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48.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6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104"/>
  </p:notesMasterIdLst>
  <p:handoutMasterIdLst>
    <p:handoutMasterId r:id="rId105"/>
  </p:handoutMasterIdLst>
  <p:sldIdLst>
    <p:sldId id="1533" r:id="rId2"/>
    <p:sldId id="591" r:id="rId3"/>
    <p:sldId id="1532" r:id="rId4"/>
    <p:sldId id="1531" r:id="rId5"/>
    <p:sldId id="592" r:id="rId6"/>
    <p:sldId id="593" r:id="rId7"/>
    <p:sldId id="594" r:id="rId8"/>
    <p:sldId id="595" r:id="rId9"/>
    <p:sldId id="596" r:id="rId10"/>
    <p:sldId id="597" r:id="rId11"/>
    <p:sldId id="598" r:id="rId12"/>
    <p:sldId id="599" r:id="rId13"/>
    <p:sldId id="600" r:id="rId14"/>
    <p:sldId id="601" r:id="rId15"/>
    <p:sldId id="602" r:id="rId16"/>
    <p:sldId id="603" r:id="rId17"/>
    <p:sldId id="604" r:id="rId18"/>
    <p:sldId id="605" r:id="rId19"/>
    <p:sldId id="606" r:id="rId20"/>
    <p:sldId id="607" r:id="rId21"/>
    <p:sldId id="608" r:id="rId22"/>
    <p:sldId id="609" r:id="rId23"/>
    <p:sldId id="610" r:id="rId24"/>
    <p:sldId id="611" r:id="rId25"/>
    <p:sldId id="612" r:id="rId26"/>
    <p:sldId id="613" r:id="rId27"/>
    <p:sldId id="614" r:id="rId28"/>
    <p:sldId id="615" r:id="rId29"/>
    <p:sldId id="616" r:id="rId30"/>
    <p:sldId id="617" r:id="rId31"/>
    <p:sldId id="618" r:id="rId32"/>
    <p:sldId id="619" r:id="rId33"/>
    <p:sldId id="620" r:id="rId34"/>
    <p:sldId id="621" r:id="rId35"/>
    <p:sldId id="622" r:id="rId36"/>
    <p:sldId id="1535" r:id="rId37"/>
    <p:sldId id="623" r:id="rId38"/>
    <p:sldId id="624" r:id="rId39"/>
    <p:sldId id="625" r:id="rId40"/>
    <p:sldId id="626" r:id="rId41"/>
    <p:sldId id="627" r:id="rId42"/>
    <p:sldId id="628" r:id="rId43"/>
    <p:sldId id="629" r:id="rId44"/>
    <p:sldId id="630" r:id="rId45"/>
    <p:sldId id="631" r:id="rId46"/>
    <p:sldId id="632" r:id="rId47"/>
    <p:sldId id="633" r:id="rId48"/>
    <p:sldId id="634" r:id="rId49"/>
    <p:sldId id="635" r:id="rId50"/>
    <p:sldId id="636" r:id="rId51"/>
    <p:sldId id="637" r:id="rId52"/>
    <p:sldId id="638" r:id="rId53"/>
    <p:sldId id="639" r:id="rId54"/>
    <p:sldId id="640" r:id="rId55"/>
    <p:sldId id="641" r:id="rId56"/>
    <p:sldId id="642" r:id="rId57"/>
    <p:sldId id="643" r:id="rId58"/>
    <p:sldId id="644" r:id="rId59"/>
    <p:sldId id="645" r:id="rId60"/>
    <p:sldId id="646" r:id="rId61"/>
    <p:sldId id="647" r:id="rId62"/>
    <p:sldId id="648" r:id="rId63"/>
    <p:sldId id="649" r:id="rId64"/>
    <p:sldId id="650" r:id="rId65"/>
    <p:sldId id="651" r:id="rId66"/>
    <p:sldId id="652" r:id="rId67"/>
    <p:sldId id="653" r:id="rId68"/>
    <p:sldId id="654" r:id="rId69"/>
    <p:sldId id="655" r:id="rId70"/>
    <p:sldId id="656" r:id="rId71"/>
    <p:sldId id="657" r:id="rId72"/>
    <p:sldId id="658" r:id="rId73"/>
    <p:sldId id="659" r:id="rId74"/>
    <p:sldId id="660" r:id="rId75"/>
    <p:sldId id="661" r:id="rId76"/>
    <p:sldId id="662" r:id="rId77"/>
    <p:sldId id="663" r:id="rId78"/>
    <p:sldId id="1259" r:id="rId79"/>
    <p:sldId id="664" r:id="rId80"/>
    <p:sldId id="665" r:id="rId81"/>
    <p:sldId id="666" r:id="rId82"/>
    <p:sldId id="667" r:id="rId83"/>
    <p:sldId id="668" r:id="rId84"/>
    <p:sldId id="669" r:id="rId85"/>
    <p:sldId id="670" r:id="rId86"/>
    <p:sldId id="671" r:id="rId87"/>
    <p:sldId id="672" r:id="rId88"/>
    <p:sldId id="673" r:id="rId89"/>
    <p:sldId id="674" r:id="rId90"/>
    <p:sldId id="675" r:id="rId91"/>
    <p:sldId id="676" r:id="rId92"/>
    <p:sldId id="677" r:id="rId93"/>
    <p:sldId id="678" r:id="rId94"/>
    <p:sldId id="679" r:id="rId95"/>
    <p:sldId id="680" r:id="rId96"/>
    <p:sldId id="681" r:id="rId97"/>
    <p:sldId id="682" r:id="rId98"/>
    <p:sldId id="683" r:id="rId99"/>
    <p:sldId id="684" r:id="rId100"/>
    <p:sldId id="685" r:id="rId101"/>
    <p:sldId id="686" r:id="rId102"/>
    <p:sldId id="687" r:id="rId103"/>
  </p:sldIdLst>
  <p:sldSz cx="9144000" cy="6858000" type="screen4x3"/>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FF"/>
    <a:srgbClr val="FFCCFF"/>
    <a:srgbClr val="0000FF"/>
    <a:srgbClr val="9933FF"/>
    <a:srgbClr val="FFFFCC"/>
    <a:srgbClr val="CCFFFF"/>
    <a:srgbClr val="99FFCC"/>
    <a:srgbClr val="FFFF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34588" autoAdjust="0"/>
    <p:restoredTop sz="86391" autoAdjust="0"/>
  </p:normalViewPr>
  <p:slideViewPr>
    <p:cSldViewPr>
      <p:cViewPr>
        <p:scale>
          <a:sx n="70" d="100"/>
          <a:sy n="70" d="100"/>
        </p:scale>
        <p:origin x="-1116" y="-192"/>
      </p:cViewPr>
      <p:guideLst>
        <p:guide orient="horz" pos="2160"/>
        <p:guide pos="2880"/>
      </p:guideLst>
    </p:cSldViewPr>
  </p:slideViewPr>
  <p:outlineViewPr>
    <p:cViewPr>
      <p:scale>
        <a:sx n="33" d="100"/>
        <a:sy n="33" d="100"/>
      </p:scale>
      <p:origin x="42" y="79740"/>
    </p:cViewPr>
  </p:outlineViewPr>
  <p:notesTextViewPr>
    <p:cViewPr>
      <p:scale>
        <a:sx n="100" d="100"/>
        <a:sy n="100" d="100"/>
      </p:scale>
      <p:origin x="0" y="0"/>
    </p:cViewPr>
  </p:notesTextViewPr>
  <p:sorterViewPr>
    <p:cViewPr>
      <p:scale>
        <a:sx n="50" d="100"/>
        <a:sy n="50" d="100"/>
      </p:scale>
      <p:origin x="0" y="575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diagrams/_rels/data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_rels/drawing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5294A6-668C-48BF-9ED8-D81B9B49C46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sl-SI"/>
        </a:p>
      </dgm:t>
    </dgm:pt>
    <dgm:pt modelId="{4848C065-B1B9-441D-94BB-D6F937AA381D}">
      <dgm:prSet phldrT="[besedilo]" custT="1">
        <dgm:style>
          <a:lnRef idx="1">
            <a:schemeClr val="accent2"/>
          </a:lnRef>
          <a:fillRef idx="2">
            <a:schemeClr val="accent2"/>
          </a:fillRef>
          <a:effectRef idx="1">
            <a:schemeClr val="accent2"/>
          </a:effectRef>
          <a:fontRef idx="minor">
            <a:schemeClr val="dk1"/>
          </a:fontRef>
        </dgm:style>
      </dgm:prSet>
      <dgm:spPr/>
      <dgm:t>
        <a:bodyPr/>
        <a:lstStyle/>
        <a:p>
          <a:r>
            <a:rPr lang="sl-SI" sz="2800" b="1" dirty="0" smtClean="0">
              <a:solidFill>
                <a:srgbClr val="0000FF"/>
              </a:solidFill>
              <a:latin typeface="Comic Sans MS" panose="030F0702030302020204" pitchFamily="66" charset="0"/>
            </a:rPr>
            <a:t>KATERE OBREMENITVE IN ŠKODLJIVOSTI SE POJAVLJAJO NA DELOVNEM MESTU</a:t>
          </a:r>
          <a:endParaRPr lang="sl-SI" sz="2800" dirty="0">
            <a:solidFill>
              <a:srgbClr val="0000FF"/>
            </a:solidFill>
          </a:endParaRPr>
        </a:p>
      </dgm:t>
    </dgm:pt>
    <dgm:pt modelId="{B4AA88B4-5D46-4444-9F4C-46F524D7C008}" type="parTrans" cxnId="{F77A2346-6972-4364-ABBF-DA13F204A884}">
      <dgm:prSet/>
      <dgm:spPr/>
      <dgm:t>
        <a:bodyPr/>
        <a:lstStyle/>
        <a:p>
          <a:endParaRPr lang="sl-SI"/>
        </a:p>
      </dgm:t>
    </dgm:pt>
    <dgm:pt modelId="{484F4509-9E92-418F-A734-6D2FB88B3323}" type="sibTrans" cxnId="{F77A2346-6972-4364-ABBF-DA13F204A884}">
      <dgm:prSet/>
      <dgm:spPr/>
      <dgm:t>
        <a:bodyPr/>
        <a:lstStyle/>
        <a:p>
          <a:endParaRPr lang="sl-SI"/>
        </a:p>
      </dgm:t>
    </dgm:pt>
    <dgm:pt modelId="{EE1B63D0-4770-4EC0-9FE7-D8F250590199}">
      <dgm:prSet phldrT="[besedilo]"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TOPLOTNO OKOLJE</a:t>
          </a:r>
          <a:endParaRPr lang="sl-SI" sz="2800" dirty="0">
            <a:solidFill>
              <a:schemeClr val="tx1"/>
            </a:solidFill>
          </a:endParaRPr>
        </a:p>
      </dgm:t>
    </dgm:pt>
    <dgm:pt modelId="{686A89D7-242D-4465-916C-73B5EFCDB6B5}" type="parTrans" cxnId="{BEF8FCA4-A5BF-417E-B8D3-F8DE3EF100D5}">
      <dgm:prSet/>
      <dgm:spPr/>
      <dgm:t>
        <a:bodyPr/>
        <a:lstStyle/>
        <a:p>
          <a:endParaRPr lang="sl-SI"/>
        </a:p>
      </dgm:t>
    </dgm:pt>
    <dgm:pt modelId="{C9D4971A-7D39-4E76-8883-61ABF5D34DE9}" type="sibTrans" cxnId="{BEF8FCA4-A5BF-417E-B8D3-F8DE3EF100D5}">
      <dgm:prSet/>
      <dgm:spPr/>
      <dgm:t>
        <a:bodyPr/>
        <a:lstStyle/>
        <a:p>
          <a:endParaRPr lang="sl-SI"/>
        </a:p>
      </dgm:t>
    </dgm:pt>
    <dgm:pt modelId="{1A845824-0A1A-4882-B738-E35B7DDC3B3D}">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RAZSVETLJAVA</a:t>
          </a:r>
          <a:endParaRPr lang="sl-SI" altLang="sl-SI" sz="2800" b="1" dirty="0">
            <a:solidFill>
              <a:schemeClr val="tx1"/>
            </a:solidFill>
            <a:latin typeface="Comic Sans MS" pitchFamily="66" charset="0"/>
            <a:cs typeface="Arial" charset="0"/>
          </a:endParaRPr>
        </a:p>
      </dgm:t>
    </dgm:pt>
    <dgm:pt modelId="{86B9B61E-C965-4B80-8E5B-6167F5C8E218}" type="parTrans" cxnId="{8C7173C5-986E-466F-9076-DEB3BC20F749}">
      <dgm:prSet/>
      <dgm:spPr/>
      <dgm:t>
        <a:bodyPr/>
        <a:lstStyle/>
        <a:p>
          <a:endParaRPr lang="sl-SI"/>
        </a:p>
      </dgm:t>
    </dgm:pt>
    <dgm:pt modelId="{C9007608-5C01-41CD-BC53-7883DCF8594D}" type="sibTrans" cxnId="{8C7173C5-986E-466F-9076-DEB3BC20F749}">
      <dgm:prSet/>
      <dgm:spPr/>
      <dgm:t>
        <a:bodyPr/>
        <a:lstStyle/>
        <a:p>
          <a:endParaRPr lang="sl-SI"/>
        </a:p>
      </dgm:t>
    </dgm:pt>
    <dgm:pt modelId="{12D91F19-3BCD-4794-B6D4-623D9460A77E}">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HRUP NA DELOVNEM MESTU</a:t>
          </a:r>
          <a:endParaRPr lang="sl-SI" altLang="sl-SI" sz="2800" b="1" dirty="0">
            <a:solidFill>
              <a:schemeClr val="tx1"/>
            </a:solidFill>
            <a:latin typeface="Comic Sans MS" pitchFamily="66" charset="0"/>
            <a:cs typeface="Arial" charset="0"/>
          </a:endParaRPr>
        </a:p>
      </dgm:t>
    </dgm:pt>
    <dgm:pt modelId="{B560CDC4-82D8-4F48-A3E3-F46CA855104D}" type="parTrans" cxnId="{1E320317-13BE-4C2D-B4A0-A2683DDAE55A}">
      <dgm:prSet/>
      <dgm:spPr/>
      <dgm:t>
        <a:bodyPr/>
        <a:lstStyle/>
        <a:p>
          <a:endParaRPr lang="sl-SI"/>
        </a:p>
      </dgm:t>
    </dgm:pt>
    <dgm:pt modelId="{1D68D86B-46B6-4194-A0BA-2739A8DE6FD6}" type="sibTrans" cxnId="{1E320317-13BE-4C2D-B4A0-A2683DDAE55A}">
      <dgm:prSet/>
      <dgm:spPr/>
      <dgm:t>
        <a:bodyPr/>
        <a:lstStyle/>
        <a:p>
          <a:endParaRPr lang="sl-SI"/>
        </a:p>
      </dgm:t>
    </dgm:pt>
    <dgm:pt modelId="{ED090970-3624-491B-860F-7CFC97A2E3C5}">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ELEKTROMAGNETNA SEVANJA</a:t>
          </a:r>
          <a:endParaRPr lang="sl-SI" altLang="sl-SI" sz="2800" b="1" dirty="0">
            <a:solidFill>
              <a:schemeClr val="tx1"/>
            </a:solidFill>
            <a:latin typeface="Comic Sans MS" pitchFamily="66" charset="0"/>
            <a:cs typeface="Arial" charset="0"/>
          </a:endParaRPr>
        </a:p>
      </dgm:t>
    </dgm:pt>
    <dgm:pt modelId="{2B60E5C7-1F40-4706-8D62-8C3BEEBACC4B}" type="parTrans" cxnId="{AB18E001-AD8D-45C9-B175-A03F6BF81ED1}">
      <dgm:prSet/>
      <dgm:spPr/>
      <dgm:t>
        <a:bodyPr/>
        <a:lstStyle/>
        <a:p>
          <a:endParaRPr lang="sl-SI"/>
        </a:p>
      </dgm:t>
    </dgm:pt>
    <dgm:pt modelId="{8FBE36E6-5CB7-4FD1-860F-AE420DC55AEE}" type="sibTrans" cxnId="{AB18E001-AD8D-45C9-B175-A03F6BF81ED1}">
      <dgm:prSet/>
      <dgm:spPr/>
      <dgm:t>
        <a:bodyPr/>
        <a:lstStyle/>
        <a:p>
          <a:endParaRPr lang="sl-SI"/>
        </a:p>
      </dgm:t>
    </dgm:pt>
    <dgm:pt modelId="{0A46729E-034B-4F7C-8855-9618108E9ECB}">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OPTIČNA SEVANJA</a:t>
          </a:r>
          <a:endParaRPr lang="sl-SI" altLang="sl-SI" sz="2800" b="1" dirty="0">
            <a:solidFill>
              <a:schemeClr val="tx1"/>
            </a:solidFill>
            <a:latin typeface="Comic Sans MS" pitchFamily="66" charset="0"/>
            <a:cs typeface="Arial" charset="0"/>
          </a:endParaRPr>
        </a:p>
      </dgm:t>
    </dgm:pt>
    <dgm:pt modelId="{3A72D1ED-961C-4D11-B1EC-29D7838D234B}" type="parTrans" cxnId="{7D9BA721-EC3B-4CDF-A218-AA9CAE4FC069}">
      <dgm:prSet/>
      <dgm:spPr/>
      <dgm:t>
        <a:bodyPr/>
        <a:lstStyle/>
        <a:p>
          <a:endParaRPr lang="sl-SI"/>
        </a:p>
      </dgm:t>
    </dgm:pt>
    <dgm:pt modelId="{008E5908-A220-4286-BD43-B27880BCE119}" type="sibTrans" cxnId="{7D9BA721-EC3B-4CDF-A218-AA9CAE4FC069}">
      <dgm:prSet/>
      <dgm:spPr/>
      <dgm:t>
        <a:bodyPr/>
        <a:lstStyle/>
        <a:p>
          <a:endParaRPr lang="sl-SI"/>
        </a:p>
      </dgm:t>
    </dgm:pt>
    <dgm:pt modelId="{32887982-A90C-43B5-98DB-CA06ABD99FF6}">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PLINI IN PARE </a:t>
          </a:r>
          <a:endParaRPr lang="sl-SI" altLang="sl-SI" sz="2800" b="1" dirty="0">
            <a:solidFill>
              <a:schemeClr val="tx1"/>
            </a:solidFill>
            <a:latin typeface="Comic Sans MS" pitchFamily="66" charset="0"/>
            <a:cs typeface="Arial" charset="0"/>
          </a:endParaRPr>
        </a:p>
      </dgm:t>
    </dgm:pt>
    <dgm:pt modelId="{41DCC055-0671-4364-8ABA-58829D69A325}" type="parTrans" cxnId="{43A9AE37-86AE-4109-B7B2-58D534CD1969}">
      <dgm:prSet/>
      <dgm:spPr/>
      <dgm:t>
        <a:bodyPr/>
        <a:lstStyle/>
        <a:p>
          <a:endParaRPr lang="sl-SI"/>
        </a:p>
      </dgm:t>
    </dgm:pt>
    <dgm:pt modelId="{4EF9B040-F3A8-426F-BA0E-D5CF4516FCEF}" type="sibTrans" cxnId="{43A9AE37-86AE-4109-B7B2-58D534CD1969}">
      <dgm:prSet/>
      <dgm:spPr/>
      <dgm:t>
        <a:bodyPr/>
        <a:lstStyle/>
        <a:p>
          <a:endParaRPr lang="sl-SI"/>
        </a:p>
      </dgm:t>
    </dgm:pt>
    <dgm:pt modelId="{D29ADE10-811D-4741-A9EA-1F3DC95F2254}">
      <dgm:prSet custT="1">
        <dgm:style>
          <a:lnRef idx="1">
            <a:schemeClr val="accent3"/>
          </a:lnRef>
          <a:fillRef idx="2">
            <a:schemeClr val="accent3"/>
          </a:fillRef>
          <a:effectRef idx="1">
            <a:schemeClr val="accent3"/>
          </a:effectRef>
          <a:fontRef idx="minor">
            <a:schemeClr val="dk1"/>
          </a:fontRef>
        </dgm:style>
      </dgm:prSet>
      <dgm:spPr/>
      <dgm:t>
        <a:bodyPr/>
        <a:lstStyle/>
        <a:p>
          <a:r>
            <a:rPr lang="sl-SI" altLang="sl-SI" sz="2800" b="1" dirty="0" smtClean="0">
              <a:solidFill>
                <a:schemeClr val="tx1"/>
              </a:solidFill>
              <a:latin typeface="Comic Sans MS" pitchFamily="66" charset="0"/>
              <a:cs typeface="Arial" charset="0"/>
            </a:rPr>
            <a:t>VIBRACIJE</a:t>
          </a:r>
          <a:endParaRPr lang="sl-SI" altLang="sl-SI" sz="2800" b="1" dirty="0">
            <a:solidFill>
              <a:schemeClr val="tx1"/>
            </a:solidFill>
            <a:latin typeface="Comic Sans MS" pitchFamily="66" charset="0"/>
            <a:cs typeface="Arial" charset="0"/>
          </a:endParaRPr>
        </a:p>
      </dgm:t>
    </dgm:pt>
    <dgm:pt modelId="{972BCE00-2A34-471F-BE1B-70E01A8DB9F9}" type="parTrans" cxnId="{A523E88D-90BB-444B-B897-A6B9A89363BD}">
      <dgm:prSet/>
      <dgm:spPr/>
      <dgm:t>
        <a:bodyPr/>
        <a:lstStyle/>
        <a:p>
          <a:endParaRPr lang="sl-SI"/>
        </a:p>
      </dgm:t>
    </dgm:pt>
    <dgm:pt modelId="{CFDF8D39-A767-431E-928C-0242D8312005}" type="sibTrans" cxnId="{A523E88D-90BB-444B-B897-A6B9A89363BD}">
      <dgm:prSet/>
      <dgm:spPr/>
      <dgm:t>
        <a:bodyPr/>
        <a:lstStyle/>
        <a:p>
          <a:endParaRPr lang="sl-SI"/>
        </a:p>
      </dgm:t>
    </dgm:pt>
    <dgm:pt modelId="{CCCC0860-8FE2-4E16-988E-735546E1DB66}" type="pres">
      <dgm:prSet presAssocID="{435294A6-668C-48BF-9ED8-D81B9B49C468}" presName="Name0" presStyleCnt="0">
        <dgm:presLayoutVars>
          <dgm:chPref val="1"/>
          <dgm:dir/>
          <dgm:animOne val="branch"/>
          <dgm:animLvl val="lvl"/>
          <dgm:resizeHandles val="exact"/>
        </dgm:presLayoutVars>
      </dgm:prSet>
      <dgm:spPr/>
      <dgm:t>
        <a:bodyPr/>
        <a:lstStyle/>
        <a:p>
          <a:endParaRPr lang="sl-SI"/>
        </a:p>
      </dgm:t>
    </dgm:pt>
    <dgm:pt modelId="{5C85F1C1-785A-401B-83F0-34A9802A355B}" type="pres">
      <dgm:prSet presAssocID="{4848C065-B1B9-441D-94BB-D6F937AA381D}" presName="root1" presStyleCnt="0"/>
      <dgm:spPr/>
    </dgm:pt>
    <dgm:pt modelId="{82BF7319-88E2-4237-9F59-B895C74AD68A}" type="pres">
      <dgm:prSet presAssocID="{4848C065-B1B9-441D-94BB-D6F937AA381D}" presName="LevelOneTextNode" presStyleLbl="node0" presStyleIdx="0" presStyleCnt="1" custScaleX="239632" custScaleY="137597" custLinFactX="-87991" custLinFactNeighborX="-100000" custLinFactNeighborY="1122">
        <dgm:presLayoutVars>
          <dgm:chPref val="3"/>
        </dgm:presLayoutVars>
      </dgm:prSet>
      <dgm:spPr/>
      <dgm:t>
        <a:bodyPr/>
        <a:lstStyle/>
        <a:p>
          <a:endParaRPr lang="sl-SI"/>
        </a:p>
      </dgm:t>
    </dgm:pt>
    <dgm:pt modelId="{B1ED616E-D0C7-45DC-A68B-DB43BCA88C87}" type="pres">
      <dgm:prSet presAssocID="{4848C065-B1B9-441D-94BB-D6F937AA381D}" presName="level2hierChild" presStyleCnt="0"/>
      <dgm:spPr/>
    </dgm:pt>
    <dgm:pt modelId="{0E74EB9A-8A19-4068-A84A-67C692C95778}" type="pres">
      <dgm:prSet presAssocID="{686A89D7-242D-4465-916C-73B5EFCDB6B5}" presName="conn2-1" presStyleLbl="parChTrans1D2" presStyleIdx="0" presStyleCnt="7"/>
      <dgm:spPr/>
      <dgm:t>
        <a:bodyPr/>
        <a:lstStyle/>
        <a:p>
          <a:endParaRPr lang="sl-SI"/>
        </a:p>
      </dgm:t>
    </dgm:pt>
    <dgm:pt modelId="{1569C5E9-CAE4-4E96-A7B9-E3B8058797C9}" type="pres">
      <dgm:prSet presAssocID="{686A89D7-242D-4465-916C-73B5EFCDB6B5}" presName="connTx" presStyleLbl="parChTrans1D2" presStyleIdx="0" presStyleCnt="7"/>
      <dgm:spPr/>
      <dgm:t>
        <a:bodyPr/>
        <a:lstStyle/>
        <a:p>
          <a:endParaRPr lang="sl-SI"/>
        </a:p>
      </dgm:t>
    </dgm:pt>
    <dgm:pt modelId="{F9069E0C-DF32-4192-BCEB-DDBFED11403A}" type="pres">
      <dgm:prSet presAssocID="{EE1B63D0-4770-4EC0-9FE7-D8F250590199}" presName="root2" presStyleCnt="0"/>
      <dgm:spPr/>
    </dgm:pt>
    <dgm:pt modelId="{AA5059EC-44BE-46F3-8956-461C3995932D}" type="pres">
      <dgm:prSet presAssocID="{EE1B63D0-4770-4EC0-9FE7-D8F250590199}" presName="LevelTwoTextNode" presStyleLbl="node2" presStyleIdx="0" presStyleCnt="7" custScaleX="169290" custLinFactNeighborX="-1463" custLinFactNeighborY="3317">
        <dgm:presLayoutVars>
          <dgm:chPref val="3"/>
        </dgm:presLayoutVars>
      </dgm:prSet>
      <dgm:spPr/>
      <dgm:t>
        <a:bodyPr/>
        <a:lstStyle/>
        <a:p>
          <a:endParaRPr lang="sl-SI"/>
        </a:p>
      </dgm:t>
    </dgm:pt>
    <dgm:pt modelId="{A4879B27-EB4B-47E8-AFE0-BDFE5FBE7225}" type="pres">
      <dgm:prSet presAssocID="{EE1B63D0-4770-4EC0-9FE7-D8F250590199}" presName="level3hierChild" presStyleCnt="0"/>
      <dgm:spPr/>
    </dgm:pt>
    <dgm:pt modelId="{DABE9955-1800-499F-ACE4-E0D576A502A8}" type="pres">
      <dgm:prSet presAssocID="{86B9B61E-C965-4B80-8E5B-6167F5C8E218}" presName="conn2-1" presStyleLbl="parChTrans1D2" presStyleIdx="1" presStyleCnt="7"/>
      <dgm:spPr/>
      <dgm:t>
        <a:bodyPr/>
        <a:lstStyle/>
        <a:p>
          <a:endParaRPr lang="sl-SI"/>
        </a:p>
      </dgm:t>
    </dgm:pt>
    <dgm:pt modelId="{0C660B42-3CCF-4AD9-ADD8-90E80B585B83}" type="pres">
      <dgm:prSet presAssocID="{86B9B61E-C965-4B80-8E5B-6167F5C8E218}" presName="connTx" presStyleLbl="parChTrans1D2" presStyleIdx="1" presStyleCnt="7"/>
      <dgm:spPr/>
      <dgm:t>
        <a:bodyPr/>
        <a:lstStyle/>
        <a:p>
          <a:endParaRPr lang="sl-SI"/>
        </a:p>
      </dgm:t>
    </dgm:pt>
    <dgm:pt modelId="{8CC05444-A9C0-4A0B-86CD-398E289C9FD1}" type="pres">
      <dgm:prSet presAssocID="{1A845824-0A1A-4882-B738-E35B7DDC3B3D}" presName="root2" presStyleCnt="0"/>
      <dgm:spPr/>
    </dgm:pt>
    <dgm:pt modelId="{728B23C4-D10E-4B4D-B589-9C899AEC7888}" type="pres">
      <dgm:prSet presAssocID="{1A845824-0A1A-4882-B738-E35B7DDC3B3D}" presName="LevelTwoTextNode" presStyleLbl="node2" presStyleIdx="1" presStyleCnt="7" custScaleX="193422">
        <dgm:presLayoutVars>
          <dgm:chPref val="3"/>
        </dgm:presLayoutVars>
      </dgm:prSet>
      <dgm:spPr/>
      <dgm:t>
        <a:bodyPr/>
        <a:lstStyle/>
        <a:p>
          <a:endParaRPr lang="sl-SI"/>
        </a:p>
      </dgm:t>
    </dgm:pt>
    <dgm:pt modelId="{FFF97558-367B-4E2C-86B8-98F70CA3FA11}" type="pres">
      <dgm:prSet presAssocID="{1A845824-0A1A-4882-B738-E35B7DDC3B3D}" presName="level3hierChild" presStyleCnt="0"/>
      <dgm:spPr/>
    </dgm:pt>
    <dgm:pt modelId="{67F794B8-ACDF-4CDA-9467-39D5E3845D3A}" type="pres">
      <dgm:prSet presAssocID="{B560CDC4-82D8-4F48-A3E3-F46CA855104D}" presName="conn2-1" presStyleLbl="parChTrans1D2" presStyleIdx="2" presStyleCnt="7"/>
      <dgm:spPr/>
      <dgm:t>
        <a:bodyPr/>
        <a:lstStyle/>
        <a:p>
          <a:endParaRPr lang="sl-SI"/>
        </a:p>
      </dgm:t>
    </dgm:pt>
    <dgm:pt modelId="{BAE9BB8D-1A50-44DD-8E15-8C67D1DC3191}" type="pres">
      <dgm:prSet presAssocID="{B560CDC4-82D8-4F48-A3E3-F46CA855104D}" presName="connTx" presStyleLbl="parChTrans1D2" presStyleIdx="2" presStyleCnt="7"/>
      <dgm:spPr/>
      <dgm:t>
        <a:bodyPr/>
        <a:lstStyle/>
        <a:p>
          <a:endParaRPr lang="sl-SI"/>
        </a:p>
      </dgm:t>
    </dgm:pt>
    <dgm:pt modelId="{D261E840-9DA6-43EF-87AC-58DB42B6E7DC}" type="pres">
      <dgm:prSet presAssocID="{12D91F19-3BCD-4794-B6D4-623D9460A77E}" presName="root2" presStyleCnt="0"/>
      <dgm:spPr/>
    </dgm:pt>
    <dgm:pt modelId="{9F76310D-8A18-4FCC-B2EE-E7340F46B299}" type="pres">
      <dgm:prSet presAssocID="{12D91F19-3BCD-4794-B6D4-623D9460A77E}" presName="LevelTwoTextNode" presStyleLbl="node2" presStyleIdx="2" presStyleCnt="7" custScaleX="229621">
        <dgm:presLayoutVars>
          <dgm:chPref val="3"/>
        </dgm:presLayoutVars>
      </dgm:prSet>
      <dgm:spPr/>
      <dgm:t>
        <a:bodyPr/>
        <a:lstStyle/>
        <a:p>
          <a:endParaRPr lang="sl-SI"/>
        </a:p>
      </dgm:t>
    </dgm:pt>
    <dgm:pt modelId="{BC6525CC-848E-4300-87E6-48220DFA89A0}" type="pres">
      <dgm:prSet presAssocID="{12D91F19-3BCD-4794-B6D4-623D9460A77E}" presName="level3hierChild" presStyleCnt="0"/>
      <dgm:spPr/>
    </dgm:pt>
    <dgm:pt modelId="{9258F047-BC5C-4EBE-9DE9-95DDA675AF41}" type="pres">
      <dgm:prSet presAssocID="{2B60E5C7-1F40-4706-8D62-8C3BEEBACC4B}" presName="conn2-1" presStyleLbl="parChTrans1D2" presStyleIdx="3" presStyleCnt="7"/>
      <dgm:spPr/>
      <dgm:t>
        <a:bodyPr/>
        <a:lstStyle/>
        <a:p>
          <a:endParaRPr lang="sl-SI"/>
        </a:p>
      </dgm:t>
    </dgm:pt>
    <dgm:pt modelId="{1927A76E-B142-4F47-B0EF-BB9B6FACB698}" type="pres">
      <dgm:prSet presAssocID="{2B60E5C7-1F40-4706-8D62-8C3BEEBACC4B}" presName="connTx" presStyleLbl="parChTrans1D2" presStyleIdx="3" presStyleCnt="7"/>
      <dgm:spPr/>
      <dgm:t>
        <a:bodyPr/>
        <a:lstStyle/>
        <a:p>
          <a:endParaRPr lang="sl-SI"/>
        </a:p>
      </dgm:t>
    </dgm:pt>
    <dgm:pt modelId="{1D3EB1CE-85F4-474B-9DFD-91D575D0E17B}" type="pres">
      <dgm:prSet presAssocID="{ED090970-3624-491B-860F-7CFC97A2E3C5}" presName="root2" presStyleCnt="0"/>
      <dgm:spPr/>
    </dgm:pt>
    <dgm:pt modelId="{D90AE9BB-AE77-4439-AB97-0819149BAC8A}" type="pres">
      <dgm:prSet presAssocID="{ED090970-3624-491B-860F-7CFC97A2E3C5}" presName="LevelTwoTextNode" presStyleLbl="node2" presStyleIdx="3" presStyleCnt="7" custScaleX="211691" custScaleY="121805">
        <dgm:presLayoutVars>
          <dgm:chPref val="3"/>
        </dgm:presLayoutVars>
      </dgm:prSet>
      <dgm:spPr/>
      <dgm:t>
        <a:bodyPr/>
        <a:lstStyle/>
        <a:p>
          <a:endParaRPr lang="sl-SI"/>
        </a:p>
      </dgm:t>
    </dgm:pt>
    <dgm:pt modelId="{A2A87356-C168-4654-AA97-ACE1B4E363F8}" type="pres">
      <dgm:prSet presAssocID="{ED090970-3624-491B-860F-7CFC97A2E3C5}" presName="level3hierChild" presStyleCnt="0"/>
      <dgm:spPr/>
    </dgm:pt>
    <dgm:pt modelId="{D5ACDE62-04D0-4C68-9AF9-FF2467D0E1D7}" type="pres">
      <dgm:prSet presAssocID="{3A72D1ED-961C-4D11-B1EC-29D7838D234B}" presName="conn2-1" presStyleLbl="parChTrans1D2" presStyleIdx="4" presStyleCnt="7"/>
      <dgm:spPr/>
      <dgm:t>
        <a:bodyPr/>
        <a:lstStyle/>
        <a:p>
          <a:endParaRPr lang="sl-SI"/>
        </a:p>
      </dgm:t>
    </dgm:pt>
    <dgm:pt modelId="{BAEE9FDD-F4E5-414B-A9A3-2FC1D4520F25}" type="pres">
      <dgm:prSet presAssocID="{3A72D1ED-961C-4D11-B1EC-29D7838D234B}" presName="connTx" presStyleLbl="parChTrans1D2" presStyleIdx="4" presStyleCnt="7"/>
      <dgm:spPr/>
      <dgm:t>
        <a:bodyPr/>
        <a:lstStyle/>
        <a:p>
          <a:endParaRPr lang="sl-SI"/>
        </a:p>
      </dgm:t>
    </dgm:pt>
    <dgm:pt modelId="{59053795-27AD-4DF0-946D-8ED9810CED5E}" type="pres">
      <dgm:prSet presAssocID="{0A46729E-034B-4F7C-8855-9618108E9ECB}" presName="root2" presStyleCnt="0"/>
      <dgm:spPr/>
    </dgm:pt>
    <dgm:pt modelId="{63746262-79BE-403F-8D2D-FCD3C24FC222}" type="pres">
      <dgm:prSet presAssocID="{0A46729E-034B-4F7C-8855-9618108E9ECB}" presName="LevelTwoTextNode" presStyleLbl="node2" presStyleIdx="4" presStyleCnt="7" custScaleX="172397">
        <dgm:presLayoutVars>
          <dgm:chPref val="3"/>
        </dgm:presLayoutVars>
      </dgm:prSet>
      <dgm:spPr/>
      <dgm:t>
        <a:bodyPr/>
        <a:lstStyle/>
        <a:p>
          <a:endParaRPr lang="sl-SI"/>
        </a:p>
      </dgm:t>
    </dgm:pt>
    <dgm:pt modelId="{0B4F8148-629C-40A9-AE45-8FE30CA948CB}" type="pres">
      <dgm:prSet presAssocID="{0A46729E-034B-4F7C-8855-9618108E9ECB}" presName="level3hierChild" presStyleCnt="0"/>
      <dgm:spPr/>
    </dgm:pt>
    <dgm:pt modelId="{1CE34C02-105E-4807-847D-F533BCFFCEF2}" type="pres">
      <dgm:prSet presAssocID="{41DCC055-0671-4364-8ABA-58829D69A325}" presName="conn2-1" presStyleLbl="parChTrans1D2" presStyleIdx="5" presStyleCnt="7"/>
      <dgm:spPr/>
      <dgm:t>
        <a:bodyPr/>
        <a:lstStyle/>
        <a:p>
          <a:endParaRPr lang="sl-SI"/>
        </a:p>
      </dgm:t>
    </dgm:pt>
    <dgm:pt modelId="{00F557DB-7E87-4FD3-B5FC-B2F2F85D4E2D}" type="pres">
      <dgm:prSet presAssocID="{41DCC055-0671-4364-8ABA-58829D69A325}" presName="connTx" presStyleLbl="parChTrans1D2" presStyleIdx="5" presStyleCnt="7"/>
      <dgm:spPr/>
      <dgm:t>
        <a:bodyPr/>
        <a:lstStyle/>
        <a:p>
          <a:endParaRPr lang="sl-SI"/>
        </a:p>
      </dgm:t>
    </dgm:pt>
    <dgm:pt modelId="{85309F19-9420-4A74-9579-A87AA18D74C7}" type="pres">
      <dgm:prSet presAssocID="{32887982-A90C-43B5-98DB-CA06ABD99FF6}" presName="root2" presStyleCnt="0"/>
      <dgm:spPr/>
    </dgm:pt>
    <dgm:pt modelId="{C271B692-29CE-4AA1-99CB-3ABC50CD76D4}" type="pres">
      <dgm:prSet presAssocID="{32887982-A90C-43B5-98DB-CA06ABD99FF6}" presName="LevelTwoTextNode" presStyleLbl="node2" presStyleIdx="5" presStyleCnt="7" custScaleX="181357">
        <dgm:presLayoutVars>
          <dgm:chPref val="3"/>
        </dgm:presLayoutVars>
      </dgm:prSet>
      <dgm:spPr/>
      <dgm:t>
        <a:bodyPr/>
        <a:lstStyle/>
        <a:p>
          <a:endParaRPr lang="sl-SI"/>
        </a:p>
      </dgm:t>
    </dgm:pt>
    <dgm:pt modelId="{FF7DFA81-5C01-44CC-BBDF-D43DA8BB18BB}" type="pres">
      <dgm:prSet presAssocID="{32887982-A90C-43B5-98DB-CA06ABD99FF6}" presName="level3hierChild" presStyleCnt="0"/>
      <dgm:spPr/>
    </dgm:pt>
    <dgm:pt modelId="{F206395D-A964-452F-94A4-940B31637079}" type="pres">
      <dgm:prSet presAssocID="{972BCE00-2A34-471F-BE1B-70E01A8DB9F9}" presName="conn2-1" presStyleLbl="parChTrans1D2" presStyleIdx="6" presStyleCnt="7"/>
      <dgm:spPr/>
      <dgm:t>
        <a:bodyPr/>
        <a:lstStyle/>
        <a:p>
          <a:endParaRPr lang="sl-SI"/>
        </a:p>
      </dgm:t>
    </dgm:pt>
    <dgm:pt modelId="{09963634-FEDD-4DAD-BA14-D9178729AA7C}" type="pres">
      <dgm:prSet presAssocID="{972BCE00-2A34-471F-BE1B-70E01A8DB9F9}" presName="connTx" presStyleLbl="parChTrans1D2" presStyleIdx="6" presStyleCnt="7"/>
      <dgm:spPr/>
      <dgm:t>
        <a:bodyPr/>
        <a:lstStyle/>
        <a:p>
          <a:endParaRPr lang="sl-SI"/>
        </a:p>
      </dgm:t>
    </dgm:pt>
    <dgm:pt modelId="{348185D0-CEEB-4BD2-8FC6-B88392EC9252}" type="pres">
      <dgm:prSet presAssocID="{D29ADE10-811D-4741-A9EA-1F3DC95F2254}" presName="root2" presStyleCnt="0"/>
      <dgm:spPr/>
    </dgm:pt>
    <dgm:pt modelId="{9FEC14A8-5796-4968-9723-A8B40A8E57D5}" type="pres">
      <dgm:prSet presAssocID="{D29ADE10-811D-4741-A9EA-1F3DC95F2254}" presName="LevelTwoTextNode" presStyleLbl="node2" presStyleIdx="6" presStyleCnt="7" custScaleX="108960">
        <dgm:presLayoutVars>
          <dgm:chPref val="3"/>
        </dgm:presLayoutVars>
      </dgm:prSet>
      <dgm:spPr/>
      <dgm:t>
        <a:bodyPr/>
        <a:lstStyle/>
        <a:p>
          <a:endParaRPr lang="sl-SI"/>
        </a:p>
      </dgm:t>
    </dgm:pt>
    <dgm:pt modelId="{FBA223A3-929D-4EAE-A0EB-14897E9F4660}" type="pres">
      <dgm:prSet presAssocID="{D29ADE10-811D-4741-A9EA-1F3DC95F2254}" presName="level3hierChild" presStyleCnt="0"/>
      <dgm:spPr/>
    </dgm:pt>
  </dgm:ptLst>
  <dgm:cxnLst>
    <dgm:cxn modelId="{293B550D-33D7-46CF-BCC5-62466785B122}" type="presOf" srcId="{86B9B61E-C965-4B80-8E5B-6167F5C8E218}" destId="{0C660B42-3CCF-4AD9-ADD8-90E80B585B83}" srcOrd="1" destOrd="0" presId="urn:microsoft.com/office/officeart/2008/layout/HorizontalMultiLevelHierarchy"/>
    <dgm:cxn modelId="{1E320317-13BE-4C2D-B4A0-A2683DDAE55A}" srcId="{4848C065-B1B9-441D-94BB-D6F937AA381D}" destId="{12D91F19-3BCD-4794-B6D4-623D9460A77E}" srcOrd="2" destOrd="0" parTransId="{B560CDC4-82D8-4F48-A3E3-F46CA855104D}" sibTransId="{1D68D86B-46B6-4194-A0BA-2739A8DE6FD6}"/>
    <dgm:cxn modelId="{BEF8FCA4-A5BF-417E-B8D3-F8DE3EF100D5}" srcId="{4848C065-B1B9-441D-94BB-D6F937AA381D}" destId="{EE1B63D0-4770-4EC0-9FE7-D8F250590199}" srcOrd="0" destOrd="0" parTransId="{686A89D7-242D-4465-916C-73B5EFCDB6B5}" sibTransId="{C9D4971A-7D39-4E76-8883-61ABF5D34DE9}"/>
    <dgm:cxn modelId="{1EA30902-805E-4B22-92DE-C37F36EAEB2D}" type="presOf" srcId="{2B60E5C7-1F40-4706-8D62-8C3BEEBACC4B}" destId="{1927A76E-B142-4F47-B0EF-BB9B6FACB698}" srcOrd="1" destOrd="0" presId="urn:microsoft.com/office/officeart/2008/layout/HorizontalMultiLevelHierarchy"/>
    <dgm:cxn modelId="{141D28E6-CEF1-4047-9FB3-8D3807DDDDC3}" type="presOf" srcId="{435294A6-668C-48BF-9ED8-D81B9B49C468}" destId="{CCCC0860-8FE2-4E16-988E-735546E1DB66}" srcOrd="0" destOrd="0" presId="urn:microsoft.com/office/officeart/2008/layout/HorizontalMultiLevelHierarchy"/>
    <dgm:cxn modelId="{428DA264-F659-426C-B2B9-FEEAAC8EA46F}" type="presOf" srcId="{4848C065-B1B9-441D-94BB-D6F937AA381D}" destId="{82BF7319-88E2-4237-9F59-B895C74AD68A}" srcOrd="0" destOrd="0" presId="urn:microsoft.com/office/officeart/2008/layout/HorizontalMultiLevelHierarchy"/>
    <dgm:cxn modelId="{A523E88D-90BB-444B-B897-A6B9A89363BD}" srcId="{4848C065-B1B9-441D-94BB-D6F937AA381D}" destId="{D29ADE10-811D-4741-A9EA-1F3DC95F2254}" srcOrd="6" destOrd="0" parTransId="{972BCE00-2A34-471F-BE1B-70E01A8DB9F9}" sibTransId="{CFDF8D39-A767-431E-928C-0242D8312005}"/>
    <dgm:cxn modelId="{F77A2346-6972-4364-ABBF-DA13F204A884}" srcId="{435294A6-668C-48BF-9ED8-D81B9B49C468}" destId="{4848C065-B1B9-441D-94BB-D6F937AA381D}" srcOrd="0" destOrd="0" parTransId="{B4AA88B4-5D46-4444-9F4C-46F524D7C008}" sibTransId="{484F4509-9E92-418F-A734-6D2FB88B3323}"/>
    <dgm:cxn modelId="{D1556313-AC1A-436B-A968-D1D7D300CAF4}" type="presOf" srcId="{B560CDC4-82D8-4F48-A3E3-F46CA855104D}" destId="{67F794B8-ACDF-4CDA-9467-39D5E3845D3A}" srcOrd="0" destOrd="0" presId="urn:microsoft.com/office/officeart/2008/layout/HorizontalMultiLevelHierarchy"/>
    <dgm:cxn modelId="{F729D6CC-6D8F-4795-84BA-0CA3F3262159}" type="presOf" srcId="{0A46729E-034B-4F7C-8855-9618108E9ECB}" destId="{63746262-79BE-403F-8D2D-FCD3C24FC222}" srcOrd="0" destOrd="0" presId="urn:microsoft.com/office/officeart/2008/layout/HorizontalMultiLevelHierarchy"/>
    <dgm:cxn modelId="{0F61296D-3EC2-43AC-8223-F3AE416DDAB3}" type="presOf" srcId="{2B60E5C7-1F40-4706-8D62-8C3BEEBACC4B}" destId="{9258F047-BC5C-4EBE-9DE9-95DDA675AF41}" srcOrd="0" destOrd="0" presId="urn:microsoft.com/office/officeart/2008/layout/HorizontalMultiLevelHierarchy"/>
    <dgm:cxn modelId="{01B95629-250B-41D4-839C-538528A3009C}" type="presOf" srcId="{3A72D1ED-961C-4D11-B1EC-29D7838D234B}" destId="{D5ACDE62-04D0-4C68-9AF9-FF2467D0E1D7}" srcOrd="0" destOrd="0" presId="urn:microsoft.com/office/officeart/2008/layout/HorizontalMultiLevelHierarchy"/>
    <dgm:cxn modelId="{8C7173C5-986E-466F-9076-DEB3BC20F749}" srcId="{4848C065-B1B9-441D-94BB-D6F937AA381D}" destId="{1A845824-0A1A-4882-B738-E35B7DDC3B3D}" srcOrd="1" destOrd="0" parTransId="{86B9B61E-C965-4B80-8E5B-6167F5C8E218}" sibTransId="{C9007608-5C01-41CD-BC53-7883DCF8594D}"/>
    <dgm:cxn modelId="{8756722E-D238-4ADA-99BA-AF185B755FCC}" type="presOf" srcId="{41DCC055-0671-4364-8ABA-58829D69A325}" destId="{1CE34C02-105E-4807-847D-F533BCFFCEF2}" srcOrd="0" destOrd="0" presId="urn:microsoft.com/office/officeart/2008/layout/HorizontalMultiLevelHierarchy"/>
    <dgm:cxn modelId="{43A9AE37-86AE-4109-B7B2-58D534CD1969}" srcId="{4848C065-B1B9-441D-94BB-D6F937AA381D}" destId="{32887982-A90C-43B5-98DB-CA06ABD99FF6}" srcOrd="5" destOrd="0" parTransId="{41DCC055-0671-4364-8ABA-58829D69A325}" sibTransId="{4EF9B040-F3A8-426F-BA0E-D5CF4516FCEF}"/>
    <dgm:cxn modelId="{5DD6E8EA-81E0-4D3F-A171-76E1FA7C1D5C}" type="presOf" srcId="{D29ADE10-811D-4741-A9EA-1F3DC95F2254}" destId="{9FEC14A8-5796-4968-9723-A8B40A8E57D5}" srcOrd="0" destOrd="0" presId="urn:microsoft.com/office/officeart/2008/layout/HorizontalMultiLevelHierarchy"/>
    <dgm:cxn modelId="{157999D9-BA6A-4617-85FE-8FD8E2D2967B}" type="presOf" srcId="{41DCC055-0671-4364-8ABA-58829D69A325}" destId="{00F557DB-7E87-4FD3-B5FC-B2F2F85D4E2D}" srcOrd="1" destOrd="0" presId="urn:microsoft.com/office/officeart/2008/layout/HorizontalMultiLevelHierarchy"/>
    <dgm:cxn modelId="{7D9BA721-EC3B-4CDF-A218-AA9CAE4FC069}" srcId="{4848C065-B1B9-441D-94BB-D6F937AA381D}" destId="{0A46729E-034B-4F7C-8855-9618108E9ECB}" srcOrd="4" destOrd="0" parTransId="{3A72D1ED-961C-4D11-B1EC-29D7838D234B}" sibTransId="{008E5908-A220-4286-BD43-B27880BCE119}"/>
    <dgm:cxn modelId="{8ED1BFB2-9648-4FED-B536-AC3006860CD9}" type="presOf" srcId="{3A72D1ED-961C-4D11-B1EC-29D7838D234B}" destId="{BAEE9FDD-F4E5-414B-A9A3-2FC1D4520F25}" srcOrd="1" destOrd="0" presId="urn:microsoft.com/office/officeart/2008/layout/HorizontalMultiLevelHierarchy"/>
    <dgm:cxn modelId="{702429D2-08E8-45A7-BF58-732EAF856DF9}" type="presOf" srcId="{32887982-A90C-43B5-98DB-CA06ABD99FF6}" destId="{C271B692-29CE-4AA1-99CB-3ABC50CD76D4}" srcOrd="0" destOrd="0" presId="urn:microsoft.com/office/officeart/2008/layout/HorizontalMultiLevelHierarchy"/>
    <dgm:cxn modelId="{C48D4B13-A1C3-47F9-A3AA-95650CAB56C5}" type="presOf" srcId="{86B9B61E-C965-4B80-8E5B-6167F5C8E218}" destId="{DABE9955-1800-499F-ACE4-E0D576A502A8}" srcOrd="0" destOrd="0" presId="urn:microsoft.com/office/officeart/2008/layout/HorizontalMultiLevelHierarchy"/>
    <dgm:cxn modelId="{CCCF3104-4056-4700-969F-D143B23BD37F}" type="presOf" srcId="{972BCE00-2A34-471F-BE1B-70E01A8DB9F9}" destId="{F206395D-A964-452F-94A4-940B31637079}" srcOrd="0" destOrd="0" presId="urn:microsoft.com/office/officeart/2008/layout/HorizontalMultiLevelHierarchy"/>
    <dgm:cxn modelId="{2BEC3EDE-3F95-42B5-92F1-8997AB11F5A7}" type="presOf" srcId="{12D91F19-3BCD-4794-B6D4-623D9460A77E}" destId="{9F76310D-8A18-4FCC-B2EE-E7340F46B299}" srcOrd="0" destOrd="0" presId="urn:microsoft.com/office/officeart/2008/layout/HorizontalMultiLevelHierarchy"/>
    <dgm:cxn modelId="{411FB492-0C44-4E86-B402-4E45C33A9446}" type="presOf" srcId="{ED090970-3624-491B-860F-7CFC97A2E3C5}" destId="{D90AE9BB-AE77-4439-AB97-0819149BAC8A}" srcOrd="0" destOrd="0" presId="urn:microsoft.com/office/officeart/2008/layout/HorizontalMultiLevelHierarchy"/>
    <dgm:cxn modelId="{92898430-25F8-4120-9D22-A4DC3AE55328}" type="presOf" srcId="{EE1B63D0-4770-4EC0-9FE7-D8F250590199}" destId="{AA5059EC-44BE-46F3-8956-461C3995932D}" srcOrd="0" destOrd="0" presId="urn:microsoft.com/office/officeart/2008/layout/HorizontalMultiLevelHierarchy"/>
    <dgm:cxn modelId="{79AC703E-53BF-4C4D-A66F-32ECC0689F7D}" type="presOf" srcId="{1A845824-0A1A-4882-B738-E35B7DDC3B3D}" destId="{728B23C4-D10E-4B4D-B589-9C899AEC7888}" srcOrd="0" destOrd="0" presId="urn:microsoft.com/office/officeart/2008/layout/HorizontalMultiLevelHierarchy"/>
    <dgm:cxn modelId="{4543DC41-D080-4D49-93EC-6D9EF4609E83}" type="presOf" srcId="{686A89D7-242D-4465-916C-73B5EFCDB6B5}" destId="{1569C5E9-CAE4-4E96-A7B9-E3B8058797C9}" srcOrd="1" destOrd="0" presId="urn:microsoft.com/office/officeart/2008/layout/HorizontalMultiLevelHierarchy"/>
    <dgm:cxn modelId="{844E7AC4-6DA4-43C9-8EDA-109AF5D09AB8}" type="presOf" srcId="{972BCE00-2A34-471F-BE1B-70E01A8DB9F9}" destId="{09963634-FEDD-4DAD-BA14-D9178729AA7C}" srcOrd="1" destOrd="0" presId="urn:microsoft.com/office/officeart/2008/layout/HorizontalMultiLevelHierarchy"/>
    <dgm:cxn modelId="{AB18E001-AD8D-45C9-B175-A03F6BF81ED1}" srcId="{4848C065-B1B9-441D-94BB-D6F937AA381D}" destId="{ED090970-3624-491B-860F-7CFC97A2E3C5}" srcOrd="3" destOrd="0" parTransId="{2B60E5C7-1F40-4706-8D62-8C3BEEBACC4B}" sibTransId="{8FBE36E6-5CB7-4FD1-860F-AE420DC55AEE}"/>
    <dgm:cxn modelId="{0265021D-70AB-4A51-838E-9C132CCE65DF}" type="presOf" srcId="{B560CDC4-82D8-4F48-A3E3-F46CA855104D}" destId="{BAE9BB8D-1A50-44DD-8E15-8C67D1DC3191}" srcOrd="1" destOrd="0" presId="urn:microsoft.com/office/officeart/2008/layout/HorizontalMultiLevelHierarchy"/>
    <dgm:cxn modelId="{4A92D495-521D-4749-B452-0FCDF0548495}" type="presOf" srcId="{686A89D7-242D-4465-916C-73B5EFCDB6B5}" destId="{0E74EB9A-8A19-4068-A84A-67C692C95778}" srcOrd="0" destOrd="0" presId="urn:microsoft.com/office/officeart/2008/layout/HorizontalMultiLevelHierarchy"/>
    <dgm:cxn modelId="{7182EBAB-12FD-42A8-8944-7484158A0F5C}" type="presParOf" srcId="{CCCC0860-8FE2-4E16-988E-735546E1DB66}" destId="{5C85F1C1-785A-401B-83F0-34A9802A355B}" srcOrd="0" destOrd="0" presId="urn:microsoft.com/office/officeart/2008/layout/HorizontalMultiLevelHierarchy"/>
    <dgm:cxn modelId="{22425710-5D69-4059-A111-50C285FF62CD}" type="presParOf" srcId="{5C85F1C1-785A-401B-83F0-34A9802A355B}" destId="{82BF7319-88E2-4237-9F59-B895C74AD68A}" srcOrd="0" destOrd="0" presId="urn:microsoft.com/office/officeart/2008/layout/HorizontalMultiLevelHierarchy"/>
    <dgm:cxn modelId="{8BFE69E0-7ABC-4F84-8448-31C080A14EBB}" type="presParOf" srcId="{5C85F1C1-785A-401B-83F0-34A9802A355B}" destId="{B1ED616E-D0C7-45DC-A68B-DB43BCA88C87}" srcOrd="1" destOrd="0" presId="urn:microsoft.com/office/officeart/2008/layout/HorizontalMultiLevelHierarchy"/>
    <dgm:cxn modelId="{89CFFDF2-63D7-460F-84A0-B532A96A2FE1}" type="presParOf" srcId="{B1ED616E-D0C7-45DC-A68B-DB43BCA88C87}" destId="{0E74EB9A-8A19-4068-A84A-67C692C95778}" srcOrd="0" destOrd="0" presId="urn:microsoft.com/office/officeart/2008/layout/HorizontalMultiLevelHierarchy"/>
    <dgm:cxn modelId="{0E35E48E-EBFA-4EBC-86D3-095796A536F8}" type="presParOf" srcId="{0E74EB9A-8A19-4068-A84A-67C692C95778}" destId="{1569C5E9-CAE4-4E96-A7B9-E3B8058797C9}" srcOrd="0" destOrd="0" presId="urn:microsoft.com/office/officeart/2008/layout/HorizontalMultiLevelHierarchy"/>
    <dgm:cxn modelId="{671661CE-119B-444B-8668-CB10E86E12FD}" type="presParOf" srcId="{B1ED616E-D0C7-45DC-A68B-DB43BCA88C87}" destId="{F9069E0C-DF32-4192-BCEB-DDBFED11403A}" srcOrd="1" destOrd="0" presId="urn:microsoft.com/office/officeart/2008/layout/HorizontalMultiLevelHierarchy"/>
    <dgm:cxn modelId="{FD467B20-B7A3-4CC7-8BC2-837A9A89FB6F}" type="presParOf" srcId="{F9069E0C-DF32-4192-BCEB-DDBFED11403A}" destId="{AA5059EC-44BE-46F3-8956-461C3995932D}" srcOrd="0" destOrd="0" presId="urn:microsoft.com/office/officeart/2008/layout/HorizontalMultiLevelHierarchy"/>
    <dgm:cxn modelId="{ECA59182-E3E2-4810-8B51-1B90E6594927}" type="presParOf" srcId="{F9069E0C-DF32-4192-BCEB-DDBFED11403A}" destId="{A4879B27-EB4B-47E8-AFE0-BDFE5FBE7225}" srcOrd="1" destOrd="0" presId="urn:microsoft.com/office/officeart/2008/layout/HorizontalMultiLevelHierarchy"/>
    <dgm:cxn modelId="{4B0DD983-3241-4019-9BF1-2F63217106A2}" type="presParOf" srcId="{B1ED616E-D0C7-45DC-A68B-DB43BCA88C87}" destId="{DABE9955-1800-499F-ACE4-E0D576A502A8}" srcOrd="2" destOrd="0" presId="urn:microsoft.com/office/officeart/2008/layout/HorizontalMultiLevelHierarchy"/>
    <dgm:cxn modelId="{27856041-A918-41E3-8CBD-518FED2508DD}" type="presParOf" srcId="{DABE9955-1800-499F-ACE4-E0D576A502A8}" destId="{0C660B42-3CCF-4AD9-ADD8-90E80B585B83}" srcOrd="0" destOrd="0" presId="urn:microsoft.com/office/officeart/2008/layout/HorizontalMultiLevelHierarchy"/>
    <dgm:cxn modelId="{02B964FD-7D2A-47E3-B045-78F736E5180B}" type="presParOf" srcId="{B1ED616E-D0C7-45DC-A68B-DB43BCA88C87}" destId="{8CC05444-A9C0-4A0B-86CD-398E289C9FD1}" srcOrd="3" destOrd="0" presId="urn:microsoft.com/office/officeart/2008/layout/HorizontalMultiLevelHierarchy"/>
    <dgm:cxn modelId="{5D03F02C-5398-46D0-B6DA-5038B06736CC}" type="presParOf" srcId="{8CC05444-A9C0-4A0B-86CD-398E289C9FD1}" destId="{728B23C4-D10E-4B4D-B589-9C899AEC7888}" srcOrd="0" destOrd="0" presId="urn:microsoft.com/office/officeart/2008/layout/HorizontalMultiLevelHierarchy"/>
    <dgm:cxn modelId="{FCDA3549-6FAB-4507-B410-7BB41412D928}" type="presParOf" srcId="{8CC05444-A9C0-4A0B-86CD-398E289C9FD1}" destId="{FFF97558-367B-4E2C-86B8-98F70CA3FA11}" srcOrd="1" destOrd="0" presId="urn:microsoft.com/office/officeart/2008/layout/HorizontalMultiLevelHierarchy"/>
    <dgm:cxn modelId="{31586155-6F30-4C01-893B-71CB816344E2}" type="presParOf" srcId="{B1ED616E-D0C7-45DC-A68B-DB43BCA88C87}" destId="{67F794B8-ACDF-4CDA-9467-39D5E3845D3A}" srcOrd="4" destOrd="0" presId="urn:microsoft.com/office/officeart/2008/layout/HorizontalMultiLevelHierarchy"/>
    <dgm:cxn modelId="{105ACE43-72A5-4D5F-9D8F-48A1B424B787}" type="presParOf" srcId="{67F794B8-ACDF-4CDA-9467-39D5E3845D3A}" destId="{BAE9BB8D-1A50-44DD-8E15-8C67D1DC3191}" srcOrd="0" destOrd="0" presId="urn:microsoft.com/office/officeart/2008/layout/HorizontalMultiLevelHierarchy"/>
    <dgm:cxn modelId="{6A2574DC-C1B6-4B1B-9B10-2FE666B49248}" type="presParOf" srcId="{B1ED616E-D0C7-45DC-A68B-DB43BCA88C87}" destId="{D261E840-9DA6-43EF-87AC-58DB42B6E7DC}" srcOrd="5" destOrd="0" presId="urn:microsoft.com/office/officeart/2008/layout/HorizontalMultiLevelHierarchy"/>
    <dgm:cxn modelId="{A103F780-0CA7-4157-A5B7-0A86FFEAA648}" type="presParOf" srcId="{D261E840-9DA6-43EF-87AC-58DB42B6E7DC}" destId="{9F76310D-8A18-4FCC-B2EE-E7340F46B299}" srcOrd="0" destOrd="0" presId="urn:microsoft.com/office/officeart/2008/layout/HorizontalMultiLevelHierarchy"/>
    <dgm:cxn modelId="{42D92E98-C97B-4ABB-BE36-0B2BEC3702CF}" type="presParOf" srcId="{D261E840-9DA6-43EF-87AC-58DB42B6E7DC}" destId="{BC6525CC-848E-4300-87E6-48220DFA89A0}" srcOrd="1" destOrd="0" presId="urn:microsoft.com/office/officeart/2008/layout/HorizontalMultiLevelHierarchy"/>
    <dgm:cxn modelId="{093B5A02-23CD-42E6-8612-BABA325851AB}" type="presParOf" srcId="{B1ED616E-D0C7-45DC-A68B-DB43BCA88C87}" destId="{9258F047-BC5C-4EBE-9DE9-95DDA675AF41}" srcOrd="6" destOrd="0" presId="urn:microsoft.com/office/officeart/2008/layout/HorizontalMultiLevelHierarchy"/>
    <dgm:cxn modelId="{0BADF5EA-D62B-428B-AB9C-B5604B9BDECB}" type="presParOf" srcId="{9258F047-BC5C-4EBE-9DE9-95DDA675AF41}" destId="{1927A76E-B142-4F47-B0EF-BB9B6FACB698}" srcOrd="0" destOrd="0" presId="urn:microsoft.com/office/officeart/2008/layout/HorizontalMultiLevelHierarchy"/>
    <dgm:cxn modelId="{AF244E8A-536B-4207-89F8-975B9DE898DE}" type="presParOf" srcId="{B1ED616E-D0C7-45DC-A68B-DB43BCA88C87}" destId="{1D3EB1CE-85F4-474B-9DFD-91D575D0E17B}" srcOrd="7" destOrd="0" presId="urn:microsoft.com/office/officeart/2008/layout/HorizontalMultiLevelHierarchy"/>
    <dgm:cxn modelId="{7E8471FB-00F6-41CD-83CF-148702FB5CEC}" type="presParOf" srcId="{1D3EB1CE-85F4-474B-9DFD-91D575D0E17B}" destId="{D90AE9BB-AE77-4439-AB97-0819149BAC8A}" srcOrd="0" destOrd="0" presId="urn:microsoft.com/office/officeart/2008/layout/HorizontalMultiLevelHierarchy"/>
    <dgm:cxn modelId="{F76F6F5A-5A29-460E-A700-217B5D4842BE}" type="presParOf" srcId="{1D3EB1CE-85F4-474B-9DFD-91D575D0E17B}" destId="{A2A87356-C168-4654-AA97-ACE1B4E363F8}" srcOrd="1" destOrd="0" presId="urn:microsoft.com/office/officeart/2008/layout/HorizontalMultiLevelHierarchy"/>
    <dgm:cxn modelId="{07F26DED-C7CB-46E4-BAB7-58EA8710CB79}" type="presParOf" srcId="{B1ED616E-D0C7-45DC-A68B-DB43BCA88C87}" destId="{D5ACDE62-04D0-4C68-9AF9-FF2467D0E1D7}" srcOrd="8" destOrd="0" presId="urn:microsoft.com/office/officeart/2008/layout/HorizontalMultiLevelHierarchy"/>
    <dgm:cxn modelId="{C3E4A4B9-51C9-45CA-9DC3-E2FA71D49E36}" type="presParOf" srcId="{D5ACDE62-04D0-4C68-9AF9-FF2467D0E1D7}" destId="{BAEE9FDD-F4E5-414B-A9A3-2FC1D4520F25}" srcOrd="0" destOrd="0" presId="urn:microsoft.com/office/officeart/2008/layout/HorizontalMultiLevelHierarchy"/>
    <dgm:cxn modelId="{57D395D0-02BB-4EDF-9112-A9B271850B4D}" type="presParOf" srcId="{B1ED616E-D0C7-45DC-A68B-DB43BCA88C87}" destId="{59053795-27AD-4DF0-946D-8ED9810CED5E}" srcOrd="9" destOrd="0" presId="urn:microsoft.com/office/officeart/2008/layout/HorizontalMultiLevelHierarchy"/>
    <dgm:cxn modelId="{F21D8D28-3426-4BC9-BC8D-FAC991005A3E}" type="presParOf" srcId="{59053795-27AD-4DF0-946D-8ED9810CED5E}" destId="{63746262-79BE-403F-8D2D-FCD3C24FC222}" srcOrd="0" destOrd="0" presId="urn:microsoft.com/office/officeart/2008/layout/HorizontalMultiLevelHierarchy"/>
    <dgm:cxn modelId="{3127C1CF-7769-47F5-920E-1446998D2593}" type="presParOf" srcId="{59053795-27AD-4DF0-946D-8ED9810CED5E}" destId="{0B4F8148-629C-40A9-AE45-8FE30CA948CB}" srcOrd="1" destOrd="0" presId="urn:microsoft.com/office/officeart/2008/layout/HorizontalMultiLevelHierarchy"/>
    <dgm:cxn modelId="{645D36AF-DA5B-461A-BC1E-58A9196691D7}" type="presParOf" srcId="{B1ED616E-D0C7-45DC-A68B-DB43BCA88C87}" destId="{1CE34C02-105E-4807-847D-F533BCFFCEF2}" srcOrd="10" destOrd="0" presId="urn:microsoft.com/office/officeart/2008/layout/HorizontalMultiLevelHierarchy"/>
    <dgm:cxn modelId="{5A8E46C6-7550-4E21-874D-DC94CA44C72B}" type="presParOf" srcId="{1CE34C02-105E-4807-847D-F533BCFFCEF2}" destId="{00F557DB-7E87-4FD3-B5FC-B2F2F85D4E2D}" srcOrd="0" destOrd="0" presId="urn:microsoft.com/office/officeart/2008/layout/HorizontalMultiLevelHierarchy"/>
    <dgm:cxn modelId="{296972A8-C2DD-42EC-B531-2D6D5390DC1A}" type="presParOf" srcId="{B1ED616E-D0C7-45DC-A68B-DB43BCA88C87}" destId="{85309F19-9420-4A74-9579-A87AA18D74C7}" srcOrd="11" destOrd="0" presId="urn:microsoft.com/office/officeart/2008/layout/HorizontalMultiLevelHierarchy"/>
    <dgm:cxn modelId="{23346031-F849-4CE1-BEFA-2B73E3480520}" type="presParOf" srcId="{85309F19-9420-4A74-9579-A87AA18D74C7}" destId="{C271B692-29CE-4AA1-99CB-3ABC50CD76D4}" srcOrd="0" destOrd="0" presId="urn:microsoft.com/office/officeart/2008/layout/HorizontalMultiLevelHierarchy"/>
    <dgm:cxn modelId="{54C6E629-42E8-429E-9DBC-AF97880EBDE7}" type="presParOf" srcId="{85309F19-9420-4A74-9579-A87AA18D74C7}" destId="{FF7DFA81-5C01-44CC-BBDF-D43DA8BB18BB}" srcOrd="1" destOrd="0" presId="urn:microsoft.com/office/officeart/2008/layout/HorizontalMultiLevelHierarchy"/>
    <dgm:cxn modelId="{F734C3CE-0007-4299-8FC5-08254293489B}" type="presParOf" srcId="{B1ED616E-D0C7-45DC-A68B-DB43BCA88C87}" destId="{F206395D-A964-452F-94A4-940B31637079}" srcOrd="12" destOrd="0" presId="urn:microsoft.com/office/officeart/2008/layout/HorizontalMultiLevelHierarchy"/>
    <dgm:cxn modelId="{99E159A1-CFA5-4658-8D6F-3F715D726568}" type="presParOf" srcId="{F206395D-A964-452F-94A4-940B31637079}" destId="{09963634-FEDD-4DAD-BA14-D9178729AA7C}" srcOrd="0" destOrd="0" presId="urn:microsoft.com/office/officeart/2008/layout/HorizontalMultiLevelHierarchy"/>
    <dgm:cxn modelId="{B0A896FF-2E1F-44FA-8B17-7CB1D0134EF5}" type="presParOf" srcId="{B1ED616E-D0C7-45DC-A68B-DB43BCA88C87}" destId="{348185D0-CEEB-4BD2-8FC6-B88392EC9252}" srcOrd="13" destOrd="0" presId="urn:microsoft.com/office/officeart/2008/layout/HorizontalMultiLevelHierarchy"/>
    <dgm:cxn modelId="{BFB0C303-5255-4DCB-A2F5-DD4F57884B6D}" type="presParOf" srcId="{348185D0-CEEB-4BD2-8FC6-B88392EC9252}" destId="{9FEC14A8-5796-4968-9723-A8B40A8E57D5}" srcOrd="0" destOrd="0" presId="urn:microsoft.com/office/officeart/2008/layout/HorizontalMultiLevelHierarchy"/>
    <dgm:cxn modelId="{87CDE576-B47A-4FBA-90DB-7FFCE0CEED42}" type="presParOf" srcId="{348185D0-CEEB-4BD2-8FC6-B88392EC9252}" destId="{FBA223A3-929D-4EAE-A0EB-14897E9F4660}"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t>
        <a:bodyPr/>
        <a:lstStyle/>
        <a:p>
          <a:endParaRPr lang="sl-SI"/>
        </a:p>
      </dgm:t>
    </dgm:pt>
  </dgm:ptLst>
  <dgm:cxnLst>
    <dgm:cxn modelId="{C864BA76-5CD8-4697-843D-F4A7851AE62D}"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14BC19-4284-4B8A-A5B6-3E2EF34FF494}" type="doc">
      <dgm:prSet loTypeId="urn:microsoft.com/office/officeart/2008/layout/HorizontalMultiLevelHierarchy" loCatId="hierarchy" qsTypeId="urn:microsoft.com/office/officeart/2005/8/quickstyle/3d1" qsCatId="3D" csTypeId="urn:microsoft.com/office/officeart/2005/8/colors/colorful5" csCatId="colorful" phldr="1"/>
      <dgm:spPr/>
      <dgm:t>
        <a:bodyPr/>
        <a:lstStyle/>
        <a:p>
          <a:endParaRPr lang="sl-SI"/>
        </a:p>
      </dgm:t>
    </dgm:pt>
    <dgm:pt modelId="{935B2184-6095-46D1-9294-0AE8F583624E}">
      <dgm:prSet phldrT="[besedilo]" custT="1"/>
      <dgm:spPr/>
      <dgm:t>
        <a:bodyPr/>
        <a:lstStyle/>
        <a:p>
          <a:r>
            <a:rPr lang="sl-SI" sz="2800" b="1" dirty="0" smtClean="0">
              <a:latin typeface="Comic Sans MS" panose="030F0702030302020204" pitchFamily="66" charset="0"/>
            </a:rPr>
            <a:t>Posledice toplotnih obremenitev</a:t>
          </a:r>
          <a:endParaRPr lang="sl-SI" sz="2800" b="1" dirty="0">
            <a:latin typeface="Comic Sans MS" panose="030F0702030302020204" pitchFamily="66" charset="0"/>
          </a:endParaRPr>
        </a:p>
      </dgm:t>
    </dgm:pt>
    <dgm:pt modelId="{24E664CE-6748-433D-B723-19E738DCAC4B}" type="parTrans" cxnId="{276342C1-F0C4-459D-9B7C-DECD2D68EC80}">
      <dgm:prSet/>
      <dgm:spPr/>
      <dgm:t>
        <a:bodyPr/>
        <a:lstStyle/>
        <a:p>
          <a:endParaRPr lang="sl-SI"/>
        </a:p>
      </dgm:t>
    </dgm:pt>
    <dgm:pt modelId="{CAC5E4AD-2EB5-413D-AA5D-6553B95CD3ED}" type="sibTrans" cxnId="{276342C1-F0C4-459D-9B7C-DECD2D68EC80}">
      <dgm:prSet/>
      <dgm:spPr/>
      <dgm:t>
        <a:bodyPr/>
        <a:lstStyle/>
        <a:p>
          <a:endParaRPr lang="sl-SI"/>
        </a:p>
      </dgm:t>
    </dgm:pt>
    <dgm:pt modelId="{79255271-964A-4C4F-9268-4599799F0066}">
      <dgm:prSet phldrT="[besedilo]"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čutne zaznave, </a:t>
          </a:r>
        </a:p>
      </dgm:t>
    </dgm:pt>
    <dgm:pt modelId="{5C7BD8CF-270E-4B84-9A87-628C4540DEAC}" type="sibTrans" cxnId="{D1ED670D-0499-4EE9-A93C-11975E5FB98E}">
      <dgm:prSet/>
      <dgm:spPr/>
      <dgm:t>
        <a:bodyPr/>
        <a:lstStyle/>
        <a:p>
          <a:endParaRPr lang="sl-SI"/>
        </a:p>
      </dgm:t>
    </dgm:pt>
    <dgm:pt modelId="{38067EEF-128A-472E-ADF1-F9C816C2F2B9}" type="parTrans" cxnId="{D1ED670D-0499-4EE9-A93C-11975E5FB98E}">
      <dgm:prSet/>
      <dgm:spPr/>
      <dgm:t>
        <a:bodyPr/>
        <a:lstStyle/>
        <a:p>
          <a:endParaRPr lang="sl-SI"/>
        </a:p>
      </dgm:t>
    </dgm:pt>
    <dgm:pt modelId="{39201244-083A-4445-907C-28AA3D93FB25}">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reakcijski čas, </a:t>
          </a:r>
        </a:p>
      </dgm:t>
    </dgm:pt>
    <dgm:pt modelId="{2B77E135-E290-4C6B-A7F5-C60E769D5312}" type="parTrans" cxnId="{217B8F41-0BBE-4110-A370-CE1EB470B2CA}">
      <dgm:prSet/>
      <dgm:spPr/>
      <dgm:t>
        <a:bodyPr/>
        <a:lstStyle/>
        <a:p>
          <a:endParaRPr lang="sl-SI"/>
        </a:p>
      </dgm:t>
    </dgm:pt>
    <dgm:pt modelId="{F73FE0FF-98B0-4ABE-8E7C-33D6CB982411}" type="sibTrans" cxnId="{217B8F41-0BBE-4110-A370-CE1EB470B2CA}">
      <dgm:prSet/>
      <dgm:spPr/>
      <dgm:t>
        <a:bodyPr/>
        <a:lstStyle/>
        <a:p>
          <a:endParaRPr lang="sl-SI"/>
        </a:p>
      </dgm:t>
    </dgm:pt>
    <dgm:pt modelId="{459623E5-DB7F-4AE3-B345-F2290A96FF25}">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delo s številkami, </a:t>
          </a:r>
        </a:p>
      </dgm:t>
    </dgm:pt>
    <dgm:pt modelId="{00E4465F-5599-4335-AE49-94A6215CE056}" type="parTrans" cxnId="{482B602E-0EEF-4FDF-B7A3-EF562790A03C}">
      <dgm:prSet/>
      <dgm:spPr/>
      <dgm:t>
        <a:bodyPr/>
        <a:lstStyle/>
        <a:p>
          <a:endParaRPr lang="sl-SI"/>
        </a:p>
      </dgm:t>
    </dgm:pt>
    <dgm:pt modelId="{57906120-3BB3-4BF4-953B-92F33E7EE5C1}" type="sibTrans" cxnId="{482B602E-0EEF-4FDF-B7A3-EF562790A03C}">
      <dgm:prSet/>
      <dgm:spPr/>
      <dgm:t>
        <a:bodyPr/>
        <a:lstStyle/>
        <a:p>
          <a:endParaRPr lang="sl-SI"/>
        </a:p>
      </dgm:t>
    </dgm:pt>
    <dgm:pt modelId="{AAD3DE47-2B32-483F-9DE3-9981EFF88288}">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senzomotorična koordinacija,</a:t>
          </a:r>
        </a:p>
      </dgm:t>
    </dgm:pt>
    <dgm:pt modelId="{5EFB6195-24FF-44C6-AF87-F0A9DEEF0A6D}" type="parTrans" cxnId="{EECF05E0-9472-47E7-99BB-561ABCABFCA7}">
      <dgm:prSet/>
      <dgm:spPr/>
      <dgm:t>
        <a:bodyPr/>
        <a:lstStyle/>
        <a:p>
          <a:endParaRPr lang="sl-SI"/>
        </a:p>
      </dgm:t>
    </dgm:pt>
    <dgm:pt modelId="{B2DA3D90-0288-427B-AD96-2AEE20AE268D}" type="sibTrans" cxnId="{EECF05E0-9472-47E7-99BB-561ABCABFCA7}">
      <dgm:prSet/>
      <dgm:spPr/>
      <dgm:t>
        <a:bodyPr/>
        <a:lstStyle/>
        <a:p>
          <a:endParaRPr lang="sl-SI"/>
        </a:p>
      </dgm:t>
    </dgm:pt>
    <dgm:pt modelId="{42C5AAF1-7B9E-4006-B411-79DC111B5E2F}">
      <dgm:prSet custT="1"/>
      <dgm:spPr>
        <a:solidFill>
          <a:srgbClr val="FFFF99"/>
        </a:solidFill>
        <a:ln>
          <a:solidFill>
            <a:srgbClr val="0000FF"/>
          </a:solidFill>
        </a:ln>
      </dgm:spPr>
      <dgm:t>
        <a:bodyPr/>
        <a:lstStyle/>
        <a:p>
          <a:r>
            <a:rPr lang="sl-SI" sz="2600" b="1" dirty="0">
              <a:solidFill>
                <a:srgbClr val="0000FF"/>
              </a:solidFill>
              <a:latin typeface="Comic Sans MS" panose="030F0702030302020204" pitchFamily="66" charset="0"/>
            </a:rPr>
            <a:t>reševanje vezanih nalog ipd. </a:t>
          </a:r>
        </a:p>
      </dgm:t>
    </dgm:pt>
    <dgm:pt modelId="{CC12DACC-359B-4886-B107-F3CE79564C68}" type="parTrans" cxnId="{EFA5D430-D460-4A91-9830-4DDFE8D3F94C}">
      <dgm:prSet/>
      <dgm:spPr/>
      <dgm:t>
        <a:bodyPr/>
        <a:lstStyle/>
        <a:p>
          <a:endParaRPr lang="sl-SI"/>
        </a:p>
      </dgm:t>
    </dgm:pt>
    <dgm:pt modelId="{E6566F90-BE80-4FAF-8219-A73903201DDA}" type="sibTrans" cxnId="{EFA5D430-D460-4A91-9830-4DDFE8D3F94C}">
      <dgm:prSet/>
      <dgm:spPr/>
      <dgm:t>
        <a:bodyPr/>
        <a:lstStyle/>
        <a:p>
          <a:endParaRPr lang="sl-SI"/>
        </a:p>
      </dgm:t>
    </dgm:pt>
    <dgm:pt modelId="{696D0935-2FF4-4D51-A0C9-C17F6524E62A}" type="pres">
      <dgm:prSet presAssocID="{6514BC19-4284-4B8A-A5B6-3E2EF34FF494}" presName="Name0" presStyleCnt="0">
        <dgm:presLayoutVars>
          <dgm:chPref val="1"/>
          <dgm:dir/>
          <dgm:animOne val="branch"/>
          <dgm:animLvl val="lvl"/>
          <dgm:resizeHandles val="exact"/>
        </dgm:presLayoutVars>
      </dgm:prSet>
      <dgm:spPr/>
      <dgm:t>
        <a:bodyPr/>
        <a:lstStyle/>
        <a:p>
          <a:endParaRPr lang="sl-SI"/>
        </a:p>
      </dgm:t>
    </dgm:pt>
    <dgm:pt modelId="{E3E524DA-A539-479B-853A-14A4928366A2}" type="pres">
      <dgm:prSet presAssocID="{935B2184-6095-46D1-9294-0AE8F583624E}" presName="root1" presStyleCnt="0"/>
      <dgm:spPr/>
      <dgm:t>
        <a:bodyPr/>
        <a:lstStyle/>
        <a:p>
          <a:endParaRPr lang="sl-SI"/>
        </a:p>
      </dgm:t>
    </dgm:pt>
    <dgm:pt modelId="{F4DFDADA-36AF-485C-8773-0E6B8EF6B080}" type="pres">
      <dgm:prSet presAssocID="{935B2184-6095-46D1-9294-0AE8F583624E}" presName="LevelOneTextNode" presStyleLbl="node0" presStyleIdx="0" presStyleCnt="1" custScaleX="157857" custScaleY="103695">
        <dgm:presLayoutVars>
          <dgm:chPref val="3"/>
        </dgm:presLayoutVars>
      </dgm:prSet>
      <dgm:spPr/>
      <dgm:t>
        <a:bodyPr/>
        <a:lstStyle/>
        <a:p>
          <a:endParaRPr lang="sl-SI"/>
        </a:p>
      </dgm:t>
    </dgm:pt>
    <dgm:pt modelId="{6EBD78D4-7D52-4E0A-9344-072F6C945878}" type="pres">
      <dgm:prSet presAssocID="{935B2184-6095-46D1-9294-0AE8F583624E}" presName="level2hierChild" presStyleCnt="0"/>
      <dgm:spPr/>
      <dgm:t>
        <a:bodyPr/>
        <a:lstStyle/>
        <a:p>
          <a:endParaRPr lang="sl-SI"/>
        </a:p>
      </dgm:t>
    </dgm:pt>
    <dgm:pt modelId="{EC5889F0-B0C0-4632-A656-FF128C2AE5D7}" type="pres">
      <dgm:prSet presAssocID="{38067EEF-128A-472E-ADF1-F9C816C2F2B9}" presName="conn2-1" presStyleLbl="parChTrans1D2" presStyleIdx="0" presStyleCnt="5"/>
      <dgm:spPr/>
      <dgm:t>
        <a:bodyPr/>
        <a:lstStyle/>
        <a:p>
          <a:endParaRPr lang="sl-SI"/>
        </a:p>
      </dgm:t>
    </dgm:pt>
    <dgm:pt modelId="{A1853E8A-6E88-4223-A170-5AA743918CF3}" type="pres">
      <dgm:prSet presAssocID="{38067EEF-128A-472E-ADF1-F9C816C2F2B9}" presName="connTx" presStyleLbl="parChTrans1D2" presStyleIdx="0" presStyleCnt="5"/>
      <dgm:spPr/>
      <dgm:t>
        <a:bodyPr/>
        <a:lstStyle/>
        <a:p>
          <a:endParaRPr lang="sl-SI"/>
        </a:p>
      </dgm:t>
    </dgm:pt>
    <dgm:pt modelId="{88CFA6F1-6B6B-4DCF-8514-4A6829A9A338}" type="pres">
      <dgm:prSet presAssocID="{79255271-964A-4C4F-9268-4599799F0066}" presName="root2" presStyleCnt="0"/>
      <dgm:spPr/>
      <dgm:t>
        <a:bodyPr/>
        <a:lstStyle/>
        <a:p>
          <a:endParaRPr lang="sl-SI"/>
        </a:p>
      </dgm:t>
    </dgm:pt>
    <dgm:pt modelId="{7117256A-436C-4D17-BB31-A3F9ACD0E87A}" type="pres">
      <dgm:prSet presAssocID="{79255271-964A-4C4F-9268-4599799F0066}" presName="LevelTwoTextNode" presStyleLbl="node2" presStyleIdx="0" presStyleCnt="5" custScaleX="119998">
        <dgm:presLayoutVars>
          <dgm:chPref val="3"/>
        </dgm:presLayoutVars>
      </dgm:prSet>
      <dgm:spPr/>
      <dgm:t>
        <a:bodyPr/>
        <a:lstStyle/>
        <a:p>
          <a:endParaRPr lang="sl-SI"/>
        </a:p>
      </dgm:t>
    </dgm:pt>
    <dgm:pt modelId="{5CD30D50-0A19-44F2-983D-3397EC9BC0BA}" type="pres">
      <dgm:prSet presAssocID="{79255271-964A-4C4F-9268-4599799F0066}" presName="level3hierChild" presStyleCnt="0"/>
      <dgm:spPr/>
      <dgm:t>
        <a:bodyPr/>
        <a:lstStyle/>
        <a:p>
          <a:endParaRPr lang="sl-SI"/>
        </a:p>
      </dgm:t>
    </dgm:pt>
    <dgm:pt modelId="{C019BCEC-7C26-42EB-9E36-3F64B272E42D}" type="pres">
      <dgm:prSet presAssocID="{2B77E135-E290-4C6B-A7F5-C60E769D5312}" presName="conn2-1" presStyleLbl="parChTrans1D2" presStyleIdx="1" presStyleCnt="5"/>
      <dgm:spPr/>
      <dgm:t>
        <a:bodyPr/>
        <a:lstStyle/>
        <a:p>
          <a:endParaRPr lang="sl-SI"/>
        </a:p>
      </dgm:t>
    </dgm:pt>
    <dgm:pt modelId="{604A6325-D81C-46A0-A136-B7B0E39CD055}" type="pres">
      <dgm:prSet presAssocID="{2B77E135-E290-4C6B-A7F5-C60E769D5312}" presName="connTx" presStyleLbl="parChTrans1D2" presStyleIdx="1" presStyleCnt="5"/>
      <dgm:spPr/>
      <dgm:t>
        <a:bodyPr/>
        <a:lstStyle/>
        <a:p>
          <a:endParaRPr lang="sl-SI"/>
        </a:p>
      </dgm:t>
    </dgm:pt>
    <dgm:pt modelId="{8B507B78-1462-495A-B4A0-AFFBB77006CB}" type="pres">
      <dgm:prSet presAssocID="{39201244-083A-4445-907C-28AA3D93FB25}" presName="root2" presStyleCnt="0"/>
      <dgm:spPr/>
      <dgm:t>
        <a:bodyPr/>
        <a:lstStyle/>
        <a:p>
          <a:endParaRPr lang="sl-SI"/>
        </a:p>
      </dgm:t>
    </dgm:pt>
    <dgm:pt modelId="{B51A2737-FFF1-4B54-928E-DD6B12BC7971}" type="pres">
      <dgm:prSet presAssocID="{39201244-083A-4445-907C-28AA3D93FB25}" presName="LevelTwoTextNode" presStyleLbl="node2" presStyleIdx="1" presStyleCnt="5" custScaleX="117483">
        <dgm:presLayoutVars>
          <dgm:chPref val="3"/>
        </dgm:presLayoutVars>
      </dgm:prSet>
      <dgm:spPr/>
      <dgm:t>
        <a:bodyPr/>
        <a:lstStyle/>
        <a:p>
          <a:endParaRPr lang="sl-SI"/>
        </a:p>
      </dgm:t>
    </dgm:pt>
    <dgm:pt modelId="{C4D0EC62-E0D9-4A8D-9D2B-5C928D8110E2}" type="pres">
      <dgm:prSet presAssocID="{39201244-083A-4445-907C-28AA3D93FB25}" presName="level3hierChild" presStyleCnt="0"/>
      <dgm:spPr/>
      <dgm:t>
        <a:bodyPr/>
        <a:lstStyle/>
        <a:p>
          <a:endParaRPr lang="sl-SI"/>
        </a:p>
      </dgm:t>
    </dgm:pt>
    <dgm:pt modelId="{2CEE7A24-5701-4F3A-AF29-3FF43AA6736A}" type="pres">
      <dgm:prSet presAssocID="{00E4465F-5599-4335-AE49-94A6215CE056}" presName="conn2-1" presStyleLbl="parChTrans1D2" presStyleIdx="2" presStyleCnt="5"/>
      <dgm:spPr/>
      <dgm:t>
        <a:bodyPr/>
        <a:lstStyle/>
        <a:p>
          <a:endParaRPr lang="sl-SI"/>
        </a:p>
      </dgm:t>
    </dgm:pt>
    <dgm:pt modelId="{939AAD64-0E32-449E-AFD6-DE25E2503E3D}" type="pres">
      <dgm:prSet presAssocID="{00E4465F-5599-4335-AE49-94A6215CE056}" presName="connTx" presStyleLbl="parChTrans1D2" presStyleIdx="2" presStyleCnt="5"/>
      <dgm:spPr/>
      <dgm:t>
        <a:bodyPr/>
        <a:lstStyle/>
        <a:p>
          <a:endParaRPr lang="sl-SI"/>
        </a:p>
      </dgm:t>
    </dgm:pt>
    <dgm:pt modelId="{F6629693-8A17-4B21-BCD1-45BB073A1DC8}" type="pres">
      <dgm:prSet presAssocID="{459623E5-DB7F-4AE3-B345-F2290A96FF25}" presName="root2" presStyleCnt="0"/>
      <dgm:spPr/>
      <dgm:t>
        <a:bodyPr/>
        <a:lstStyle/>
        <a:p>
          <a:endParaRPr lang="sl-SI"/>
        </a:p>
      </dgm:t>
    </dgm:pt>
    <dgm:pt modelId="{0B4BCDBA-4680-4923-A425-03B924610ABF}" type="pres">
      <dgm:prSet presAssocID="{459623E5-DB7F-4AE3-B345-F2290A96FF25}" presName="LevelTwoTextNode" presStyleLbl="node2" presStyleIdx="2" presStyleCnt="5" custScaleX="129099">
        <dgm:presLayoutVars>
          <dgm:chPref val="3"/>
        </dgm:presLayoutVars>
      </dgm:prSet>
      <dgm:spPr/>
      <dgm:t>
        <a:bodyPr/>
        <a:lstStyle/>
        <a:p>
          <a:endParaRPr lang="sl-SI"/>
        </a:p>
      </dgm:t>
    </dgm:pt>
    <dgm:pt modelId="{876E433D-521E-40E5-8AE8-DD060FD78C39}" type="pres">
      <dgm:prSet presAssocID="{459623E5-DB7F-4AE3-B345-F2290A96FF25}" presName="level3hierChild" presStyleCnt="0"/>
      <dgm:spPr/>
      <dgm:t>
        <a:bodyPr/>
        <a:lstStyle/>
        <a:p>
          <a:endParaRPr lang="sl-SI"/>
        </a:p>
      </dgm:t>
    </dgm:pt>
    <dgm:pt modelId="{3AEF4341-743D-420F-9518-01EE8A51F08F}" type="pres">
      <dgm:prSet presAssocID="{5EFB6195-24FF-44C6-AF87-F0A9DEEF0A6D}" presName="conn2-1" presStyleLbl="parChTrans1D2" presStyleIdx="3" presStyleCnt="5"/>
      <dgm:spPr/>
      <dgm:t>
        <a:bodyPr/>
        <a:lstStyle/>
        <a:p>
          <a:endParaRPr lang="sl-SI"/>
        </a:p>
      </dgm:t>
    </dgm:pt>
    <dgm:pt modelId="{7D3452F9-E9AA-40D0-AC7D-EB8F2AB934E8}" type="pres">
      <dgm:prSet presAssocID="{5EFB6195-24FF-44C6-AF87-F0A9DEEF0A6D}" presName="connTx" presStyleLbl="parChTrans1D2" presStyleIdx="3" presStyleCnt="5"/>
      <dgm:spPr/>
      <dgm:t>
        <a:bodyPr/>
        <a:lstStyle/>
        <a:p>
          <a:endParaRPr lang="sl-SI"/>
        </a:p>
      </dgm:t>
    </dgm:pt>
    <dgm:pt modelId="{77463DF4-E0D3-4B9B-90EF-5F5ED4548D02}" type="pres">
      <dgm:prSet presAssocID="{AAD3DE47-2B32-483F-9DE3-9981EFF88288}" presName="root2" presStyleCnt="0"/>
      <dgm:spPr/>
      <dgm:t>
        <a:bodyPr/>
        <a:lstStyle/>
        <a:p>
          <a:endParaRPr lang="sl-SI"/>
        </a:p>
      </dgm:t>
    </dgm:pt>
    <dgm:pt modelId="{915CBF6E-D89D-45E5-A67D-68BC6D078193}" type="pres">
      <dgm:prSet presAssocID="{AAD3DE47-2B32-483F-9DE3-9981EFF88288}" presName="LevelTwoTextNode" presStyleLbl="node2" presStyleIdx="3" presStyleCnt="5" custScaleX="148498">
        <dgm:presLayoutVars>
          <dgm:chPref val="3"/>
        </dgm:presLayoutVars>
      </dgm:prSet>
      <dgm:spPr/>
      <dgm:t>
        <a:bodyPr/>
        <a:lstStyle/>
        <a:p>
          <a:endParaRPr lang="sl-SI"/>
        </a:p>
      </dgm:t>
    </dgm:pt>
    <dgm:pt modelId="{D93613FF-328B-408A-BF69-CA476E98A1BF}" type="pres">
      <dgm:prSet presAssocID="{AAD3DE47-2B32-483F-9DE3-9981EFF88288}" presName="level3hierChild" presStyleCnt="0"/>
      <dgm:spPr/>
      <dgm:t>
        <a:bodyPr/>
        <a:lstStyle/>
        <a:p>
          <a:endParaRPr lang="sl-SI"/>
        </a:p>
      </dgm:t>
    </dgm:pt>
    <dgm:pt modelId="{8C859B71-C53A-461E-855E-1031CEF3DDFD}" type="pres">
      <dgm:prSet presAssocID="{CC12DACC-359B-4886-B107-F3CE79564C68}" presName="conn2-1" presStyleLbl="parChTrans1D2" presStyleIdx="4" presStyleCnt="5"/>
      <dgm:spPr/>
      <dgm:t>
        <a:bodyPr/>
        <a:lstStyle/>
        <a:p>
          <a:endParaRPr lang="sl-SI"/>
        </a:p>
      </dgm:t>
    </dgm:pt>
    <dgm:pt modelId="{9B1FABC7-B138-46BD-A1C0-EC5229BC2727}" type="pres">
      <dgm:prSet presAssocID="{CC12DACC-359B-4886-B107-F3CE79564C68}" presName="connTx" presStyleLbl="parChTrans1D2" presStyleIdx="4" presStyleCnt="5"/>
      <dgm:spPr/>
      <dgm:t>
        <a:bodyPr/>
        <a:lstStyle/>
        <a:p>
          <a:endParaRPr lang="sl-SI"/>
        </a:p>
      </dgm:t>
    </dgm:pt>
    <dgm:pt modelId="{E8665C47-7629-4B56-BF3E-7703F81B2082}" type="pres">
      <dgm:prSet presAssocID="{42C5AAF1-7B9E-4006-B411-79DC111B5E2F}" presName="root2" presStyleCnt="0"/>
      <dgm:spPr/>
      <dgm:t>
        <a:bodyPr/>
        <a:lstStyle/>
        <a:p>
          <a:endParaRPr lang="sl-SI"/>
        </a:p>
      </dgm:t>
    </dgm:pt>
    <dgm:pt modelId="{71DDA876-28EC-4529-A734-F469A10112D2}" type="pres">
      <dgm:prSet presAssocID="{42C5AAF1-7B9E-4006-B411-79DC111B5E2F}" presName="LevelTwoTextNode" presStyleLbl="node2" presStyleIdx="4" presStyleCnt="5" custScaleX="209232">
        <dgm:presLayoutVars>
          <dgm:chPref val="3"/>
        </dgm:presLayoutVars>
      </dgm:prSet>
      <dgm:spPr/>
      <dgm:t>
        <a:bodyPr/>
        <a:lstStyle/>
        <a:p>
          <a:endParaRPr lang="sl-SI"/>
        </a:p>
      </dgm:t>
    </dgm:pt>
    <dgm:pt modelId="{837C9A7F-5AC6-43AE-A39B-2C8215F201E6}" type="pres">
      <dgm:prSet presAssocID="{42C5AAF1-7B9E-4006-B411-79DC111B5E2F}" presName="level3hierChild" presStyleCnt="0"/>
      <dgm:spPr/>
      <dgm:t>
        <a:bodyPr/>
        <a:lstStyle/>
        <a:p>
          <a:endParaRPr lang="sl-SI"/>
        </a:p>
      </dgm:t>
    </dgm:pt>
  </dgm:ptLst>
  <dgm:cxnLst>
    <dgm:cxn modelId="{358C154F-35C2-4F45-9012-D372552AC02F}" type="presOf" srcId="{79255271-964A-4C4F-9268-4599799F0066}" destId="{7117256A-436C-4D17-BB31-A3F9ACD0E87A}" srcOrd="0" destOrd="0" presId="urn:microsoft.com/office/officeart/2008/layout/HorizontalMultiLevelHierarchy"/>
    <dgm:cxn modelId="{021547FF-1247-4818-A214-F57235D5F780}" type="presOf" srcId="{2B77E135-E290-4C6B-A7F5-C60E769D5312}" destId="{604A6325-D81C-46A0-A136-B7B0E39CD055}" srcOrd="1" destOrd="0" presId="urn:microsoft.com/office/officeart/2008/layout/HorizontalMultiLevelHierarchy"/>
    <dgm:cxn modelId="{FA9FAA56-81D6-4650-89EB-E9A393B6EEA0}" type="presOf" srcId="{2B77E135-E290-4C6B-A7F5-C60E769D5312}" destId="{C019BCEC-7C26-42EB-9E36-3F64B272E42D}" srcOrd="0" destOrd="0" presId="urn:microsoft.com/office/officeart/2008/layout/HorizontalMultiLevelHierarchy"/>
    <dgm:cxn modelId="{F715B588-ADA7-4D60-AB54-46BA7EFFE6AE}" type="presOf" srcId="{38067EEF-128A-472E-ADF1-F9C816C2F2B9}" destId="{EC5889F0-B0C0-4632-A656-FF128C2AE5D7}" srcOrd="0" destOrd="0" presId="urn:microsoft.com/office/officeart/2008/layout/HorizontalMultiLevelHierarchy"/>
    <dgm:cxn modelId="{9FEF0CD6-31BB-4550-B46C-2E402095763F}" type="presOf" srcId="{42C5AAF1-7B9E-4006-B411-79DC111B5E2F}" destId="{71DDA876-28EC-4529-A734-F469A10112D2}" srcOrd="0" destOrd="0" presId="urn:microsoft.com/office/officeart/2008/layout/HorizontalMultiLevelHierarchy"/>
    <dgm:cxn modelId="{EFA5D430-D460-4A91-9830-4DDFE8D3F94C}" srcId="{935B2184-6095-46D1-9294-0AE8F583624E}" destId="{42C5AAF1-7B9E-4006-B411-79DC111B5E2F}" srcOrd="4" destOrd="0" parTransId="{CC12DACC-359B-4886-B107-F3CE79564C68}" sibTransId="{E6566F90-BE80-4FAF-8219-A73903201DDA}"/>
    <dgm:cxn modelId="{F54D6D3F-77C3-4EB0-BD2D-A9FF78F2A1DA}" type="presOf" srcId="{5EFB6195-24FF-44C6-AF87-F0A9DEEF0A6D}" destId="{3AEF4341-743D-420F-9518-01EE8A51F08F}" srcOrd="0" destOrd="0" presId="urn:microsoft.com/office/officeart/2008/layout/HorizontalMultiLevelHierarchy"/>
    <dgm:cxn modelId="{D1ED670D-0499-4EE9-A93C-11975E5FB98E}" srcId="{935B2184-6095-46D1-9294-0AE8F583624E}" destId="{79255271-964A-4C4F-9268-4599799F0066}" srcOrd="0" destOrd="0" parTransId="{38067EEF-128A-472E-ADF1-F9C816C2F2B9}" sibTransId="{5C7BD8CF-270E-4B84-9A87-628C4540DEAC}"/>
    <dgm:cxn modelId="{EECF05E0-9472-47E7-99BB-561ABCABFCA7}" srcId="{935B2184-6095-46D1-9294-0AE8F583624E}" destId="{AAD3DE47-2B32-483F-9DE3-9981EFF88288}" srcOrd="3" destOrd="0" parTransId="{5EFB6195-24FF-44C6-AF87-F0A9DEEF0A6D}" sibTransId="{B2DA3D90-0288-427B-AD96-2AEE20AE268D}"/>
    <dgm:cxn modelId="{FE01307D-F7BE-41B4-A72F-49D8D72EED64}" type="presOf" srcId="{CC12DACC-359B-4886-B107-F3CE79564C68}" destId="{8C859B71-C53A-461E-855E-1031CEF3DDFD}" srcOrd="0" destOrd="0" presId="urn:microsoft.com/office/officeart/2008/layout/HorizontalMultiLevelHierarchy"/>
    <dgm:cxn modelId="{84438054-0E73-40C0-B601-A6A78208A80B}" type="presOf" srcId="{5EFB6195-24FF-44C6-AF87-F0A9DEEF0A6D}" destId="{7D3452F9-E9AA-40D0-AC7D-EB8F2AB934E8}" srcOrd="1" destOrd="0" presId="urn:microsoft.com/office/officeart/2008/layout/HorizontalMultiLevelHierarchy"/>
    <dgm:cxn modelId="{482B602E-0EEF-4FDF-B7A3-EF562790A03C}" srcId="{935B2184-6095-46D1-9294-0AE8F583624E}" destId="{459623E5-DB7F-4AE3-B345-F2290A96FF25}" srcOrd="2" destOrd="0" parTransId="{00E4465F-5599-4335-AE49-94A6215CE056}" sibTransId="{57906120-3BB3-4BF4-953B-92F33E7EE5C1}"/>
    <dgm:cxn modelId="{BEB7F245-7987-48E1-ADA4-7B091D1E52FB}" type="presOf" srcId="{00E4465F-5599-4335-AE49-94A6215CE056}" destId="{2CEE7A24-5701-4F3A-AF29-3FF43AA6736A}" srcOrd="0" destOrd="0" presId="urn:microsoft.com/office/officeart/2008/layout/HorizontalMultiLevelHierarchy"/>
    <dgm:cxn modelId="{1B682BD9-AD68-4215-B4C8-6079CF8669AA}" type="presOf" srcId="{39201244-083A-4445-907C-28AA3D93FB25}" destId="{B51A2737-FFF1-4B54-928E-DD6B12BC7971}" srcOrd="0" destOrd="0" presId="urn:microsoft.com/office/officeart/2008/layout/HorizontalMultiLevelHierarchy"/>
    <dgm:cxn modelId="{6645D0AA-6E3B-437E-B65A-2CD21CBBFE28}" type="presOf" srcId="{38067EEF-128A-472E-ADF1-F9C816C2F2B9}" destId="{A1853E8A-6E88-4223-A170-5AA743918CF3}" srcOrd="1" destOrd="0" presId="urn:microsoft.com/office/officeart/2008/layout/HorizontalMultiLevelHierarchy"/>
    <dgm:cxn modelId="{4BDA0054-D6C5-45CE-82F4-FC0D9CCD19B3}" type="presOf" srcId="{6514BC19-4284-4B8A-A5B6-3E2EF34FF494}" destId="{696D0935-2FF4-4D51-A0C9-C17F6524E62A}" srcOrd="0" destOrd="0" presId="urn:microsoft.com/office/officeart/2008/layout/HorizontalMultiLevelHierarchy"/>
    <dgm:cxn modelId="{217B8F41-0BBE-4110-A370-CE1EB470B2CA}" srcId="{935B2184-6095-46D1-9294-0AE8F583624E}" destId="{39201244-083A-4445-907C-28AA3D93FB25}" srcOrd="1" destOrd="0" parTransId="{2B77E135-E290-4C6B-A7F5-C60E769D5312}" sibTransId="{F73FE0FF-98B0-4ABE-8E7C-33D6CB982411}"/>
    <dgm:cxn modelId="{6C7376DF-8B3B-4CB4-BF05-11884CB509D8}" type="presOf" srcId="{935B2184-6095-46D1-9294-0AE8F583624E}" destId="{F4DFDADA-36AF-485C-8773-0E6B8EF6B080}" srcOrd="0" destOrd="0" presId="urn:microsoft.com/office/officeart/2008/layout/HorizontalMultiLevelHierarchy"/>
    <dgm:cxn modelId="{276342C1-F0C4-459D-9B7C-DECD2D68EC80}" srcId="{6514BC19-4284-4B8A-A5B6-3E2EF34FF494}" destId="{935B2184-6095-46D1-9294-0AE8F583624E}" srcOrd="0" destOrd="0" parTransId="{24E664CE-6748-433D-B723-19E738DCAC4B}" sibTransId="{CAC5E4AD-2EB5-413D-AA5D-6553B95CD3ED}"/>
    <dgm:cxn modelId="{8C94E332-3541-400B-92BF-6A4AF215D4DB}" type="presOf" srcId="{AAD3DE47-2B32-483F-9DE3-9981EFF88288}" destId="{915CBF6E-D89D-45E5-A67D-68BC6D078193}" srcOrd="0" destOrd="0" presId="urn:microsoft.com/office/officeart/2008/layout/HorizontalMultiLevelHierarchy"/>
    <dgm:cxn modelId="{BC6807B8-00BE-4402-B836-CE5DD6C2EE52}" type="presOf" srcId="{CC12DACC-359B-4886-B107-F3CE79564C68}" destId="{9B1FABC7-B138-46BD-A1C0-EC5229BC2727}" srcOrd="1" destOrd="0" presId="urn:microsoft.com/office/officeart/2008/layout/HorizontalMultiLevelHierarchy"/>
    <dgm:cxn modelId="{ABBD984E-30E9-46F6-985C-7ACD2FA98FE7}" type="presOf" srcId="{00E4465F-5599-4335-AE49-94A6215CE056}" destId="{939AAD64-0E32-449E-AFD6-DE25E2503E3D}" srcOrd="1" destOrd="0" presId="urn:microsoft.com/office/officeart/2008/layout/HorizontalMultiLevelHierarchy"/>
    <dgm:cxn modelId="{8C7D8A76-7B43-41EF-9A7E-B4C9DE92695E}" type="presOf" srcId="{459623E5-DB7F-4AE3-B345-F2290A96FF25}" destId="{0B4BCDBA-4680-4923-A425-03B924610ABF}" srcOrd="0" destOrd="0" presId="urn:microsoft.com/office/officeart/2008/layout/HorizontalMultiLevelHierarchy"/>
    <dgm:cxn modelId="{A6E3430B-D9B2-4296-A9DB-71B97E1D0BFA}" type="presParOf" srcId="{696D0935-2FF4-4D51-A0C9-C17F6524E62A}" destId="{E3E524DA-A539-479B-853A-14A4928366A2}" srcOrd="0" destOrd="0" presId="urn:microsoft.com/office/officeart/2008/layout/HorizontalMultiLevelHierarchy"/>
    <dgm:cxn modelId="{CAE51D7E-8C6D-443E-89BD-BEC1F260E784}" type="presParOf" srcId="{E3E524DA-A539-479B-853A-14A4928366A2}" destId="{F4DFDADA-36AF-485C-8773-0E6B8EF6B080}" srcOrd="0" destOrd="0" presId="urn:microsoft.com/office/officeart/2008/layout/HorizontalMultiLevelHierarchy"/>
    <dgm:cxn modelId="{89F9D477-FC6B-4103-ACDC-629DFB387CF6}" type="presParOf" srcId="{E3E524DA-A539-479B-853A-14A4928366A2}" destId="{6EBD78D4-7D52-4E0A-9344-072F6C945878}" srcOrd="1" destOrd="0" presId="urn:microsoft.com/office/officeart/2008/layout/HorizontalMultiLevelHierarchy"/>
    <dgm:cxn modelId="{421644C0-6BEF-4ABC-8674-05282343DACF}" type="presParOf" srcId="{6EBD78D4-7D52-4E0A-9344-072F6C945878}" destId="{EC5889F0-B0C0-4632-A656-FF128C2AE5D7}" srcOrd="0" destOrd="0" presId="urn:microsoft.com/office/officeart/2008/layout/HorizontalMultiLevelHierarchy"/>
    <dgm:cxn modelId="{50E6C688-C251-4406-A2BC-2FF6180AF294}" type="presParOf" srcId="{EC5889F0-B0C0-4632-A656-FF128C2AE5D7}" destId="{A1853E8A-6E88-4223-A170-5AA743918CF3}" srcOrd="0" destOrd="0" presId="urn:microsoft.com/office/officeart/2008/layout/HorizontalMultiLevelHierarchy"/>
    <dgm:cxn modelId="{DE058B31-97E4-48CF-A3C5-9F5402B2BFC4}" type="presParOf" srcId="{6EBD78D4-7D52-4E0A-9344-072F6C945878}" destId="{88CFA6F1-6B6B-4DCF-8514-4A6829A9A338}" srcOrd="1" destOrd="0" presId="urn:microsoft.com/office/officeart/2008/layout/HorizontalMultiLevelHierarchy"/>
    <dgm:cxn modelId="{165B4F42-8B29-4A57-9BBE-C3039102759D}" type="presParOf" srcId="{88CFA6F1-6B6B-4DCF-8514-4A6829A9A338}" destId="{7117256A-436C-4D17-BB31-A3F9ACD0E87A}" srcOrd="0" destOrd="0" presId="urn:microsoft.com/office/officeart/2008/layout/HorizontalMultiLevelHierarchy"/>
    <dgm:cxn modelId="{B0E78870-BE67-4C90-8D85-43B567CF9A88}" type="presParOf" srcId="{88CFA6F1-6B6B-4DCF-8514-4A6829A9A338}" destId="{5CD30D50-0A19-44F2-983D-3397EC9BC0BA}" srcOrd="1" destOrd="0" presId="urn:microsoft.com/office/officeart/2008/layout/HorizontalMultiLevelHierarchy"/>
    <dgm:cxn modelId="{665DD647-2472-47F9-B136-07763A020CBF}" type="presParOf" srcId="{6EBD78D4-7D52-4E0A-9344-072F6C945878}" destId="{C019BCEC-7C26-42EB-9E36-3F64B272E42D}" srcOrd="2" destOrd="0" presId="urn:microsoft.com/office/officeart/2008/layout/HorizontalMultiLevelHierarchy"/>
    <dgm:cxn modelId="{39F05460-2F1A-4104-9C0D-A51DDEAA0096}" type="presParOf" srcId="{C019BCEC-7C26-42EB-9E36-3F64B272E42D}" destId="{604A6325-D81C-46A0-A136-B7B0E39CD055}" srcOrd="0" destOrd="0" presId="urn:microsoft.com/office/officeart/2008/layout/HorizontalMultiLevelHierarchy"/>
    <dgm:cxn modelId="{7B2ABB9C-5421-47D7-BCC8-E2CFD2A54120}" type="presParOf" srcId="{6EBD78D4-7D52-4E0A-9344-072F6C945878}" destId="{8B507B78-1462-495A-B4A0-AFFBB77006CB}" srcOrd="3" destOrd="0" presId="urn:microsoft.com/office/officeart/2008/layout/HorizontalMultiLevelHierarchy"/>
    <dgm:cxn modelId="{4BA8685D-4E5D-4A77-8248-999332AB9569}" type="presParOf" srcId="{8B507B78-1462-495A-B4A0-AFFBB77006CB}" destId="{B51A2737-FFF1-4B54-928E-DD6B12BC7971}" srcOrd="0" destOrd="0" presId="urn:microsoft.com/office/officeart/2008/layout/HorizontalMultiLevelHierarchy"/>
    <dgm:cxn modelId="{52292D21-0E39-47D2-9F03-60C12B66FC6A}" type="presParOf" srcId="{8B507B78-1462-495A-B4A0-AFFBB77006CB}" destId="{C4D0EC62-E0D9-4A8D-9D2B-5C928D8110E2}" srcOrd="1" destOrd="0" presId="urn:microsoft.com/office/officeart/2008/layout/HorizontalMultiLevelHierarchy"/>
    <dgm:cxn modelId="{FB2ECBB6-8FD7-41C4-8BED-4D7679DCEF65}" type="presParOf" srcId="{6EBD78D4-7D52-4E0A-9344-072F6C945878}" destId="{2CEE7A24-5701-4F3A-AF29-3FF43AA6736A}" srcOrd="4" destOrd="0" presId="urn:microsoft.com/office/officeart/2008/layout/HorizontalMultiLevelHierarchy"/>
    <dgm:cxn modelId="{3160C73B-27FF-409B-9329-D66A0AFA57FF}" type="presParOf" srcId="{2CEE7A24-5701-4F3A-AF29-3FF43AA6736A}" destId="{939AAD64-0E32-449E-AFD6-DE25E2503E3D}" srcOrd="0" destOrd="0" presId="urn:microsoft.com/office/officeart/2008/layout/HorizontalMultiLevelHierarchy"/>
    <dgm:cxn modelId="{F2F65566-65A3-4F6A-95C9-1F291D863941}" type="presParOf" srcId="{6EBD78D4-7D52-4E0A-9344-072F6C945878}" destId="{F6629693-8A17-4B21-BCD1-45BB073A1DC8}" srcOrd="5" destOrd="0" presId="urn:microsoft.com/office/officeart/2008/layout/HorizontalMultiLevelHierarchy"/>
    <dgm:cxn modelId="{A23BF98C-BC0B-4CCF-9DAE-2830AB181D12}" type="presParOf" srcId="{F6629693-8A17-4B21-BCD1-45BB073A1DC8}" destId="{0B4BCDBA-4680-4923-A425-03B924610ABF}" srcOrd="0" destOrd="0" presId="urn:microsoft.com/office/officeart/2008/layout/HorizontalMultiLevelHierarchy"/>
    <dgm:cxn modelId="{9DB0C478-1C18-439E-92D9-D3EAFC808F38}" type="presParOf" srcId="{F6629693-8A17-4B21-BCD1-45BB073A1DC8}" destId="{876E433D-521E-40E5-8AE8-DD060FD78C39}" srcOrd="1" destOrd="0" presId="urn:microsoft.com/office/officeart/2008/layout/HorizontalMultiLevelHierarchy"/>
    <dgm:cxn modelId="{86D6E43F-7C67-48F9-857C-11A2B1D913F4}" type="presParOf" srcId="{6EBD78D4-7D52-4E0A-9344-072F6C945878}" destId="{3AEF4341-743D-420F-9518-01EE8A51F08F}" srcOrd="6" destOrd="0" presId="urn:microsoft.com/office/officeart/2008/layout/HorizontalMultiLevelHierarchy"/>
    <dgm:cxn modelId="{AB35AD17-0180-4869-A72E-7EB1F970660C}" type="presParOf" srcId="{3AEF4341-743D-420F-9518-01EE8A51F08F}" destId="{7D3452F9-E9AA-40D0-AC7D-EB8F2AB934E8}" srcOrd="0" destOrd="0" presId="urn:microsoft.com/office/officeart/2008/layout/HorizontalMultiLevelHierarchy"/>
    <dgm:cxn modelId="{43078D36-DCDE-4611-9177-229F6CBA4821}" type="presParOf" srcId="{6EBD78D4-7D52-4E0A-9344-072F6C945878}" destId="{77463DF4-E0D3-4B9B-90EF-5F5ED4548D02}" srcOrd="7" destOrd="0" presId="urn:microsoft.com/office/officeart/2008/layout/HorizontalMultiLevelHierarchy"/>
    <dgm:cxn modelId="{46D1E2CC-AF87-40FE-BB5F-7A575496B321}" type="presParOf" srcId="{77463DF4-E0D3-4B9B-90EF-5F5ED4548D02}" destId="{915CBF6E-D89D-45E5-A67D-68BC6D078193}" srcOrd="0" destOrd="0" presId="urn:microsoft.com/office/officeart/2008/layout/HorizontalMultiLevelHierarchy"/>
    <dgm:cxn modelId="{9226D369-ABE9-4D81-89DD-16C7A0F5F54D}" type="presParOf" srcId="{77463DF4-E0D3-4B9B-90EF-5F5ED4548D02}" destId="{D93613FF-328B-408A-BF69-CA476E98A1BF}" srcOrd="1" destOrd="0" presId="urn:microsoft.com/office/officeart/2008/layout/HorizontalMultiLevelHierarchy"/>
    <dgm:cxn modelId="{DB650DE3-8A93-4281-A02F-754065D06FB7}" type="presParOf" srcId="{6EBD78D4-7D52-4E0A-9344-072F6C945878}" destId="{8C859B71-C53A-461E-855E-1031CEF3DDFD}" srcOrd="8" destOrd="0" presId="urn:microsoft.com/office/officeart/2008/layout/HorizontalMultiLevelHierarchy"/>
    <dgm:cxn modelId="{478C15CD-19A9-45ED-B867-2CA0B1240B92}" type="presParOf" srcId="{8C859B71-C53A-461E-855E-1031CEF3DDFD}" destId="{9B1FABC7-B138-46BD-A1C0-EC5229BC2727}" srcOrd="0" destOrd="0" presId="urn:microsoft.com/office/officeart/2008/layout/HorizontalMultiLevelHierarchy"/>
    <dgm:cxn modelId="{4ED02AC7-AE2F-474C-BE50-A41D088003EB}" type="presParOf" srcId="{6EBD78D4-7D52-4E0A-9344-072F6C945878}" destId="{E8665C47-7629-4B56-BF3E-7703F81B2082}" srcOrd="9" destOrd="0" presId="urn:microsoft.com/office/officeart/2008/layout/HorizontalMultiLevelHierarchy"/>
    <dgm:cxn modelId="{FC916018-8441-4A6A-A838-9DC4E7901934}" type="presParOf" srcId="{E8665C47-7629-4B56-BF3E-7703F81B2082}" destId="{71DDA876-28EC-4529-A734-F469A10112D2}" srcOrd="0" destOrd="0" presId="urn:microsoft.com/office/officeart/2008/layout/HorizontalMultiLevelHierarchy"/>
    <dgm:cxn modelId="{11D976DD-6FEF-4B0B-A258-CB3E1CE66DF5}" type="presParOf" srcId="{E8665C47-7629-4B56-BF3E-7703F81B2082}" destId="{837C9A7F-5AC6-43AE-A39B-2C8215F201E6}" srcOrd="1" destOrd="0" presId="urn:microsoft.com/office/officeart/2008/layout/HorizontalMultiLevelHierarchy"/>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EAF32C-9261-4B32-91F4-CD743FE2CD51}"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sl-SI"/>
        </a:p>
      </dgm:t>
    </dgm:pt>
    <dgm:pt modelId="{0DBB8D9E-AEDF-4C10-80DB-8C303B8247B4}">
      <dgm:prSet phldrT="[besedilo]"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smtClean="0">
              <a:latin typeface="Comic Sans MS" panose="030F0702030302020204" pitchFamily="66" charset="0"/>
            </a:rPr>
            <a:t>Pri veliki izpostavljenosti toploti, sprejmemo  tehnično varstvene ukrepe (izbiramo jih glede na vzrok, vrsto in velikost toplote). </a:t>
          </a:r>
          <a:endParaRPr lang="sl-SI" sz="2000" b="1" dirty="0">
            <a:latin typeface="Comic Sans MS" panose="030F0702030302020204" pitchFamily="66" charset="0"/>
          </a:endParaRPr>
        </a:p>
      </dgm:t>
    </dgm:pt>
    <dgm:pt modelId="{0EED75F1-2D6F-40D3-82EC-C2EB3B219677}" type="parTrans" cxnId="{9788AA40-75B5-4DC9-90EA-DF05C359FB7D}">
      <dgm:prSet/>
      <dgm:spPr/>
      <dgm:t>
        <a:bodyPr/>
        <a:lstStyle/>
        <a:p>
          <a:endParaRPr lang="sl-SI"/>
        </a:p>
      </dgm:t>
    </dgm:pt>
    <dgm:pt modelId="{EEBDFB7C-8A51-4F56-B21D-7565C353B51B}" type="sibTrans" cxnId="{9788AA40-75B5-4DC9-90EA-DF05C359FB7D}">
      <dgm:prSet/>
      <dgm:spPr/>
      <dgm:t>
        <a:bodyPr/>
        <a:lstStyle/>
        <a:p>
          <a:endParaRPr lang="sl-SI"/>
        </a:p>
      </dgm:t>
    </dgm:pt>
    <dgm:pt modelId="{CA46B3B7-37E7-4294-85EB-9478138FFF9D}">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smtClean="0">
              <a:latin typeface="Comic Sans MS" panose="030F0702030302020204" pitchFamily="66" charset="0"/>
            </a:rPr>
            <a:t>Splošno prezračevanje uporabljamo, kadar so toplotni izvori razporejeni po vsem prostoru (redčimo topel zrak). </a:t>
          </a:r>
          <a:endParaRPr lang="sl-SI" sz="2000" b="1" dirty="0">
            <a:latin typeface="Comic Sans MS" panose="030F0702030302020204" pitchFamily="66" charset="0"/>
          </a:endParaRPr>
        </a:p>
      </dgm:t>
    </dgm:pt>
    <dgm:pt modelId="{3107364C-7FAC-4F92-9EF0-EF29C58E076F}" type="parTrans" cxnId="{CBE90219-5A40-4E8B-9A17-0927E0CF6745}">
      <dgm:prSet/>
      <dgm:spPr/>
      <dgm:t>
        <a:bodyPr/>
        <a:lstStyle/>
        <a:p>
          <a:endParaRPr lang="sl-SI"/>
        </a:p>
      </dgm:t>
    </dgm:pt>
    <dgm:pt modelId="{2A653888-E809-4570-AC0E-49590A46951F}" type="sibTrans" cxnId="{CBE90219-5A40-4E8B-9A17-0927E0CF6745}">
      <dgm:prSet/>
      <dgm:spPr/>
      <dgm:t>
        <a:bodyPr/>
        <a:lstStyle/>
        <a:p>
          <a:endParaRPr lang="sl-SI"/>
        </a:p>
      </dgm:t>
    </dgm:pt>
    <dgm:pt modelId="{00C5BBD8-2ED2-4A30-8101-80312A498DE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smtClean="0">
              <a:latin typeface="Comic Sans MS" panose="030F0702030302020204" pitchFamily="66" charset="0"/>
            </a:rPr>
            <a:t>Popolno klimatiziramo delovne prostore, kjer to zahteva tehnološki postopek, pogosto pa pri administrativno-tehničnem delu, v pisarni itd., sicer pa uporabljamo le hladilne prezračevalnike.</a:t>
          </a:r>
          <a:endParaRPr lang="sl-SI" sz="2000" b="1" dirty="0">
            <a:latin typeface="Comic Sans MS" panose="030F0702030302020204" pitchFamily="66" charset="0"/>
          </a:endParaRPr>
        </a:p>
      </dgm:t>
    </dgm:pt>
    <dgm:pt modelId="{B4AFD6D4-4334-4A73-A593-E20400E7CF63}" type="parTrans" cxnId="{CE858107-7F9B-4E12-8080-7D69A271710C}">
      <dgm:prSet/>
      <dgm:spPr/>
      <dgm:t>
        <a:bodyPr/>
        <a:lstStyle/>
        <a:p>
          <a:endParaRPr lang="sl-SI"/>
        </a:p>
      </dgm:t>
    </dgm:pt>
    <dgm:pt modelId="{1F2EDEC1-B7B2-472C-8056-E37EF5DB7826}" type="sibTrans" cxnId="{CE858107-7F9B-4E12-8080-7D69A271710C}">
      <dgm:prSet/>
      <dgm:spPr/>
      <dgm:t>
        <a:bodyPr/>
        <a:lstStyle/>
        <a:p>
          <a:endParaRPr lang="sl-SI"/>
        </a:p>
      </dgm:t>
    </dgm:pt>
    <dgm:pt modelId="{F474B847-F0BC-4DD8-AC98-BFF914B3CF16}" type="pres">
      <dgm:prSet presAssocID="{99EAF32C-9261-4B32-91F4-CD743FE2CD51}" presName="linear" presStyleCnt="0">
        <dgm:presLayoutVars>
          <dgm:dir/>
          <dgm:animLvl val="lvl"/>
          <dgm:resizeHandles val="exact"/>
        </dgm:presLayoutVars>
      </dgm:prSet>
      <dgm:spPr/>
      <dgm:t>
        <a:bodyPr/>
        <a:lstStyle/>
        <a:p>
          <a:endParaRPr lang="sl-SI"/>
        </a:p>
      </dgm:t>
    </dgm:pt>
    <dgm:pt modelId="{9999922F-D0AD-43EC-8EA6-1ECED2CC4206}" type="pres">
      <dgm:prSet presAssocID="{0DBB8D9E-AEDF-4C10-80DB-8C303B8247B4}" presName="parentLin" presStyleCnt="0"/>
      <dgm:spPr/>
      <dgm:t>
        <a:bodyPr/>
        <a:lstStyle/>
        <a:p>
          <a:endParaRPr lang="sl-SI"/>
        </a:p>
      </dgm:t>
    </dgm:pt>
    <dgm:pt modelId="{0D3E3D0F-33CF-4FBF-B0D2-367988CD5D37}" type="pres">
      <dgm:prSet presAssocID="{0DBB8D9E-AEDF-4C10-80DB-8C303B8247B4}" presName="parentLeftMargin" presStyleLbl="node1" presStyleIdx="0" presStyleCnt="3"/>
      <dgm:spPr/>
      <dgm:t>
        <a:bodyPr/>
        <a:lstStyle/>
        <a:p>
          <a:endParaRPr lang="sl-SI"/>
        </a:p>
      </dgm:t>
    </dgm:pt>
    <dgm:pt modelId="{52BA1F40-04E6-4AB5-8717-0BE1FC092466}" type="pres">
      <dgm:prSet presAssocID="{0DBB8D9E-AEDF-4C10-80DB-8C303B8247B4}" presName="parentText" presStyleLbl="node1" presStyleIdx="0" presStyleCnt="3" custScaleX="133984" custScaleY="286950">
        <dgm:presLayoutVars>
          <dgm:chMax val="0"/>
          <dgm:bulletEnabled val="1"/>
        </dgm:presLayoutVars>
      </dgm:prSet>
      <dgm:spPr/>
      <dgm:t>
        <a:bodyPr/>
        <a:lstStyle/>
        <a:p>
          <a:endParaRPr lang="sl-SI"/>
        </a:p>
      </dgm:t>
    </dgm:pt>
    <dgm:pt modelId="{0790CDF7-3FCE-4984-B0D8-F3327F62B6E6}" type="pres">
      <dgm:prSet presAssocID="{0DBB8D9E-AEDF-4C10-80DB-8C303B8247B4}" presName="negativeSpace" presStyleCnt="0"/>
      <dgm:spPr/>
      <dgm:t>
        <a:bodyPr/>
        <a:lstStyle/>
        <a:p>
          <a:endParaRPr lang="sl-SI"/>
        </a:p>
      </dgm:t>
    </dgm:pt>
    <dgm:pt modelId="{FE77EA39-A0B0-4932-95C6-B72C86F4C537}" type="pres">
      <dgm:prSet presAssocID="{0DBB8D9E-AEDF-4C10-80DB-8C303B8247B4}" presName="childText" presStyleLbl="conFgAcc1" presStyleIdx="0" presStyleCnt="3">
        <dgm:presLayoutVars>
          <dgm:bulletEnabled val="1"/>
        </dgm:presLayoutVars>
      </dgm:prSet>
      <dgm:spPr/>
      <dgm:t>
        <a:bodyPr/>
        <a:lstStyle/>
        <a:p>
          <a:endParaRPr lang="sl-SI"/>
        </a:p>
      </dgm:t>
    </dgm:pt>
    <dgm:pt modelId="{065B9FB5-0BCF-49E7-9B5E-5FCF019B5939}" type="pres">
      <dgm:prSet presAssocID="{EEBDFB7C-8A51-4F56-B21D-7565C353B51B}" presName="spaceBetweenRectangles" presStyleCnt="0"/>
      <dgm:spPr/>
      <dgm:t>
        <a:bodyPr/>
        <a:lstStyle/>
        <a:p>
          <a:endParaRPr lang="sl-SI"/>
        </a:p>
      </dgm:t>
    </dgm:pt>
    <dgm:pt modelId="{D91E38CA-ADBF-4834-B92D-D8D6506E352F}" type="pres">
      <dgm:prSet presAssocID="{CA46B3B7-37E7-4294-85EB-9478138FFF9D}" presName="parentLin" presStyleCnt="0"/>
      <dgm:spPr/>
      <dgm:t>
        <a:bodyPr/>
        <a:lstStyle/>
        <a:p>
          <a:endParaRPr lang="sl-SI"/>
        </a:p>
      </dgm:t>
    </dgm:pt>
    <dgm:pt modelId="{A8B6D941-0FC3-4B85-B36C-532F6C33AE7F}" type="pres">
      <dgm:prSet presAssocID="{CA46B3B7-37E7-4294-85EB-9478138FFF9D}" presName="parentLeftMargin" presStyleLbl="node1" presStyleIdx="0" presStyleCnt="3"/>
      <dgm:spPr/>
      <dgm:t>
        <a:bodyPr/>
        <a:lstStyle/>
        <a:p>
          <a:endParaRPr lang="sl-SI"/>
        </a:p>
      </dgm:t>
    </dgm:pt>
    <dgm:pt modelId="{4DEEBAEE-9949-47A5-8F78-3F9416359199}" type="pres">
      <dgm:prSet presAssocID="{CA46B3B7-37E7-4294-85EB-9478138FFF9D}" presName="parentText" presStyleLbl="node1" presStyleIdx="1" presStyleCnt="3" custScaleX="134048" custScaleY="213715">
        <dgm:presLayoutVars>
          <dgm:chMax val="0"/>
          <dgm:bulletEnabled val="1"/>
        </dgm:presLayoutVars>
      </dgm:prSet>
      <dgm:spPr/>
      <dgm:t>
        <a:bodyPr/>
        <a:lstStyle/>
        <a:p>
          <a:endParaRPr lang="sl-SI"/>
        </a:p>
      </dgm:t>
    </dgm:pt>
    <dgm:pt modelId="{15FBB7DE-B1E0-4B4F-BEF4-7F8A8105E990}" type="pres">
      <dgm:prSet presAssocID="{CA46B3B7-37E7-4294-85EB-9478138FFF9D}" presName="negativeSpace" presStyleCnt="0"/>
      <dgm:spPr/>
      <dgm:t>
        <a:bodyPr/>
        <a:lstStyle/>
        <a:p>
          <a:endParaRPr lang="sl-SI"/>
        </a:p>
      </dgm:t>
    </dgm:pt>
    <dgm:pt modelId="{B7D5A6C7-B038-4DE2-8F40-5AAAEB278F36}" type="pres">
      <dgm:prSet presAssocID="{CA46B3B7-37E7-4294-85EB-9478138FFF9D}" presName="childText" presStyleLbl="conFgAcc1" presStyleIdx="1" presStyleCnt="3">
        <dgm:presLayoutVars>
          <dgm:bulletEnabled val="1"/>
        </dgm:presLayoutVars>
      </dgm:prSet>
      <dgm:spPr/>
      <dgm:t>
        <a:bodyPr/>
        <a:lstStyle/>
        <a:p>
          <a:endParaRPr lang="sl-SI"/>
        </a:p>
      </dgm:t>
    </dgm:pt>
    <dgm:pt modelId="{1A8CA731-BC2E-4F2A-877C-4DE19734DAF9}" type="pres">
      <dgm:prSet presAssocID="{2A653888-E809-4570-AC0E-49590A46951F}" presName="spaceBetweenRectangles" presStyleCnt="0"/>
      <dgm:spPr/>
      <dgm:t>
        <a:bodyPr/>
        <a:lstStyle/>
        <a:p>
          <a:endParaRPr lang="sl-SI"/>
        </a:p>
      </dgm:t>
    </dgm:pt>
    <dgm:pt modelId="{2D2A86E4-2E24-4ED4-94F4-74B3E06601BD}" type="pres">
      <dgm:prSet presAssocID="{00C5BBD8-2ED2-4A30-8101-80312A498DE2}" presName="parentLin" presStyleCnt="0"/>
      <dgm:spPr/>
      <dgm:t>
        <a:bodyPr/>
        <a:lstStyle/>
        <a:p>
          <a:endParaRPr lang="sl-SI"/>
        </a:p>
      </dgm:t>
    </dgm:pt>
    <dgm:pt modelId="{C4A68240-9F9E-4066-932D-0F8572759B33}" type="pres">
      <dgm:prSet presAssocID="{00C5BBD8-2ED2-4A30-8101-80312A498DE2}" presName="parentLeftMargin" presStyleLbl="node1" presStyleIdx="1" presStyleCnt="3"/>
      <dgm:spPr/>
      <dgm:t>
        <a:bodyPr/>
        <a:lstStyle/>
        <a:p>
          <a:endParaRPr lang="sl-SI"/>
        </a:p>
      </dgm:t>
    </dgm:pt>
    <dgm:pt modelId="{C2B22295-A5EB-4FF3-BAC7-1BE2AA45D5DC}" type="pres">
      <dgm:prSet presAssocID="{00C5BBD8-2ED2-4A30-8101-80312A498DE2}" presName="parentText" presStyleLbl="node1" presStyleIdx="2" presStyleCnt="3" custScaleX="134265" custScaleY="332453">
        <dgm:presLayoutVars>
          <dgm:chMax val="0"/>
          <dgm:bulletEnabled val="1"/>
        </dgm:presLayoutVars>
      </dgm:prSet>
      <dgm:spPr/>
      <dgm:t>
        <a:bodyPr/>
        <a:lstStyle/>
        <a:p>
          <a:endParaRPr lang="sl-SI"/>
        </a:p>
      </dgm:t>
    </dgm:pt>
    <dgm:pt modelId="{904D1676-E604-4C82-A71A-0301BB1DC1A6}" type="pres">
      <dgm:prSet presAssocID="{00C5BBD8-2ED2-4A30-8101-80312A498DE2}" presName="negativeSpace" presStyleCnt="0"/>
      <dgm:spPr/>
      <dgm:t>
        <a:bodyPr/>
        <a:lstStyle/>
        <a:p>
          <a:endParaRPr lang="sl-SI"/>
        </a:p>
      </dgm:t>
    </dgm:pt>
    <dgm:pt modelId="{04347DA1-A526-4CC6-B299-EA339AFEB54A}" type="pres">
      <dgm:prSet presAssocID="{00C5BBD8-2ED2-4A30-8101-80312A498DE2}" presName="childText" presStyleLbl="conFgAcc1" presStyleIdx="2" presStyleCnt="3">
        <dgm:presLayoutVars>
          <dgm:bulletEnabled val="1"/>
        </dgm:presLayoutVars>
      </dgm:prSet>
      <dgm:spPr/>
      <dgm:t>
        <a:bodyPr/>
        <a:lstStyle/>
        <a:p>
          <a:endParaRPr lang="sl-SI"/>
        </a:p>
      </dgm:t>
    </dgm:pt>
  </dgm:ptLst>
  <dgm:cxnLst>
    <dgm:cxn modelId="{9788AA40-75B5-4DC9-90EA-DF05C359FB7D}" srcId="{99EAF32C-9261-4B32-91F4-CD743FE2CD51}" destId="{0DBB8D9E-AEDF-4C10-80DB-8C303B8247B4}" srcOrd="0" destOrd="0" parTransId="{0EED75F1-2D6F-40D3-82EC-C2EB3B219677}" sibTransId="{EEBDFB7C-8A51-4F56-B21D-7565C353B51B}"/>
    <dgm:cxn modelId="{0D21D0B3-40DC-4410-A9C0-0C32B07B04E0}" type="presOf" srcId="{0DBB8D9E-AEDF-4C10-80DB-8C303B8247B4}" destId="{0D3E3D0F-33CF-4FBF-B0D2-367988CD5D37}" srcOrd="0" destOrd="0" presId="urn:microsoft.com/office/officeart/2005/8/layout/list1"/>
    <dgm:cxn modelId="{CE858107-7F9B-4E12-8080-7D69A271710C}" srcId="{99EAF32C-9261-4B32-91F4-CD743FE2CD51}" destId="{00C5BBD8-2ED2-4A30-8101-80312A498DE2}" srcOrd="2" destOrd="0" parTransId="{B4AFD6D4-4334-4A73-A593-E20400E7CF63}" sibTransId="{1F2EDEC1-B7B2-472C-8056-E37EF5DB7826}"/>
    <dgm:cxn modelId="{FC65D169-7279-437A-B374-C703584297CE}" type="presOf" srcId="{00C5BBD8-2ED2-4A30-8101-80312A498DE2}" destId="{C2B22295-A5EB-4FF3-BAC7-1BE2AA45D5DC}" srcOrd="1" destOrd="0" presId="urn:microsoft.com/office/officeart/2005/8/layout/list1"/>
    <dgm:cxn modelId="{CBE90219-5A40-4E8B-9A17-0927E0CF6745}" srcId="{99EAF32C-9261-4B32-91F4-CD743FE2CD51}" destId="{CA46B3B7-37E7-4294-85EB-9478138FFF9D}" srcOrd="1" destOrd="0" parTransId="{3107364C-7FAC-4F92-9EF0-EF29C58E076F}" sibTransId="{2A653888-E809-4570-AC0E-49590A46951F}"/>
    <dgm:cxn modelId="{21F25932-BC85-400F-8EEF-D4F986F3EDEA}" type="presOf" srcId="{0DBB8D9E-AEDF-4C10-80DB-8C303B8247B4}" destId="{52BA1F40-04E6-4AB5-8717-0BE1FC092466}" srcOrd="1" destOrd="0" presId="urn:microsoft.com/office/officeart/2005/8/layout/list1"/>
    <dgm:cxn modelId="{B3568E3C-7D15-4715-8DC9-9910E454D181}" type="presOf" srcId="{CA46B3B7-37E7-4294-85EB-9478138FFF9D}" destId="{A8B6D941-0FC3-4B85-B36C-532F6C33AE7F}" srcOrd="0" destOrd="0" presId="urn:microsoft.com/office/officeart/2005/8/layout/list1"/>
    <dgm:cxn modelId="{0915AA07-9EAB-4DFB-87A6-F9E402C9FB64}" type="presOf" srcId="{CA46B3B7-37E7-4294-85EB-9478138FFF9D}" destId="{4DEEBAEE-9949-47A5-8F78-3F9416359199}" srcOrd="1" destOrd="0" presId="urn:microsoft.com/office/officeart/2005/8/layout/list1"/>
    <dgm:cxn modelId="{91AF7E08-492E-43C6-B2FF-E4CD7F270AFC}" type="presOf" srcId="{99EAF32C-9261-4B32-91F4-CD743FE2CD51}" destId="{F474B847-F0BC-4DD8-AC98-BFF914B3CF16}" srcOrd="0" destOrd="0" presId="urn:microsoft.com/office/officeart/2005/8/layout/list1"/>
    <dgm:cxn modelId="{4FE04CB3-E98D-4E28-8EB5-74AFBCBBD10B}" type="presOf" srcId="{00C5BBD8-2ED2-4A30-8101-80312A498DE2}" destId="{C4A68240-9F9E-4066-932D-0F8572759B33}" srcOrd="0" destOrd="0" presId="urn:microsoft.com/office/officeart/2005/8/layout/list1"/>
    <dgm:cxn modelId="{F63E4401-3572-4B39-A308-B19E36CAFED8}" type="presParOf" srcId="{F474B847-F0BC-4DD8-AC98-BFF914B3CF16}" destId="{9999922F-D0AD-43EC-8EA6-1ECED2CC4206}" srcOrd="0" destOrd="0" presId="urn:microsoft.com/office/officeart/2005/8/layout/list1"/>
    <dgm:cxn modelId="{C124991D-407B-452D-BBC3-4A43A1BCF6C3}" type="presParOf" srcId="{9999922F-D0AD-43EC-8EA6-1ECED2CC4206}" destId="{0D3E3D0F-33CF-4FBF-B0D2-367988CD5D37}" srcOrd="0" destOrd="0" presId="urn:microsoft.com/office/officeart/2005/8/layout/list1"/>
    <dgm:cxn modelId="{D7CF06EB-DA02-4611-872E-8EE57DB2026C}" type="presParOf" srcId="{9999922F-D0AD-43EC-8EA6-1ECED2CC4206}" destId="{52BA1F40-04E6-4AB5-8717-0BE1FC092466}" srcOrd="1" destOrd="0" presId="urn:microsoft.com/office/officeart/2005/8/layout/list1"/>
    <dgm:cxn modelId="{8CA22C5C-7579-4224-BF8B-0ADB0CACEA24}" type="presParOf" srcId="{F474B847-F0BC-4DD8-AC98-BFF914B3CF16}" destId="{0790CDF7-3FCE-4984-B0D8-F3327F62B6E6}" srcOrd="1" destOrd="0" presId="urn:microsoft.com/office/officeart/2005/8/layout/list1"/>
    <dgm:cxn modelId="{D97A5558-C979-4CD7-BEE8-39875CA5F635}" type="presParOf" srcId="{F474B847-F0BC-4DD8-AC98-BFF914B3CF16}" destId="{FE77EA39-A0B0-4932-95C6-B72C86F4C537}" srcOrd="2" destOrd="0" presId="urn:microsoft.com/office/officeart/2005/8/layout/list1"/>
    <dgm:cxn modelId="{4CD4A3E8-831D-418D-BA9C-2449A95F708A}" type="presParOf" srcId="{F474B847-F0BC-4DD8-AC98-BFF914B3CF16}" destId="{065B9FB5-0BCF-49E7-9B5E-5FCF019B5939}" srcOrd="3" destOrd="0" presId="urn:microsoft.com/office/officeart/2005/8/layout/list1"/>
    <dgm:cxn modelId="{E3976F99-C45C-4D3D-AE2E-1C6AA5D41A5A}" type="presParOf" srcId="{F474B847-F0BC-4DD8-AC98-BFF914B3CF16}" destId="{D91E38CA-ADBF-4834-B92D-D8D6506E352F}" srcOrd="4" destOrd="0" presId="urn:microsoft.com/office/officeart/2005/8/layout/list1"/>
    <dgm:cxn modelId="{3CC7C8CA-72FA-48B0-8653-EEB5D103D4B6}" type="presParOf" srcId="{D91E38CA-ADBF-4834-B92D-D8D6506E352F}" destId="{A8B6D941-0FC3-4B85-B36C-532F6C33AE7F}" srcOrd="0" destOrd="0" presId="urn:microsoft.com/office/officeart/2005/8/layout/list1"/>
    <dgm:cxn modelId="{C3BA24F7-6C66-4F7C-9806-2968C5BBDCE3}" type="presParOf" srcId="{D91E38CA-ADBF-4834-B92D-D8D6506E352F}" destId="{4DEEBAEE-9949-47A5-8F78-3F9416359199}" srcOrd="1" destOrd="0" presId="urn:microsoft.com/office/officeart/2005/8/layout/list1"/>
    <dgm:cxn modelId="{8E756F6A-EE3E-4777-AD4A-A5D6148C9E12}" type="presParOf" srcId="{F474B847-F0BC-4DD8-AC98-BFF914B3CF16}" destId="{15FBB7DE-B1E0-4B4F-BEF4-7F8A8105E990}" srcOrd="5" destOrd="0" presId="urn:microsoft.com/office/officeart/2005/8/layout/list1"/>
    <dgm:cxn modelId="{0C2F9AA1-86EB-4E42-A379-2620BF7E8B94}" type="presParOf" srcId="{F474B847-F0BC-4DD8-AC98-BFF914B3CF16}" destId="{B7D5A6C7-B038-4DE2-8F40-5AAAEB278F36}" srcOrd="6" destOrd="0" presId="urn:microsoft.com/office/officeart/2005/8/layout/list1"/>
    <dgm:cxn modelId="{1172AB10-01F4-49FC-B69C-4316B3720DF7}" type="presParOf" srcId="{F474B847-F0BC-4DD8-AC98-BFF914B3CF16}" destId="{1A8CA731-BC2E-4F2A-877C-4DE19734DAF9}" srcOrd="7" destOrd="0" presId="urn:microsoft.com/office/officeart/2005/8/layout/list1"/>
    <dgm:cxn modelId="{D63CB976-4B26-4584-9803-FC2F4AA6D401}" type="presParOf" srcId="{F474B847-F0BC-4DD8-AC98-BFF914B3CF16}" destId="{2D2A86E4-2E24-4ED4-94F4-74B3E06601BD}" srcOrd="8" destOrd="0" presId="urn:microsoft.com/office/officeart/2005/8/layout/list1"/>
    <dgm:cxn modelId="{E7C0FE0B-51FB-4791-9878-93D357E5AB64}" type="presParOf" srcId="{2D2A86E4-2E24-4ED4-94F4-74B3E06601BD}" destId="{C4A68240-9F9E-4066-932D-0F8572759B33}" srcOrd="0" destOrd="0" presId="urn:microsoft.com/office/officeart/2005/8/layout/list1"/>
    <dgm:cxn modelId="{C7569A3C-05CC-4996-A02E-89026801A2D5}" type="presParOf" srcId="{2D2A86E4-2E24-4ED4-94F4-74B3E06601BD}" destId="{C2B22295-A5EB-4FF3-BAC7-1BE2AA45D5DC}" srcOrd="1" destOrd="0" presId="urn:microsoft.com/office/officeart/2005/8/layout/list1"/>
    <dgm:cxn modelId="{3CE41BF2-F3C0-4DFB-B923-62406AC52610}" type="presParOf" srcId="{F474B847-F0BC-4DD8-AC98-BFF914B3CF16}" destId="{904D1676-E604-4C82-A71A-0301BB1DC1A6}" srcOrd="9" destOrd="0" presId="urn:microsoft.com/office/officeart/2005/8/layout/list1"/>
    <dgm:cxn modelId="{2A363341-12E3-4DA1-B3B7-B57E46D01941}" type="presParOf" srcId="{F474B847-F0BC-4DD8-AC98-BFF914B3CF16}" destId="{04347DA1-A526-4CC6-B299-EA339AFEB54A}"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04FC68A-3203-4FFF-9A47-A0DDB460A22E}" type="doc">
      <dgm:prSet loTypeId="urn:microsoft.com/office/officeart/2008/layout/HorizontalMultiLevelHierarchy" loCatId="hierarchy" qsTypeId="urn:microsoft.com/office/officeart/2005/8/quickstyle/simple2" qsCatId="simple" csTypeId="urn:microsoft.com/office/officeart/2005/8/colors/accent3_1" csCatId="accent3" phldr="1"/>
      <dgm:spPr/>
      <dgm:t>
        <a:bodyPr/>
        <a:lstStyle/>
        <a:p>
          <a:endParaRPr lang="sl-SI"/>
        </a:p>
      </dgm:t>
    </dgm:pt>
    <dgm:pt modelId="{420D14DC-FD75-4F59-A050-B91FF75D7500}">
      <dgm:prSet phldrT="[besedilo]" custT="1"/>
      <dgm:spPr>
        <a:solidFill>
          <a:schemeClr val="accent6">
            <a:lumMod val="20000"/>
            <a:lumOff val="80000"/>
          </a:schemeClr>
        </a:solidFill>
      </dgm:spPr>
      <dgm:t>
        <a:bodyPr/>
        <a:lstStyle/>
        <a:p>
          <a:pPr algn="ctr"/>
          <a:r>
            <a:rPr lang="sl-SI" sz="2000" b="1" dirty="0" smtClean="0">
              <a:solidFill>
                <a:srgbClr val="0000FF"/>
              </a:solidFill>
              <a:latin typeface="Comic Sans MS" panose="030F0702030302020204" pitchFamily="66" charset="0"/>
            </a:rPr>
            <a:t>Konvektivno  seogrevanje</a:t>
          </a:r>
          <a:endParaRPr lang="sl-SI" sz="2000" b="1" dirty="0">
            <a:solidFill>
              <a:srgbClr val="0000FF"/>
            </a:solidFill>
            <a:latin typeface="Comic Sans MS" panose="030F0702030302020204" pitchFamily="66" charset="0"/>
          </a:endParaRPr>
        </a:p>
      </dgm:t>
    </dgm:pt>
    <dgm:pt modelId="{51761A42-B252-47EE-9F57-EB0AC07D5C0C}" type="parTrans" cxnId="{91FE30B5-0BD1-412C-9154-CBCF16EB13BC}">
      <dgm:prSet/>
      <dgm:spPr/>
      <dgm:t>
        <a:bodyPr/>
        <a:lstStyle/>
        <a:p>
          <a:endParaRPr lang="sl-SI"/>
        </a:p>
      </dgm:t>
    </dgm:pt>
    <dgm:pt modelId="{4AFD621D-47BE-41B5-92A4-DFF8BD88E3B0}" type="sibTrans" cxnId="{91FE30B5-0BD1-412C-9154-CBCF16EB13BC}">
      <dgm:prSet/>
      <dgm:spPr/>
      <dgm:t>
        <a:bodyPr/>
        <a:lstStyle/>
        <a:p>
          <a:endParaRPr lang="sl-SI"/>
        </a:p>
      </dgm:t>
    </dgm:pt>
    <dgm:pt modelId="{C86B2542-1C82-4DD8-AA18-4CAA9C2BD734}">
      <dgm:prSet phldrT="[besedilo]"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smtClean="0">
              <a:latin typeface="Comic Sans MS" panose="030F0702030302020204" pitchFamily="66" charset="0"/>
            </a:rPr>
            <a:t>V velikih prostorih, uporabimo zračno prho (dobimo zrak s primerno temperaturo). </a:t>
          </a:r>
        </a:p>
        <a:p>
          <a:pPr algn="l"/>
          <a:r>
            <a:rPr lang="sl-SI" sz="2000" b="1" dirty="0" smtClean="0">
              <a:latin typeface="Comic Sans MS" panose="030F0702030302020204" pitchFamily="66" charset="0"/>
            </a:rPr>
            <a:t>Pri točkastih izvorih segrevanja (lokalno prezračevanje). </a:t>
          </a:r>
          <a:endParaRPr lang="sl-SI" sz="2000" dirty="0"/>
        </a:p>
      </dgm:t>
    </dgm:pt>
    <dgm:pt modelId="{A0C6F7DC-EB99-47ED-93AB-675874D4C7C5}" type="parTrans" cxnId="{AB4B5463-5C6C-4803-824F-9CBFEC128404}">
      <dgm:prSet/>
      <dgm:spPr/>
      <dgm:t>
        <a:bodyPr/>
        <a:lstStyle/>
        <a:p>
          <a:endParaRPr lang="sl-SI"/>
        </a:p>
      </dgm:t>
    </dgm:pt>
    <dgm:pt modelId="{B44ED3CF-4994-49A5-BC20-F422F5A48FAB}" type="sibTrans" cxnId="{AB4B5463-5C6C-4803-824F-9CBFEC128404}">
      <dgm:prSet/>
      <dgm:spPr/>
      <dgm:t>
        <a:bodyPr/>
        <a:lstStyle/>
        <a:p>
          <a:endParaRPr lang="sl-SI"/>
        </a:p>
      </dgm:t>
    </dgm:pt>
    <dgm:pt modelId="{D645B28B-C393-4622-980F-4BBECE150624}">
      <dgm:prSe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smtClean="0">
              <a:latin typeface="Comic Sans MS" panose="030F0702030302020204" pitchFamily="66" charset="0"/>
            </a:rPr>
            <a:t>S izolacijo vročih površin zmanjšamo prehod toplote v prostor. </a:t>
          </a:r>
          <a:endParaRPr lang="sl-SI" sz="2000" b="1" dirty="0">
            <a:latin typeface="Comic Sans MS" panose="030F0702030302020204" pitchFamily="66" charset="0"/>
          </a:endParaRPr>
        </a:p>
      </dgm:t>
    </dgm:pt>
    <dgm:pt modelId="{A5FAF7D2-36DA-4D9B-AEF6-D1380914DC26}" type="parTrans" cxnId="{C59B7E6C-F35B-4B66-B502-7ED12F7FA77F}">
      <dgm:prSet/>
      <dgm:spPr/>
      <dgm:t>
        <a:bodyPr/>
        <a:lstStyle/>
        <a:p>
          <a:endParaRPr lang="sl-SI"/>
        </a:p>
      </dgm:t>
    </dgm:pt>
    <dgm:pt modelId="{868EF6C6-7EC0-4FFD-9533-4A2FAEBB61E7}" type="sibTrans" cxnId="{C59B7E6C-F35B-4B66-B502-7ED12F7FA77F}">
      <dgm:prSet/>
      <dgm:spPr/>
      <dgm:t>
        <a:bodyPr/>
        <a:lstStyle/>
        <a:p>
          <a:endParaRPr lang="sl-SI"/>
        </a:p>
      </dgm:t>
    </dgm:pt>
    <dgm:pt modelId="{EC83906D-2256-4478-B8DF-FFD645F652AD}">
      <dgm:prSe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smtClean="0">
              <a:latin typeface="Comic Sans MS" panose="030F0702030302020204" pitchFamily="66" charset="0"/>
            </a:rPr>
            <a:t>Za toplotno sevanje uporabljamo toplotne ščite, ki ne ali vsaj znatno manj prepušča toplotno sevanje.</a:t>
          </a:r>
          <a:endParaRPr lang="sl-SI" sz="2000" b="1" dirty="0">
            <a:latin typeface="Comic Sans MS" panose="030F0702030302020204" pitchFamily="66" charset="0"/>
          </a:endParaRPr>
        </a:p>
      </dgm:t>
    </dgm:pt>
    <dgm:pt modelId="{64D8D668-605F-4140-B112-94F3C4163C5F}" type="parTrans" cxnId="{859AB9A6-D3B5-40FF-B546-9832F366F14C}">
      <dgm:prSet/>
      <dgm:spPr/>
      <dgm:t>
        <a:bodyPr/>
        <a:lstStyle/>
        <a:p>
          <a:endParaRPr lang="sl-SI"/>
        </a:p>
      </dgm:t>
    </dgm:pt>
    <dgm:pt modelId="{FEB3A36B-A622-4407-974E-946DB267C63B}" type="sibTrans" cxnId="{859AB9A6-D3B5-40FF-B546-9832F366F14C}">
      <dgm:prSet/>
      <dgm:spPr/>
      <dgm:t>
        <a:bodyPr/>
        <a:lstStyle/>
        <a:p>
          <a:endParaRPr lang="sl-SI"/>
        </a:p>
      </dgm:t>
    </dgm:pt>
    <dgm:pt modelId="{55564934-8130-46B9-9594-58B5B0E03D19}">
      <dgm:prSet custT="1"/>
      <dgm:spPr>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000" b="1" dirty="0" smtClean="0">
              <a:latin typeface="Comic Sans MS" panose="030F0702030302020204" pitchFamily="66" charset="0"/>
            </a:rPr>
            <a:t>Varovalna sredstva pri toplotnim sevanjem (obleke z veliko refleksijsko sposobnostjo) in pred mrazom (oblačila, obutev). </a:t>
          </a:r>
        </a:p>
        <a:p>
          <a:pPr algn="l"/>
          <a:r>
            <a:rPr lang="sl-SI" sz="2000" b="1" dirty="0" smtClean="0">
              <a:latin typeface="Comic Sans MS" panose="030F0702030302020204" pitchFamily="66" charset="0"/>
            </a:rPr>
            <a:t>Težko delo postaja napornejše, če ga opravljamo v veliki vročini.  </a:t>
          </a:r>
          <a:endParaRPr lang="sl-SI" sz="2000" b="1" dirty="0">
            <a:latin typeface="Comic Sans MS" panose="030F0702030302020204" pitchFamily="66" charset="0"/>
          </a:endParaRPr>
        </a:p>
      </dgm:t>
    </dgm:pt>
    <dgm:pt modelId="{B7B21835-4454-459C-8BE4-D1CFB515CD15}" type="parTrans" cxnId="{43875159-F7CB-43B6-8E4F-FAFA87B1F635}">
      <dgm:prSet/>
      <dgm:spPr/>
      <dgm:t>
        <a:bodyPr/>
        <a:lstStyle/>
        <a:p>
          <a:endParaRPr lang="sl-SI"/>
        </a:p>
      </dgm:t>
    </dgm:pt>
    <dgm:pt modelId="{FCBB9E6C-72DF-478A-AF51-76C2D1DBEB95}" type="sibTrans" cxnId="{43875159-F7CB-43B6-8E4F-FAFA87B1F635}">
      <dgm:prSet/>
      <dgm:spPr/>
      <dgm:t>
        <a:bodyPr/>
        <a:lstStyle/>
        <a:p>
          <a:endParaRPr lang="sl-SI"/>
        </a:p>
      </dgm:t>
    </dgm:pt>
    <dgm:pt modelId="{145AA417-4E77-406C-A329-B83BE67C0280}" type="pres">
      <dgm:prSet presAssocID="{D04FC68A-3203-4FFF-9A47-A0DDB460A22E}" presName="Name0" presStyleCnt="0">
        <dgm:presLayoutVars>
          <dgm:chPref val="1"/>
          <dgm:dir/>
          <dgm:animOne val="branch"/>
          <dgm:animLvl val="lvl"/>
          <dgm:resizeHandles val="exact"/>
        </dgm:presLayoutVars>
      </dgm:prSet>
      <dgm:spPr/>
      <dgm:t>
        <a:bodyPr/>
        <a:lstStyle/>
        <a:p>
          <a:endParaRPr lang="sl-SI"/>
        </a:p>
      </dgm:t>
    </dgm:pt>
    <dgm:pt modelId="{FED389C3-D782-4538-A743-0972F828CB1F}" type="pres">
      <dgm:prSet presAssocID="{420D14DC-FD75-4F59-A050-B91FF75D7500}" presName="root1" presStyleCnt="0"/>
      <dgm:spPr/>
      <dgm:t>
        <a:bodyPr/>
        <a:lstStyle/>
        <a:p>
          <a:endParaRPr lang="sl-SI"/>
        </a:p>
      </dgm:t>
    </dgm:pt>
    <dgm:pt modelId="{D3E52E82-7055-4C64-BBAF-321F66FC6C89}" type="pres">
      <dgm:prSet presAssocID="{420D14DC-FD75-4F59-A050-B91FF75D7500}" presName="LevelOneTextNode" presStyleLbl="node0" presStyleIdx="0" presStyleCnt="1" custScaleX="134069" custScaleY="118641">
        <dgm:presLayoutVars>
          <dgm:chPref val="3"/>
        </dgm:presLayoutVars>
      </dgm:prSet>
      <dgm:spPr/>
      <dgm:t>
        <a:bodyPr/>
        <a:lstStyle/>
        <a:p>
          <a:endParaRPr lang="sl-SI"/>
        </a:p>
      </dgm:t>
    </dgm:pt>
    <dgm:pt modelId="{6D9B1367-8EB0-49CD-9749-68BF440BAB0D}" type="pres">
      <dgm:prSet presAssocID="{420D14DC-FD75-4F59-A050-B91FF75D7500}" presName="level2hierChild" presStyleCnt="0"/>
      <dgm:spPr/>
      <dgm:t>
        <a:bodyPr/>
        <a:lstStyle/>
        <a:p>
          <a:endParaRPr lang="sl-SI"/>
        </a:p>
      </dgm:t>
    </dgm:pt>
    <dgm:pt modelId="{3FF9A318-76C6-4AD3-BE79-0A0FC53F28C2}" type="pres">
      <dgm:prSet presAssocID="{A0C6F7DC-EB99-47ED-93AB-675874D4C7C5}" presName="conn2-1" presStyleLbl="parChTrans1D2" presStyleIdx="0" presStyleCnt="4"/>
      <dgm:spPr/>
      <dgm:t>
        <a:bodyPr/>
        <a:lstStyle/>
        <a:p>
          <a:endParaRPr lang="sl-SI"/>
        </a:p>
      </dgm:t>
    </dgm:pt>
    <dgm:pt modelId="{286689E9-E246-4958-BCDE-13C1A100621A}" type="pres">
      <dgm:prSet presAssocID="{A0C6F7DC-EB99-47ED-93AB-675874D4C7C5}" presName="connTx" presStyleLbl="parChTrans1D2" presStyleIdx="0" presStyleCnt="4"/>
      <dgm:spPr/>
      <dgm:t>
        <a:bodyPr/>
        <a:lstStyle/>
        <a:p>
          <a:endParaRPr lang="sl-SI"/>
        </a:p>
      </dgm:t>
    </dgm:pt>
    <dgm:pt modelId="{8A6169E2-A38B-4933-9D3E-03808FAAEC34}" type="pres">
      <dgm:prSet presAssocID="{C86B2542-1C82-4DD8-AA18-4CAA9C2BD734}" presName="root2" presStyleCnt="0"/>
      <dgm:spPr/>
      <dgm:t>
        <a:bodyPr/>
        <a:lstStyle/>
        <a:p>
          <a:endParaRPr lang="sl-SI"/>
        </a:p>
      </dgm:t>
    </dgm:pt>
    <dgm:pt modelId="{E5DF826A-502F-44B0-BAD1-E4796B9C6504}" type="pres">
      <dgm:prSet presAssocID="{C86B2542-1C82-4DD8-AA18-4CAA9C2BD734}" presName="LevelTwoTextNode" presStyleLbl="node2" presStyleIdx="0" presStyleCnt="4" custScaleX="480387" custScaleY="297502" custLinFactY="-2569" custLinFactNeighborX="-12256" custLinFactNeighborY="-100000">
        <dgm:presLayoutVars>
          <dgm:chPref val="3"/>
        </dgm:presLayoutVars>
      </dgm:prSet>
      <dgm:spPr/>
      <dgm:t>
        <a:bodyPr/>
        <a:lstStyle/>
        <a:p>
          <a:endParaRPr lang="sl-SI"/>
        </a:p>
      </dgm:t>
    </dgm:pt>
    <dgm:pt modelId="{7DAB04C8-91AB-48FF-A9FE-B5738FFE6585}" type="pres">
      <dgm:prSet presAssocID="{C86B2542-1C82-4DD8-AA18-4CAA9C2BD734}" presName="level3hierChild" presStyleCnt="0"/>
      <dgm:spPr/>
      <dgm:t>
        <a:bodyPr/>
        <a:lstStyle/>
        <a:p>
          <a:endParaRPr lang="sl-SI"/>
        </a:p>
      </dgm:t>
    </dgm:pt>
    <dgm:pt modelId="{7907E820-3D88-4140-85C0-DDDB0BEBDF1A}" type="pres">
      <dgm:prSet presAssocID="{A5FAF7D2-36DA-4D9B-AEF6-D1380914DC26}" presName="conn2-1" presStyleLbl="parChTrans1D2" presStyleIdx="1" presStyleCnt="4"/>
      <dgm:spPr/>
      <dgm:t>
        <a:bodyPr/>
        <a:lstStyle/>
        <a:p>
          <a:endParaRPr lang="sl-SI"/>
        </a:p>
      </dgm:t>
    </dgm:pt>
    <dgm:pt modelId="{E326EE76-0956-412F-92F7-7736E58F5AD9}" type="pres">
      <dgm:prSet presAssocID="{A5FAF7D2-36DA-4D9B-AEF6-D1380914DC26}" presName="connTx" presStyleLbl="parChTrans1D2" presStyleIdx="1" presStyleCnt="4"/>
      <dgm:spPr/>
      <dgm:t>
        <a:bodyPr/>
        <a:lstStyle/>
        <a:p>
          <a:endParaRPr lang="sl-SI"/>
        </a:p>
      </dgm:t>
    </dgm:pt>
    <dgm:pt modelId="{DFDDA1B9-C8AF-4797-8B04-CC20D5B6E6A6}" type="pres">
      <dgm:prSet presAssocID="{D645B28B-C393-4622-980F-4BBECE150624}" presName="root2" presStyleCnt="0"/>
      <dgm:spPr/>
      <dgm:t>
        <a:bodyPr/>
        <a:lstStyle/>
        <a:p>
          <a:endParaRPr lang="sl-SI"/>
        </a:p>
      </dgm:t>
    </dgm:pt>
    <dgm:pt modelId="{E3F7E92F-165A-44F8-806D-EB5BE182EFBD}" type="pres">
      <dgm:prSet presAssocID="{D645B28B-C393-4622-980F-4BBECE150624}" presName="LevelTwoTextNode" presStyleLbl="node2" presStyleIdx="1" presStyleCnt="4" custScaleX="454481" custScaleY="148054" custLinFactNeighborX="-2195" custLinFactNeighborY="-28945">
        <dgm:presLayoutVars>
          <dgm:chPref val="3"/>
        </dgm:presLayoutVars>
      </dgm:prSet>
      <dgm:spPr/>
      <dgm:t>
        <a:bodyPr/>
        <a:lstStyle/>
        <a:p>
          <a:endParaRPr lang="sl-SI"/>
        </a:p>
      </dgm:t>
    </dgm:pt>
    <dgm:pt modelId="{DC046F41-FA78-42DE-92CA-00056BDD5E5D}" type="pres">
      <dgm:prSet presAssocID="{D645B28B-C393-4622-980F-4BBECE150624}" presName="level3hierChild" presStyleCnt="0"/>
      <dgm:spPr/>
      <dgm:t>
        <a:bodyPr/>
        <a:lstStyle/>
        <a:p>
          <a:endParaRPr lang="sl-SI"/>
        </a:p>
      </dgm:t>
    </dgm:pt>
    <dgm:pt modelId="{A025547A-89C2-4118-9176-1E17451F3FF9}" type="pres">
      <dgm:prSet presAssocID="{64D8D668-605F-4140-B112-94F3C4163C5F}" presName="conn2-1" presStyleLbl="parChTrans1D2" presStyleIdx="2" presStyleCnt="4"/>
      <dgm:spPr/>
      <dgm:t>
        <a:bodyPr/>
        <a:lstStyle/>
        <a:p>
          <a:endParaRPr lang="sl-SI"/>
        </a:p>
      </dgm:t>
    </dgm:pt>
    <dgm:pt modelId="{B325CA33-C179-43B2-8F7C-9F6B5BDD216C}" type="pres">
      <dgm:prSet presAssocID="{64D8D668-605F-4140-B112-94F3C4163C5F}" presName="connTx" presStyleLbl="parChTrans1D2" presStyleIdx="2" presStyleCnt="4"/>
      <dgm:spPr/>
      <dgm:t>
        <a:bodyPr/>
        <a:lstStyle/>
        <a:p>
          <a:endParaRPr lang="sl-SI"/>
        </a:p>
      </dgm:t>
    </dgm:pt>
    <dgm:pt modelId="{E02B240B-368F-4CEE-AEF0-809ED35D8845}" type="pres">
      <dgm:prSet presAssocID="{EC83906D-2256-4478-B8DF-FFD645F652AD}" presName="root2" presStyleCnt="0"/>
      <dgm:spPr/>
      <dgm:t>
        <a:bodyPr/>
        <a:lstStyle/>
        <a:p>
          <a:endParaRPr lang="sl-SI"/>
        </a:p>
      </dgm:t>
    </dgm:pt>
    <dgm:pt modelId="{A7691C22-3C2E-470E-ABA7-5E00737B0476}" type="pres">
      <dgm:prSet presAssocID="{EC83906D-2256-4478-B8DF-FFD645F652AD}" presName="LevelTwoTextNode" presStyleLbl="node2" presStyleIdx="2" presStyleCnt="4" custScaleX="448754" custScaleY="201684" custLinFactNeighborX="-2196" custLinFactNeighborY="-27310">
        <dgm:presLayoutVars>
          <dgm:chPref val="3"/>
        </dgm:presLayoutVars>
      </dgm:prSet>
      <dgm:spPr/>
      <dgm:t>
        <a:bodyPr/>
        <a:lstStyle/>
        <a:p>
          <a:endParaRPr lang="sl-SI"/>
        </a:p>
      </dgm:t>
    </dgm:pt>
    <dgm:pt modelId="{7CE04993-738C-4104-9C62-66864E75DDB7}" type="pres">
      <dgm:prSet presAssocID="{EC83906D-2256-4478-B8DF-FFD645F652AD}" presName="level3hierChild" presStyleCnt="0"/>
      <dgm:spPr/>
      <dgm:t>
        <a:bodyPr/>
        <a:lstStyle/>
        <a:p>
          <a:endParaRPr lang="sl-SI"/>
        </a:p>
      </dgm:t>
    </dgm:pt>
    <dgm:pt modelId="{725FB194-5CF2-4DEB-8460-5ECC532BEF2A}" type="pres">
      <dgm:prSet presAssocID="{B7B21835-4454-459C-8BE4-D1CFB515CD15}" presName="conn2-1" presStyleLbl="parChTrans1D2" presStyleIdx="3" presStyleCnt="4"/>
      <dgm:spPr/>
      <dgm:t>
        <a:bodyPr/>
        <a:lstStyle/>
        <a:p>
          <a:endParaRPr lang="sl-SI"/>
        </a:p>
      </dgm:t>
    </dgm:pt>
    <dgm:pt modelId="{69AF45BB-A06B-482A-85CC-A1DAF6C4D34A}" type="pres">
      <dgm:prSet presAssocID="{B7B21835-4454-459C-8BE4-D1CFB515CD15}" presName="connTx" presStyleLbl="parChTrans1D2" presStyleIdx="3" presStyleCnt="4"/>
      <dgm:spPr/>
      <dgm:t>
        <a:bodyPr/>
        <a:lstStyle/>
        <a:p>
          <a:endParaRPr lang="sl-SI"/>
        </a:p>
      </dgm:t>
    </dgm:pt>
    <dgm:pt modelId="{20F46BB3-9231-4D37-B24F-88BFEF5DADC5}" type="pres">
      <dgm:prSet presAssocID="{55564934-8130-46B9-9594-58B5B0E03D19}" presName="root2" presStyleCnt="0"/>
      <dgm:spPr/>
      <dgm:t>
        <a:bodyPr/>
        <a:lstStyle/>
        <a:p>
          <a:endParaRPr lang="sl-SI"/>
        </a:p>
      </dgm:t>
    </dgm:pt>
    <dgm:pt modelId="{8D7392FE-C1A6-4017-B06E-F589F9D4EA16}" type="pres">
      <dgm:prSet presAssocID="{55564934-8130-46B9-9594-58B5B0E03D19}" presName="LevelTwoTextNode" presStyleLbl="node2" presStyleIdx="3" presStyleCnt="4" custScaleX="480116" custScaleY="315789" custLinFactNeighborX="-2196" custLinFactNeighborY="4884">
        <dgm:presLayoutVars>
          <dgm:chPref val="3"/>
        </dgm:presLayoutVars>
      </dgm:prSet>
      <dgm:spPr/>
      <dgm:t>
        <a:bodyPr/>
        <a:lstStyle/>
        <a:p>
          <a:endParaRPr lang="sl-SI"/>
        </a:p>
      </dgm:t>
    </dgm:pt>
    <dgm:pt modelId="{B69B60B7-7E48-46B0-9E3F-09DAC361C9E8}" type="pres">
      <dgm:prSet presAssocID="{55564934-8130-46B9-9594-58B5B0E03D19}" presName="level3hierChild" presStyleCnt="0"/>
      <dgm:spPr/>
      <dgm:t>
        <a:bodyPr/>
        <a:lstStyle/>
        <a:p>
          <a:endParaRPr lang="sl-SI"/>
        </a:p>
      </dgm:t>
    </dgm:pt>
  </dgm:ptLst>
  <dgm:cxnLst>
    <dgm:cxn modelId="{53E8B337-1D12-4E62-BD24-114E6200CCA2}" type="presOf" srcId="{A0C6F7DC-EB99-47ED-93AB-675874D4C7C5}" destId="{3FF9A318-76C6-4AD3-BE79-0A0FC53F28C2}" srcOrd="0" destOrd="0" presId="urn:microsoft.com/office/officeart/2008/layout/HorizontalMultiLevelHierarchy"/>
    <dgm:cxn modelId="{9BFCDAC7-18F3-4D80-A14F-96CA04344396}" type="presOf" srcId="{420D14DC-FD75-4F59-A050-B91FF75D7500}" destId="{D3E52E82-7055-4C64-BBAF-321F66FC6C89}" srcOrd="0" destOrd="0" presId="urn:microsoft.com/office/officeart/2008/layout/HorizontalMultiLevelHierarchy"/>
    <dgm:cxn modelId="{810F38BD-20C6-48D2-A8CF-525CB4BFAD3C}" type="presOf" srcId="{B7B21835-4454-459C-8BE4-D1CFB515CD15}" destId="{69AF45BB-A06B-482A-85CC-A1DAF6C4D34A}" srcOrd="1" destOrd="0" presId="urn:microsoft.com/office/officeart/2008/layout/HorizontalMultiLevelHierarchy"/>
    <dgm:cxn modelId="{CE1CA2C1-6ADF-4274-9836-B6DD288063BC}" type="presOf" srcId="{64D8D668-605F-4140-B112-94F3C4163C5F}" destId="{A025547A-89C2-4118-9176-1E17451F3FF9}" srcOrd="0" destOrd="0" presId="urn:microsoft.com/office/officeart/2008/layout/HorizontalMultiLevelHierarchy"/>
    <dgm:cxn modelId="{D5340C9B-A487-4B9C-BAA7-819CE524BC12}" type="presOf" srcId="{A5FAF7D2-36DA-4D9B-AEF6-D1380914DC26}" destId="{E326EE76-0956-412F-92F7-7736E58F5AD9}" srcOrd="1" destOrd="0" presId="urn:microsoft.com/office/officeart/2008/layout/HorizontalMultiLevelHierarchy"/>
    <dgm:cxn modelId="{5D02F06E-439F-4A2B-BAC3-ADE6322D0006}" type="presOf" srcId="{C86B2542-1C82-4DD8-AA18-4CAA9C2BD734}" destId="{E5DF826A-502F-44B0-BAD1-E4796B9C6504}" srcOrd="0" destOrd="0" presId="urn:microsoft.com/office/officeart/2008/layout/HorizontalMultiLevelHierarchy"/>
    <dgm:cxn modelId="{467889C2-6A9F-4EFA-9109-9D3D2E785653}" type="presOf" srcId="{A0C6F7DC-EB99-47ED-93AB-675874D4C7C5}" destId="{286689E9-E246-4958-BCDE-13C1A100621A}" srcOrd="1" destOrd="0" presId="urn:microsoft.com/office/officeart/2008/layout/HorizontalMultiLevelHierarchy"/>
    <dgm:cxn modelId="{A31D3D4B-B0F1-42D1-BAEB-0F7C62C73E7B}" type="presOf" srcId="{D645B28B-C393-4622-980F-4BBECE150624}" destId="{E3F7E92F-165A-44F8-806D-EB5BE182EFBD}" srcOrd="0" destOrd="0" presId="urn:microsoft.com/office/officeart/2008/layout/HorizontalMultiLevelHierarchy"/>
    <dgm:cxn modelId="{70F19824-DF6B-4A41-98B6-B4CA011A8B24}" type="presOf" srcId="{EC83906D-2256-4478-B8DF-FFD645F652AD}" destId="{A7691C22-3C2E-470E-ABA7-5E00737B0476}" srcOrd="0" destOrd="0" presId="urn:microsoft.com/office/officeart/2008/layout/HorizontalMultiLevelHierarchy"/>
    <dgm:cxn modelId="{5D822562-27FA-40CE-BB75-E018ADF304C2}" type="presOf" srcId="{55564934-8130-46B9-9594-58B5B0E03D19}" destId="{8D7392FE-C1A6-4017-B06E-F589F9D4EA16}" srcOrd="0" destOrd="0" presId="urn:microsoft.com/office/officeart/2008/layout/HorizontalMultiLevelHierarchy"/>
    <dgm:cxn modelId="{43875159-F7CB-43B6-8E4F-FAFA87B1F635}" srcId="{420D14DC-FD75-4F59-A050-B91FF75D7500}" destId="{55564934-8130-46B9-9594-58B5B0E03D19}" srcOrd="3" destOrd="0" parTransId="{B7B21835-4454-459C-8BE4-D1CFB515CD15}" sibTransId="{FCBB9E6C-72DF-478A-AF51-76C2D1DBEB95}"/>
    <dgm:cxn modelId="{C59B7E6C-F35B-4B66-B502-7ED12F7FA77F}" srcId="{420D14DC-FD75-4F59-A050-B91FF75D7500}" destId="{D645B28B-C393-4622-980F-4BBECE150624}" srcOrd="1" destOrd="0" parTransId="{A5FAF7D2-36DA-4D9B-AEF6-D1380914DC26}" sibTransId="{868EF6C6-7EC0-4FFD-9533-4A2FAEBB61E7}"/>
    <dgm:cxn modelId="{51E65BBA-BC62-4A64-893B-72B342DBBBF3}" type="presOf" srcId="{A5FAF7D2-36DA-4D9B-AEF6-D1380914DC26}" destId="{7907E820-3D88-4140-85C0-DDDB0BEBDF1A}" srcOrd="0" destOrd="0" presId="urn:microsoft.com/office/officeart/2008/layout/HorizontalMultiLevelHierarchy"/>
    <dgm:cxn modelId="{AB4B5463-5C6C-4803-824F-9CBFEC128404}" srcId="{420D14DC-FD75-4F59-A050-B91FF75D7500}" destId="{C86B2542-1C82-4DD8-AA18-4CAA9C2BD734}" srcOrd="0" destOrd="0" parTransId="{A0C6F7DC-EB99-47ED-93AB-675874D4C7C5}" sibTransId="{B44ED3CF-4994-49A5-BC20-F422F5A48FAB}"/>
    <dgm:cxn modelId="{DE316AE2-E4BF-41AB-8C2C-B08F0C8068D4}" type="presOf" srcId="{64D8D668-605F-4140-B112-94F3C4163C5F}" destId="{B325CA33-C179-43B2-8F7C-9F6B5BDD216C}" srcOrd="1" destOrd="0" presId="urn:microsoft.com/office/officeart/2008/layout/HorizontalMultiLevelHierarchy"/>
    <dgm:cxn modelId="{91FE30B5-0BD1-412C-9154-CBCF16EB13BC}" srcId="{D04FC68A-3203-4FFF-9A47-A0DDB460A22E}" destId="{420D14DC-FD75-4F59-A050-B91FF75D7500}" srcOrd="0" destOrd="0" parTransId="{51761A42-B252-47EE-9F57-EB0AC07D5C0C}" sibTransId="{4AFD621D-47BE-41B5-92A4-DFF8BD88E3B0}"/>
    <dgm:cxn modelId="{4FFDDEE3-5BF5-43A9-967C-0FE0B6090324}" type="presOf" srcId="{D04FC68A-3203-4FFF-9A47-A0DDB460A22E}" destId="{145AA417-4E77-406C-A329-B83BE67C0280}" srcOrd="0" destOrd="0" presId="urn:microsoft.com/office/officeart/2008/layout/HorizontalMultiLevelHierarchy"/>
    <dgm:cxn modelId="{859AB9A6-D3B5-40FF-B546-9832F366F14C}" srcId="{420D14DC-FD75-4F59-A050-B91FF75D7500}" destId="{EC83906D-2256-4478-B8DF-FFD645F652AD}" srcOrd="2" destOrd="0" parTransId="{64D8D668-605F-4140-B112-94F3C4163C5F}" sibTransId="{FEB3A36B-A622-4407-974E-946DB267C63B}"/>
    <dgm:cxn modelId="{997954AC-30C5-4503-AB6F-786091D7BA22}" type="presOf" srcId="{B7B21835-4454-459C-8BE4-D1CFB515CD15}" destId="{725FB194-5CF2-4DEB-8460-5ECC532BEF2A}" srcOrd="0" destOrd="0" presId="urn:microsoft.com/office/officeart/2008/layout/HorizontalMultiLevelHierarchy"/>
    <dgm:cxn modelId="{BEAF1F30-B0C7-4EFF-A1E5-0B1ACBD087C8}" type="presParOf" srcId="{145AA417-4E77-406C-A329-B83BE67C0280}" destId="{FED389C3-D782-4538-A743-0972F828CB1F}" srcOrd="0" destOrd="0" presId="urn:microsoft.com/office/officeart/2008/layout/HorizontalMultiLevelHierarchy"/>
    <dgm:cxn modelId="{A4B31D17-7DF2-4693-8A4A-457C3AC30C4A}" type="presParOf" srcId="{FED389C3-D782-4538-A743-0972F828CB1F}" destId="{D3E52E82-7055-4C64-BBAF-321F66FC6C89}" srcOrd="0" destOrd="0" presId="urn:microsoft.com/office/officeart/2008/layout/HorizontalMultiLevelHierarchy"/>
    <dgm:cxn modelId="{16EC315D-2A32-46B2-A551-7D91CD9A6035}" type="presParOf" srcId="{FED389C3-D782-4538-A743-0972F828CB1F}" destId="{6D9B1367-8EB0-49CD-9749-68BF440BAB0D}" srcOrd="1" destOrd="0" presId="urn:microsoft.com/office/officeart/2008/layout/HorizontalMultiLevelHierarchy"/>
    <dgm:cxn modelId="{B0D5DF91-C5C5-43B6-BA21-FD57C9A37E15}" type="presParOf" srcId="{6D9B1367-8EB0-49CD-9749-68BF440BAB0D}" destId="{3FF9A318-76C6-4AD3-BE79-0A0FC53F28C2}" srcOrd="0" destOrd="0" presId="urn:microsoft.com/office/officeart/2008/layout/HorizontalMultiLevelHierarchy"/>
    <dgm:cxn modelId="{44C83739-8469-49DE-AD3A-020D60C9492E}" type="presParOf" srcId="{3FF9A318-76C6-4AD3-BE79-0A0FC53F28C2}" destId="{286689E9-E246-4958-BCDE-13C1A100621A}" srcOrd="0" destOrd="0" presId="urn:microsoft.com/office/officeart/2008/layout/HorizontalMultiLevelHierarchy"/>
    <dgm:cxn modelId="{9604C7C4-7611-44C7-8E33-0635BAC51097}" type="presParOf" srcId="{6D9B1367-8EB0-49CD-9749-68BF440BAB0D}" destId="{8A6169E2-A38B-4933-9D3E-03808FAAEC34}" srcOrd="1" destOrd="0" presId="urn:microsoft.com/office/officeart/2008/layout/HorizontalMultiLevelHierarchy"/>
    <dgm:cxn modelId="{0907D199-02E7-491E-91FA-1D86A43BF492}" type="presParOf" srcId="{8A6169E2-A38B-4933-9D3E-03808FAAEC34}" destId="{E5DF826A-502F-44B0-BAD1-E4796B9C6504}" srcOrd="0" destOrd="0" presId="urn:microsoft.com/office/officeart/2008/layout/HorizontalMultiLevelHierarchy"/>
    <dgm:cxn modelId="{FD8A50E7-C1CE-4381-8B74-CC07D7B6CD6D}" type="presParOf" srcId="{8A6169E2-A38B-4933-9D3E-03808FAAEC34}" destId="{7DAB04C8-91AB-48FF-A9FE-B5738FFE6585}" srcOrd="1" destOrd="0" presId="urn:microsoft.com/office/officeart/2008/layout/HorizontalMultiLevelHierarchy"/>
    <dgm:cxn modelId="{CB7E5C2D-587C-4512-9AB6-CDC37A123DC9}" type="presParOf" srcId="{6D9B1367-8EB0-49CD-9749-68BF440BAB0D}" destId="{7907E820-3D88-4140-85C0-DDDB0BEBDF1A}" srcOrd="2" destOrd="0" presId="urn:microsoft.com/office/officeart/2008/layout/HorizontalMultiLevelHierarchy"/>
    <dgm:cxn modelId="{0E9AA759-4E92-4BD3-92C7-3794CA376179}" type="presParOf" srcId="{7907E820-3D88-4140-85C0-DDDB0BEBDF1A}" destId="{E326EE76-0956-412F-92F7-7736E58F5AD9}" srcOrd="0" destOrd="0" presId="urn:microsoft.com/office/officeart/2008/layout/HorizontalMultiLevelHierarchy"/>
    <dgm:cxn modelId="{9F291944-0E9A-4EA5-807B-68A56C1029B0}" type="presParOf" srcId="{6D9B1367-8EB0-49CD-9749-68BF440BAB0D}" destId="{DFDDA1B9-C8AF-4797-8B04-CC20D5B6E6A6}" srcOrd="3" destOrd="0" presId="urn:microsoft.com/office/officeart/2008/layout/HorizontalMultiLevelHierarchy"/>
    <dgm:cxn modelId="{318311FF-8B33-4ABF-957C-6F1E5E556332}" type="presParOf" srcId="{DFDDA1B9-C8AF-4797-8B04-CC20D5B6E6A6}" destId="{E3F7E92F-165A-44F8-806D-EB5BE182EFBD}" srcOrd="0" destOrd="0" presId="urn:microsoft.com/office/officeart/2008/layout/HorizontalMultiLevelHierarchy"/>
    <dgm:cxn modelId="{7942CECB-939A-421B-8443-242FFB452D83}" type="presParOf" srcId="{DFDDA1B9-C8AF-4797-8B04-CC20D5B6E6A6}" destId="{DC046F41-FA78-42DE-92CA-00056BDD5E5D}" srcOrd="1" destOrd="0" presId="urn:microsoft.com/office/officeart/2008/layout/HorizontalMultiLevelHierarchy"/>
    <dgm:cxn modelId="{6CB3B53B-7448-4C29-9E56-869E16251FDA}" type="presParOf" srcId="{6D9B1367-8EB0-49CD-9749-68BF440BAB0D}" destId="{A025547A-89C2-4118-9176-1E17451F3FF9}" srcOrd="4" destOrd="0" presId="urn:microsoft.com/office/officeart/2008/layout/HorizontalMultiLevelHierarchy"/>
    <dgm:cxn modelId="{249FCA3C-316D-4BAF-AD8A-DA625D692210}" type="presParOf" srcId="{A025547A-89C2-4118-9176-1E17451F3FF9}" destId="{B325CA33-C179-43B2-8F7C-9F6B5BDD216C}" srcOrd="0" destOrd="0" presId="urn:microsoft.com/office/officeart/2008/layout/HorizontalMultiLevelHierarchy"/>
    <dgm:cxn modelId="{05BC4CFC-8BF5-4F19-AE95-8AEBAD6B6C40}" type="presParOf" srcId="{6D9B1367-8EB0-49CD-9749-68BF440BAB0D}" destId="{E02B240B-368F-4CEE-AEF0-809ED35D8845}" srcOrd="5" destOrd="0" presId="urn:microsoft.com/office/officeart/2008/layout/HorizontalMultiLevelHierarchy"/>
    <dgm:cxn modelId="{05819B67-35CA-439E-AAAF-B5F66E57E40D}" type="presParOf" srcId="{E02B240B-368F-4CEE-AEF0-809ED35D8845}" destId="{A7691C22-3C2E-470E-ABA7-5E00737B0476}" srcOrd="0" destOrd="0" presId="urn:microsoft.com/office/officeart/2008/layout/HorizontalMultiLevelHierarchy"/>
    <dgm:cxn modelId="{84DD4568-E185-4EC9-A263-BAEFE3BD1ADE}" type="presParOf" srcId="{E02B240B-368F-4CEE-AEF0-809ED35D8845}" destId="{7CE04993-738C-4104-9C62-66864E75DDB7}" srcOrd="1" destOrd="0" presId="urn:microsoft.com/office/officeart/2008/layout/HorizontalMultiLevelHierarchy"/>
    <dgm:cxn modelId="{1EACF954-57D6-4EDF-84E0-0C1E21B8A238}" type="presParOf" srcId="{6D9B1367-8EB0-49CD-9749-68BF440BAB0D}" destId="{725FB194-5CF2-4DEB-8460-5ECC532BEF2A}" srcOrd="6" destOrd="0" presId="urn:microsoft.com/office/officeart/2008/layout/HorizontalMultiLevelHierarchy"/>
    <dgm:cxn modelId="{C201B97E-40F9-43E2-8FA0-A3DCDFFBF050}" type="presParOf" srcId="{725FB194-5CF2-4DEB-8460-5ECC532BEF2A}" destId="{69AF45BB-A06B-482A-85CC-A1DAF6C4D34A}" srcOrd="0" destOrd="0" presId="urn:microsoft.com/office/officeart/2008/layout/HorizontalMultiLevelHierarchy"/>
    <dgm:cxn modelId="{DB70C1C1-CE71-45E9-8C1A-70E0404AD5A6}" type="presParOf" srcId="{6D9B1367-8EB0-49CD-9749-68BF440BAB0D}" destId="{20F46BB3-9231-4D37-B24F-88BFEF5DADC5}" srcOrd="7" destOrd="0" presId="urn:microsoft.com/office/officeart/2008/layout/HorizontalMultiLevelHierarchy"/>
    <dgm:cxn modelId="{7AA09D22-4661-4C0F-B827-642B0025CFDF}" type="presParOf" srcId="{20F46BB3-9231-4D37-B24F-88BFEF5DADC5}" destId="{8D7392FE-C1A6-4017-B06E-F589F9D4EA16}" srcOrd="0" destOrd="0" presId="urn:microsoft.com/office/officeart/2008/layout/HorizontalMultiLevelHierarchy"/>
    <dgm:cxn modelId="{EEE59934-80D5-4366-AA0E-71DAEA6480C8}" type="presParOf" srcId="{20F46BB3-9231-4D37-B24F-88BFEF5DADC5}" destId="{B69B60B7-7E48-46B0-9E3F-09DAC361C9E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5A4FB00-E760-49B5-81DE-FDC3BCBAED76}" type="doc">
      <dgm:prSet loTypeId="urn:microsoft.com/office/officeart/2005/8/layout/chevron2" loCatId="process" qsTypeId="urn:microsoft.com/office/officeart/2005/8/quickstyle/3d2" qsCatId="3D" csTypeId="urn:microsoft.com/office/officeart/2005/8/colors/colorful2" csCatId="colorful" phldr="1"/>
      <dgm:spPr/>
      <dgm:t>
        <a:bodyPr/>
        <a:lstStyle/>
        <a:p>
          <a:endParaRPr lang="sl-SI"/>
        </a:p>
      </dgm:t>
    </dgm:pt>
    <dgm:pt modelId="{CBD26837-B5A2-433A-BC78-E948BC35DCEC}">
      <dgm:prSet/>
      <dgm:spPr>
        <a:solidFill>
          <a:srgbClr val="0000FF"/>
        </a:solidFill>
      </dgm:spPr>
      <dgm:t>
        <a:bodyPr/>
        <a:lstStyle/>
        <a:p>
          <a:pPr rtl="0"/>
          <a:r>
            <a:rPr lang="sl-SI" b="1" dirty="0" smtClean="0">
              <a:latin typeface="Comic Sans MS" panose="030F0702030302020204" pitchFamily="66" charset="0"/>
            </a:rPr>
            <a:t>Svetloba </a:t>
          </a:r>
        </a:p>
        <a:p>
          <a:pPr rtl="0"/>
          <a:r>
            <a:rPr lang="sl-SI" b="1" dirty="0" smtClean="0">
              <a:latin typeface="Comic Sans MS" panose="030F0702030302020204" pitchFamily="66" charset="0"/>
            </a:rPr>
            <a:t>ima pri delovnem postopku naslednjo vlogo:</a:t>
          </a:r>
          <a:endParaRPr lang="sl-SI" dirty="0">
            <a:latin typeface="Comic Sans MS" panose="030F0702030302020204" pitchFamily="66" charset="0"/>
          </a:endParaRPr>
        </a:p>
      </dgm:t>
    </dgm:pt>
    <dgm:pt modelId="{18EFA447-5052-44B1-9F66-0B22F2CDC57A}" type="parTrans" cxnId="{7745F9ED-AEA5-4A1E-B864-8E95A3078B27}">
      <dgm:prSet/>
      <dgm:spPr/>
      <dgm:t>
        <a:bodyPr/>
        <a:lstStyle/>
        <a:p>
          <a:endParaRPr lang="sl-SI"/>
        </a:p>
      </dgm:t>
    </dgm:pt>
    <dgm:pt modelId="{950F501B-6B57-4FDD-8896-99BF683F85C6}" type="sibTrans" cxnId="{7745F9ED-AEA5-4A1E-B864-8E95A3078B27}">
      <dgm:prSet/>
      <dgm:spPr/>
      <dgm:t>
        <a:bodyPr/>
        <a:lstStyle/>
        <a:p>
          <a:endParaRPr lang="sl-SI"/>
        </a:p>
      </dgm:t>
    </dgm:pt>
    <dgm:pt modelId="{A9D9C188-F473-4A1E-91B9-31BDAFDF5E0A}">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razsvetljava mora zagotoviti zadostno osvetljenost na delovnem mestu,</a:t>
          </a:r>
          <a:endParaRPr lang="sl-SI" sz="2200" dirty="0">
            <a:solidFill>
              <a:schemeClr val="tx1"/>
            </a:solidFill>
            <a:latin typeface="Comic Sans MS" panose="030F0702030302020204" pitchFamily="66" charset="0"/>
          </a:endParaRPr>
        </a:p>
      </dgm:t>
    </dgm:pt>
    <dgm:pt modelId="{CD7A764E-4176-40FE-AA24-F65EF3A74AA0}" type="parTrans" cxnId="{8B380AB3-835C-408A-8FF9-95E59F3956BE}">
      <dgm:prSet/>
      <dgm:spPr/>
      <dgm:t>
        <a:bodyPr/>
        <a:lstStyle/>
        <a:p>
          <a:endParaRPr lang="sl-SI"/>
        </a:p>
      </dgm:t>
    </dgm:pt>
    <dgm:pt modelId="{C61192DC-2128-498A-B89C-E6091B138F1B}" type="sibTrans" cxnId="{8B380AB3-835C-408A-8FF9-95E59F3956BE}">
      <dgm:prSet/>
      <dgm:spPr/>
      <dgm:t>
        <a:bodyPr/>
        <a:lstStyle/>
        <a:p>
          <a:endParaRPr lang="sl-SI"/>
        </a:p>
      </dgm:t>
    </dgm:pt>
    <dgm:pt modelId="{255F8F08-36CB-442E-80E1-E104AD25C26D}">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enakomerno razsvetljenost prostora, </a:t>
          </a:r>
          <a:endParaRPr lang="sl-SI" sz="2200" dirty="0">
            <a:solidFill>
              <a:schemeClr val="tx1"/>
            </a:solidFill>
            <a:latin typeface="Comic Sans MS" panose="030F0702030302020204" pitchFamily="66" charset="0"/>
          </a:endParaRPr>
        </a:p>
      </dgm:t>
    </dgm:pt>
    <dgm:pt modelId="{CEA31940-A706-4C62-89A8-A343838BE903}" type="parTrans" cxnId="{8AD7AC05-42F7-420F-9C84-7631578CC539}">
      <dgm:prSet/>
      <dgm:spPr/>
      <dgm:t>
        <a:bodyPr/>
        <a:lstStyle/>
        <a:p>
          <a:endParaRPr lang="sl-SI"/>
        </a:p>
      </dgm:t>
    </dgm:pt>
    <dgm:pt modelId="{21087E60-2ED6-46B1-BE75-4F7BA6D8BF7C}" type="sibTrans" cxnId="{8AD7AC05-42F7-420F-9C84-7631578CC539}">
      <dgm:prSet/>
      <dgm:spPr/>
      <dgm:t>
        <a:bodyPr/>
        <a:lstStyle/>
        <a:p>
          <a:endParaRPr lang="sl-SI"/>
        </a:p>
      </dgm:t>
    </dgm:pt>
    <dgm:pt modelId="{A3737312-2A34-489F-830B-FE5445B6148C}">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pravilno barvo svetlobe, </a:t>
          </a:r>
          <a:endParaRPr lang="sl-SI" sz="2200" dirty="0">
            <a:solidFill>
              <a:schemeClr val="tx1"/>
            </a:solidFill>
            <a:latin typeface="Comic Sans MS" panose="030F0702030302020204" pitchFamily="66" charset="0"/>
          </a:endParaRPr>
        </a:p>
      </dgm:t>
    </dgm:pt>
    <dgm:pt modelId="{E925B347-AC5F-43DA-A311-7296E75569D4}" type="parTrans" cxnId="{7EC26D98-E3FB-41B1-A0B1-26EDEFEC397E}">
      <dgm:prSet/>
      <dgm:spPr/>
      <dgm:t>
        <a:bodyPr/>
        <a:lstStyle/>
        <a:p>
          <a:endParaRPr lang="sl-SI"/>
        </a:p>
      </dgm:t>
    </dgm:pt>
    <dgm:pt modelId="{812FB382-B0A2-4703-AC5C-6D2F4AF7166D}" type="sibTrans" cxnId="{7EC26D98-E3FB-41B1-A0B1-26EDEFEC397E}">
      <dgm:prSet/>
      <dgm:spPr/>
      <dgm:t>
        <a:bodyPr/>
        <a:lstStyle/>
        <a:p>
          <a:endParaRPr lang="sl-SI"/>
        </a:p>
      </dgm:t>
    </dgm:pt>
    <dgm:pt modelId="{BA53CE2D-FEA0-49DD-9F76-7F1AB134FC10}">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zadostne kontraste za dobro označevanje predmetov ali drugih značilnosti, </a:t>
          </a:r>
          <a:endParaRPr lang="sl-SI" sz="2200" dirty="0">
            <a:solidFill>
              <a:schemeClr val="tx1"/>
            </a:solidFill>
            <a:latin typeface="Comic Sans MS" panose="030F0702030302020204" pitchFamily="66" charset="0"/>
          </a:endParaRPr>
        </a:p>
      </dgm:t>
    </dgm:pt>
    <dgm:pt modelId="{CACCAB9F-A150-4F34-8354-FD3C4D393BA9}" type="parTrans" cxnId="{22126742-5316-41AE-9FC9-2EE947EBE8A2}">
      <dgm:prSet/>
      <dgm:spPr/>
      <dgm:t>
        <a:bodyPr/>
        <a:lstStyle/>
        <a:p>
          <a:endParaRPr lang="sl-SI"/>
        </a:p>
      </dgm:t>
    </dgm:pt>
    <dgm:pt modelId="{D8374A90-F42F-4EAB-8E2F-D779A45A90C8}" type="sibTrans" cxnId="{22126742-5316-41AE-9FC9-2EE947EBE8A2}">
      <dgm:prSet/>
      <dgm:spPr/>
      <dgm:t>
        <a:bodyPr/>
        <a:lstStyle/>
        <a:p>
          <a:endParaRPr lang="sl-SI"/>
        </a:p>
      </dgm:t>
    </dgm:pt>
    <dgm:pt modelId="{485D2B52-F016-4657-8C31-3C5D542AA554}">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preprečiti škodljivo bleščanje, </a:t>
          </a:r>
          <a:endParaRPr lang="sl-SI" sz="2200" dirty="0">
            <a:solidFill>
              <a:schemeClr val="tx1"/>
            </a:solidFill>
            <a:latin typeface="Comic Sans MS" panose="030F0702030302020204" pitchFamily="66" charset="0"/>
          </a:endParaRPr>
        </a:p>
      </dgm:t>
    </dgm:pt>
    <dgm:pt modelId="{9301357F-0A8C-4860-A651-03E205A20C15}" type="parTrans" cxnId="{713BA7C1-F9B2-4A1F-A23D-FB4B8C652C8E}">
      <dgm:prSet/>
      <dgm:spPr/>
      <dgm:t>
        <a:bodyPr/>
        <a:lstStyle/>
        <a:p>
          <a:endParaRPr lang="sl-SI"/>
        </a:p>
      </dgm:t>
    </dgm:pt>
    <dgm:pt modelId="{D423F378-CE47-4542-BB67-D68270D6F0C4}" type="sibTrans" cxnId="{713BA7C1-F9B2-4A1F-A23D-FB4B8C652C8E}">
      <dgm:prSet/>
      <dgm:spPr/>
      <dgm:t>
        <a:bodyPr/>
        <a:lstStyle/>
        <a:p>
          <a:endParaRPr lang="sl-SI"/>
        </a:p>
      </dgm:t>
    </dgm:pt>
    <dgm:pt modelId="{553BF1F1-A89C-4920-A4BA-525A50499A48}">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dovolj majhno utripanje, </a:t>
          </a:r>
          <a:endParaRPr lang="sl-SI" sz="2200" dirty="0">
            <a:solidFill>
              <a:schemeClr val="tx1"/>
            </a:solidFill>
            <a:latin typeface="Comic Sans MS" panose="030F0702030302020204" pitchFamily="66" charset="0"/>
          </a:endParaRPr>
        </a:p>
      </dgm:t>
    </dgm:pt>
    <dgm:pt modelId="{14F65C91-37B1-4442-982C-5F54B22798C6}" type="parTrans" cxnId="{02EB09CB-2903-4FD0-81B8-B653E00F044E}">
      <dgm:prSet/>
      <dgm:spPr/>
      <dgm:t>
        <a:bodyPr/>
        <a:lstStyle/>
        <a:p>
          <a:endParaRPr lang="sl-SI"/>
        </a:p>
      </dgm:t>
    </dgm:pt>
    <dgm:pt modelId="{E4AA2637-755C-4771-8DCF-782DC10BD803}" type="sibTrans" cxnId="{02EB09CB-2903-4FD0-81B8-B653E00F044E}">
      <dgm:prSet/>
      <dgm:spPr/>
      <dgm:t>
        <a:bodyPr/>
        <a:lstStyle/>
        <a:p>
          <a:endParaRPr lang="sl-SI"/>
        </a:p>
      </dgm:t>
    </dgm:pt>
    <dgm:pt modelId="{1AE79837-68E9-45CC-8EC4-8719021BAE4B}">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pravilno smer svetlobe, </a:t>
          </a:r>
          <a:endParaRPr lang="sl-SI" sz="2200" dirty="0">
            <a:solidFill>
              <a:schemeClr val="tx1"/>
            </a:solidFill>
            <a:latin typeface="Comic Sans MS" panose="030F0702030302020204" pitchFamily="66" charset="0"/>
          </a:endParaRPr>
        </a:p>
      </dgm:t>
    </dgm:pt>
    <dgm:pt modelId="{C4F4E47C-BA90-4E94-A7CC-9C4F5331AAA6}" type="parTrans" cxnId="{D93988D2-14BD-41E1-9709-4E89C349D28B}">
      <dgm:prSet/>
      <dgm:spPr/>
      <dgm:t>
        <a:bodyPr/>
        <a:lstStyle/>
        <a:p>
          <a:endParaRPr lang="sl-SI"/>
        </a:p>
      </dgm:t>
    </dgm:pt>
    <dgm:pt modelId="{79140169-99D2-4023-B7E4-457E3D21B7D7}" type="sibTrans" cxnId="{D93988D2-14BD-41E1-9709-4E89C349D28B}">
      <dgm:prSet/>
      <dgm:spPr/>
      <dgm:t>
        <a:bodyPr/>
        <a:lstStyle/>
        <a:p>
          <a:endParaRPr lang="sl-SI"/>
        </a:p>
      </dgm:t>
    </dgm:pt>
    <dgm:pt modelId="{C27D8887-5631-4852-A9B4-20A721116296}">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naravni razpored senc, </a:t>
          </a:r>
          <a:endParaRPr lang="sl-SI" sz="2200" dirty="0">
            <a:solidFill>
              <a:schemeClr val="tx1"/>
            </a:solidFill>
            <a:latin typeface="Comic Sans MS" panose="030F0702030302020204" pitchFamily="66" charset="0"/>
          </a:endParaRPr>
        </a:p>
      </dgm:t>
    </dgm:pt>
    <dgm:pt modelId="{9446CEC6-33F9-4792-981E-13510CDB3AF1}" type="parTrans" cxnId="{5ADDEE6A-E329-4CF3-B7EA-5C59A150978C}">
      <dgm:prSet/>
      <dgm:spPr/>
      <dgm:t>
        <a:bodyPr/>
        <a:lstStyle/>
        <a:p>
          <a:endParaRPr lang="sl-SI"/>
        </a:p>
      </dgm:t>
    </dgm:pt>
    <dgm:pt modelId="{63E029B2-262D-499F-9EEA-5FDA1447FDB4}" type="sibTrans" cxnId="{5ADDEE6A-E329-4CF3-B7EA-5C59A150978C}">
      <dgm:prSet/>
      <dgm:spPr/>
      <dgm:t>
        <a:bodyPr/>
        <a:lstStyle/>
        <a:p>
          <a:endParaRPr lang="sl-SI"/>
        </a:p>
      </dgm:t>
    </dgm:pt>
    <dgm:pt modelId="{0E7EA4E3-D1BF-43C3-816D-7FA7B4B83716}">
      <dgm:prSet custT="1"/>
      <dgm:spPr>
        <a:solidFill>
          <a:srgbClr val="FFFF99">
            <a:alpha val="90000"/>
          </a:srgbClr>
        </a:solidFill>
      </dgm:spPr>
      <dgm:t>
        <a:bodyPr/>
        <a:lstStyle/>
        <a:p>
          <a:pPr rtl="0"/>
          <a:r>
            <a:rPr lang="sl-SI" sz="2200" b="1" dirty="0" smtClean="0">
              <a:solidFill>
                <a:schemeClr val="tx1"/>
              </a:solidFill>
              <a:latin typeface="Comic Sans MS" panose="030F0702030302020204" pitchFamily="66" charset="0"/>
            </a:rPr>
            <a:t>zasenčenost proti direktnemu padu sončne svetlobe itd.</a:t>
          </a:r>
          <a:endParaRPr lang="sl-SI" sz="2200" dirty="0">
            <a:solidFill>
              <a:schemeClr val="tx1"/>
            </a:solidFill>
            <a:latin typeface="Comic Sans MS" panose="030F0702030302020204" pitchFamily="66" charset="0"/>
          </a:endParaRPr>
        </a:p>
      </dgm:t>
    </dgm:pt>
    <dgm:pt modelId="{3627BEFA-F72D-4249-B57B-40D987AC17BE}" type="parTrans" cxnId="{583E3F58-D00E-4CEF-89B3-EEAB8A98083B}">
      <dgm:prSet/>
      <dgm:spPr/>
      <dgm:t>
        <a:bodyPr/>
        <a:lstStyle/>
        <a:p>
          <a:endParaRPr lang="sl-SI"/>
        </a:p>
      </dgm:t>
    </dgm:pt>
    <dgm:pt modelId="{C8427F1B-D602-4237-A520-1B45BCDC49E8}" type="sibTrans" cxnId="{583E3F58-D00E-4CEF-89B3-EEAB8A98083B}">
      <dgm:prSet/>
      <dgm:spPr/>
      <dgm:t>
        <a:bodyPr/>
        <a:lstStyle/>
        <a:p>
          <a:endParaRPr lang="sl-SI"/>
        </a:p>
      </dgm:t>
    </dgm:pt>
    <dgm:pt modelId="{65AAC96B-71D7-4F87-8372-4B1857A0A610}" type="pres">
      <dgm:prSet presAssocID="{B5A4FB00-E760-49B5-81DE-FDC3BCBAED76}" presName="linearFlow" presStyleCnt="0">
        <dgm:presLayoutVars>
          <dgm:dir/>
          <dgm:animLvl val="lvl"/>
          <dgm:resizeHandles val="exact"/>
        </dgm:presLayoutVars>
      </dgm:prSet>
      <dgm:spPr/>
      <dgm:t>
        <a:bodyPr/>
        <a:lstStyle/>
        <a:p>
          <a:endParaRPr lang="sl-SI"/>
        </a:p>
      </dgm:t>
    </dgm:pt>
    <dgm:pt modelId="{E25D9454-723C-4611-8A54-23B6DA25C6CC}" type="pres">
      <dgm:prSet presAssocID="{CBD26837-B5A2-433A-BC78-E948BC35DCEC}" presName="composite" presStyleCnt="0"/>
      <dgm:spPr/>
    </dgm:pt>
    <dgm:pt modelId="{4FCA7307-08FD-42B8-B438-03D0AAACFC55}" type="pres">
      <dgm:prSet presAssocID="{CBD26837-B5A2-433A-BC78-E948BC35DCEC}" presName="parentText" presStyleLbl="alignNode1" presStyleIdx="0" presStyleCnt="1" custScaleX="84454" custLinFactNeighborX="-3646" custLinFactNeighborY="-14336">
        <dgm:presLayoutVars>
          <dgm:chMax val="1"/>
          <dgm:bulletEnabled val="1"/>
        </dgm:presLayoutVars>
      </dgm:prSet>
      <dgm:spPr/>
      <dgm:t>
        <a:bodyPr/>
        <a:lstStyle/>
        <a:p>
          <a:endParaRPr lang="sl-SI"/>
        </a:p>
      </dgm:t>
    </dgm:pt>
    <dgm:pt modelId="{8C6CBEE9-CDB9-44C7-BA28-881D10D0BB01}" type="pres">
      <dgm:prSet presAssocID="{CBD26837-B5A2-433A-BC78-E948BC35DCEC}" presName="descendantText" presStyleLbl="alignAcc1" presStyleIdx="0" presStyleCnt="1" custScaleX="110644" custScaleY="139632" custLinFactNeighborX="829" custLinFactNeighborY="-132">
        <dgm:presLayoutVars>
          <dgm:bulletEnabled val="1"/>
        </dgm:presLayoutVars>
      </dgm:prSet>
      <dgm:spPr/>
      <dgm:t>
        <a:bodyPr/>
        <a:lstStyle/>
        <a:p>
          <a:endParaRPr lang="sl-SI"/>
        </a:p>
      </dgm:t>
    </dgm:pt>
  </dgm:ptLst>
  <dgm:cxnLst>
    <dgm:cxn modelId="{BDC21789-DE31-4718-9DC0-2D7BADDC7379}" type="presOf" srcId="{485D2B52-F016-4657-8C31-3C5D542AA554}" destId="{8C6CBEE9-CDB9-44C7-BA28-881D10D0BB01}" srcOrd="0" destOrd="4" presId="urn:microsoft.com/office/officeart/2005/8/layout/chevron2"/>
    <dgm:cxn modelId="{4C409C6B-C578-463B-9C96-F9C4C605B1EE}" type="presOf" srcId="{BA53CE2D-FEA0-49DD-9F76-7F1AB134FC10}" destId="{8C6CBEE9-CDB9-44C7-BA28-881D10D0BB01}" srcOrd="0" destOrd="3" presId="urn:microsoft.com/office/officeart/2005/8/layout/chevron2"/>
    <dgm:cxn modelId="{8B380AB3-835C-408A-8FF9-95E59F3956BE}" srcId="{CBD26837-B5A2-433A-BC78-E948BC35DCEC}" destId="{A9D9C188-F473-4A1E-91B9-31BDAFDF5E0A}" srcOrd="0" destOrd="0" parTransId="{CD7A764E-4176-40FE-AA24-F65EF3A74AA0}" sibTransId="{C61192DC-2128-498A-B89C-E6091B138F1B}"/>
    <dgm:cxn modelId="{7EC26D98-E3FB-41B1-A0B1-26EDEFEC397E}" srcId="{CBD26837-B5A2-433A-BC78-E948BC35DCEC}" destId="{A3737312-2A34-489F-830B-FE5445B6148C}" srcOrd="2" destOrd="0" parTransId="{E925B347-AC5F-43DA-A311-7296E75569D4}" sibTransId="{812FB382-B0A2-4703-AC5C-6D2F4AF7166D}"/>
    <dgm:cxn modelId="{22126742-5316-41AE-9FC9-2EE947EBE8A2}" srcId="{CBD26837-B5A2-433A-BC78-E948BC35DCEC}" destId="{BA53CE2D-FEA0-49DD-9F76-7F1AB134FC10}" srcOrd="3" destOrd="0" parTransId="{CACCAB9F-A150-4F34-8354-FD3C4D393BA9}" sibTransId="{D8374A90-F42F-4EAB-8E2F-D779A45A90C8}"/>
    <dgm:cxn modelId="{8E0527D3-9F41-456A-BCAB-95856754C9C3}" type="presOf" srcId="{C27D8887-5631-4852-A9B4-20A721116296}" destId="{8C6CBEE9-CDB9-44C7-BA28-881D10D0BB01}" srcOrd="0" destOrd="7" presId="urn:microsoft.com/office/officeart/2005/8/layout/chevron2"/>
    <dgm:cxn modelId="{713BA7C1-F9B2-4A1F-A23D-FB4B8C652C8E}" srcId="{CBD26837-B5A2-433A-BC78-E948BC35DCEC}" destId="{485D2B52-F016-4657-8C31-3C5D542AA554}" srcOrd="4" destOrd="0" parTransId="{9301357F-0A8C-4860-A651-03E205A20C15}" sibTransId="{D423F378-CE47-4542-BB67-D68270D6F0C4}"/>
    <dgm:cxn modelId="{6CDADBB4-3A6C-4334-8939-6F0033DEFEF5}" type="presOf" srcId="{A3737312-2A34-489F-830B-FE5445B6148C}" destId="{8C6CBEE9-CDB9-44C7-BA28-881D10D0BB01}" srcOrd="0" destOrd="2" presId="urn:microsoft.com/office/officeart/2005/8/layout/chevron2"/>
    <dgm:cxn modelId="{5ADDEE6A-E329-4CF3-B7EA-5C59A150978C}" srcId="{CBD26837-B5A2-433A-BC78-E948BC35DCEC}" destId="{C27D8887-5631-4852-A9B4-20A721116296}" srcOrd="7" destOrd="0" parTransId="{9446CEC6-33F9-4792-981E-13510CDB3AF1}" sibTransId="{63E029B2-262D-499F-9EEA-5FDA1447FDB4}"/>
    <dgm:cxn modelId="{7745F9ED-AEA5-4A1E-B864-8E95A3078B27}" srcId="{B5A4FB00-E760-49B5-81DE-FDC3BCBAED76}" destId="{CBD26837-B5A2-433A-BC78-E948BC35DCEC}" srcOrd="0" destOrd="0" parTransId="{18EFA447-5052-44B1-9F66-0B22F2CDC57A}" sibTransId="{950F501B-6B57-4FDD-8896-99BF683F85C6}"/>
    <dgm:cxn modelId="{70CC6E34-B30F-45D6-8746-F13A9CAC14AB}" type="presOf" srcId="{CBD26837-B5A2-433A-BC78-E948BC35DCEC}" destId="{4FCA7307-08FD-42B8-B438-03D0AAACFC55}" srcOrd="0" destOrd="0" presId="urn:microsoft.com/office/officeart/2005/8/layout/chevron2"/>
    <dgm:cxn modelId="{8AD7AC05-42F7-420F-9C84-7631578CC539}" srcId="{CBD26837-B5A2-433A-BC78-E948BC35DCEC}" destId="{255F8F08-36CB-442E-80E1-E104AD25C26D}" srcOrd="1" destOrd="0" parTransId="{CEA31940-A706-4C62-89A8-A343838BE903}" sibTransId="{21087E60-2ED6-46B1-BE75-4F7BA6D8BF7C}"/>
    <dgm:cxn modelId="{D93988D2-14BD-41E1-9709-4E89C349D28B}" srcId="{CBD26837-B5A2-433A-BC78-E948BC35DCEC}" destId="{1AE79837-68E9-45CC-8EC4-8719021BAE4B}" srcOrd="6" destOrd="0" parTransId="{C4F4E47C-BA90-4E94-A7CC-9C4F5331AAA6}" sibTransId="{79140169-99D2-4023-B7E4-457E3D21B7D7}"/>
    <dgm:cxn modelId="{583E3F58-D00E-4CEF-89B3-EEAB8A98083B}" srcId="{CBD26837-B5A2-433A-BC78-E948BC35DCEC}" destId="{0E7EA4E3-D1BF-43C3-816D-7FA7B4B83716}" srcOrd="8" destOrd="0" parTransId="{3627BEFA-F72D-4249-B57B-40D987AC17BE}" sibTransId="{C8427F1B-D602-4237-A520-1B45BCDC49E8}"/>
    <dgm:cxn modelId="{8A5F4F82-0865-4286-8EFA-198DA18312D0}" type="presOf" srcId="{0E7EA4E3-D1BF-43C3-816D-7FA7B4B83716}" destId="{8C6CBEE9-CDB9-44C7-BA28-881D10D0BB01}" srcOrd="0" destOrd="8" presId="urn:microsoft.com/office/officeart/2005/8/layout/chevron2"/>
    <dgm:cxn modelId="{D34B47E0-823C-45A5-BBD1-E22BF749FB15}" type="presOf" srcId="{A9D9C188-F473-4A1E-91B9-31BDAFDF5E0A}" destId="{8C6CBEE9-CDB9-44C7-BA28-881D10D0BB01}" srcOrd="0" destOrd="0" presId="urn:microsoft.com/office/officeart/2005/8/layout/chevron2"/>
    <dgm:cxn modelId="{A8267ADB-34EB-44DF-90CF-BD6565391A9C}" type="presOf" srcId="{B5A4FB00-E760-49B5-81DE-FDC3BCBAED76}" destId="{65AAC96B-71D7-4F87-8372-4B1857A0A610}" srcOrd="0" destOrd="0" presId="urn:microsoft.com/office/officeart/2005/8/layout/chevron2"/>
    <dgm:cxn modelId="{9F323A0E-AD58-479E-9C77-D95E9EE75DB5}" type="presOf" srcId="{255F8F08-36CB-442E-80E1-E104AD25C26D}" destId="{8C6CBEE9-CDB9-44C7-BA28-881D10D0BB01}" srcOrd="0" destOrd="1" presId="urn:microsoft.com/office/officeart/2005/8/layout/chevron2"/>
    <dgm:cxn modelId="{B2A5579A-07DC-43C5-AE4C-E2D1DD6FB643}" type="presOf" srcId="{1AE79837-68E9-45CC-8EC4-8719021BAE4B}" destId="{8C6CBEE9-CDB9-44C7-BA28-881D10D0BB01}" srcOrd="0" destOrd="6" presId="urn:microsoft.com/office/officeart/2005/8/layout/chevron2"/>
    <dgm:cxn modelId="{02EB09CB-2903-4FD0-81B8-B653E00F044E}" srcId="{CBD26837-B5A2-433A-BC78-E948BC35DCEC}" destId="{553BF1F1-A89C-4920-A4BA-525A50499A48}" srcOrd="5" destOrd="0" parTransId="{14F65C91-37B1-4442-982C-5F54B22798C6}" sibTransId="{E4AA2637-755C-4771-8DCF-782DC10BD803}"/>
    <dgm:cxn modelId="{01C67A8C-94F9-49CA-A3A9-8AF4D001CB9B}" type="presOf" srcId="{553BF1F1-A89C-4920-A4BA-525A50499A48}" destId="{8C6CBEE9-CDB9-44C7-BA28-881D10D0BB01}" srcOrd="0" destOrd="5" presId="urn:microsoft.com/office/officeart/2005/8/layout/chevron2"/>
    <dgm:cxn modelId="{C4D3B192-42D7-41CF-BE20-57B33A948634}" type="presParOf" srcId="{65AAC96B-71D7-4F87-8372-4B1857A0A610}" destId="{E25D9454-723C-4611-8A54-23B6DA25C6CC}" srcOrd="0" destOrd="0" presId="urn:microsoft.com/office/officeart/2005/8/layout/chevron2"/>
    <dgm:cxn modelId="{E3873804-BD48-46AA-A94A-B87277096B56}" type="presParOf" srcId="{E25D9454-723C-4611-8A54-23B6DA25C6CC}" destId="{4FCA7307-08FD-42B8-B438-03D0AAACFC55}" srcOrd="0" destOrd="0" presId="urn:microsoft.com/office/officeart/2005/8/layout/chevron2"/>
    <dgm:cxn modelId="{04E8FCBC-D586-4D0D-B212-1C70640AF8F5}" type="presParOf" srcId="{E25D9454-723C-4611-8A54-23B6DA25C6CC}" destId="{8C6CBEE9-CDB9-44C7-BA28-881D10D0BB0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4C850C7-AD91-4808-8C99-405D408623D5}" type="doc">
      <dgm:prSet loTypeId="urn:diagrams.loki3.com/BracketList+Icon#1" loCatId="officeonline" qsTypeId="urn:microsoft.com/office/officeart/2005/8/quickstyle/3d2" qsCatId="3D" csTypeId="urn:microsoft.com/office/officeart/2005/8/colors/colorful2" csCatId="colorful" phldr="1"/>
      <dgm:spPr/>
      <dgm:t>
        <a:bodyPr/>
        <a:lstStyle/>
        <a:p>
          <a:endParaRPr lang="sl-SI"/>
        </a:p>
      </dgm:t>
    </dgm:pt>
    <dgm:pt modelId="{A60FC8D5-F7D2-4DF8-ABFB-FA7785DB4CAA}">
      <dgm:prSet/>
      <dgm:spPr>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pl-PL" b="1" dirty="0" smtClean="0">
              <a:latin typeface="Comic Sans MS" panose="030F0702030302020204" pitchFamily="66" charset="0"/>
            </a:rPr>
            <a:t>Za ocenjevanje potrebujemo merske podatke kot so:</a:t>
          </a:r>
          <a:endParaRPr lang="sl-SI" b="1" dirty="0">
            <a:latin typeface="Comic Sans MS" panose="030F0702030302020204" pitchFamily="66" charset="0"/>
          </a:endParaRPr>
        </a:p>
      </dgm:t>
    </dgm:pt>
    <dgm:pt modelId="{800DC8C0-3B68-4C3C-B11E-150BC546EF7C}" type="parTrans" cxnId="{536D743E-BCBE-45C9-A842-581F4477F4DE}">
      <dgm:prSet/>
      <dgm:spPr/>
      <dgm:t>
        <a:bodyPr/>
        <a:lstStyle/>
        <a:p>
          <a:endParaRPr lang="sl-SI"/>
        </a:p>
      </dgm:t>
    </dgm:pt>
    <dgm:pt modelId="{AAEE35C8-6855-4B9F-A2FF-AB49604271E1}" type="sibTrans" cxnId="{536D743E-BCBE-45C9-A842-581F4477F4DE}">
      <dgm:prSet/>
      <dgm:spPr/>
      <dgm:t>
        <a:bodyPr/>
        <a:lstStyle/>
        <a:p>
          <a:endParaRPr lang="sl-SI"/>
        </a:p>
      </dgm:t>
    </dgm:pt>
    <dgm:pt modelId="{D567BAE9-8F7F-44BF-9443-4BD7FA3BCF3F}">
      <dgm:prSet/>
      <dgm:spPr/>
      <dgm:t>
        <a:bodyPr/>
        <a:lstStyle/>
        <a:p>
          <a:pPr rtl="0"/>
          <a:r>
            <a:rPr lang="sl-SI" b="1" dirty="0" smtClean="0">
              <a:latin typeface="Comic Sans MS" panose="030F0702030302020204" pitchFamily="66" charset="0"/>
            </a:rPr>
            <a:t>osvetljenost severnega neba (lx),</a:t>
          </a:r>
          <a:endParaRPr lang="sl-SI" b="1" dirty="0">
            <a:latin typeface="Comic Sans MS" panose="030F0702030302020204" pitchFamily="66" charset="0"/>
          </a:endParaRPr>
        </a:p>
      </dgm:t>
    </dgm:pt>
    <dgm:pt modelId="{A38FE3CB-9437-43FE-A3F2-2F940B77D6BC}" type="parTrans" cxnId="{6D1E8D6D-AAD2-4AED-85AD-11F2A5A93B8A}">
      <dgm:prSet/>
      <dgm:spPr/>
      <dgm:t>
        <a:bodyPr/>
        <a:lstStyle/>
        <a:p>
          <a:endParaRPr lang="sl-SI"/>
        </a:p>
      </dgm:t>
    </dgm:pt>
    <dgm:pt modelId="{D6F33106-FF6B-41B7-AE38-D64B31CFDDE7}" type="sibTrans" cxnId="{6D1E8D6D-AAD2-4AED-85AD-11F2A5A93B8A}">
      <dgm:prSet/>
      <dgm:spPr/>
      <dgm:t>
        <a:bodyPr/>
        <a:lstStyle/>
        <a:p>
          <a:endParaRPr lang="sl-SI"/>
        </a:p>
      </dgm:t>
    </dgm:pt>
    <dgm:pt modelId="{5A656F66-0393-4C9A-A1C6-3A21DD60A1B4}">
      <dgm:prSet/>
      <dgm:spPr/>
      <dgm:t>
        <a:bodyPr/>
        <a:lstStyle/>
        <a:p>
          <a:pPr rtl="0"/>
          <a:r>
            <a:rPr lang="sl-SI" b="1" dirty="0" smtClean="0">
              <a:latin typeface="Comic Sans MS" panose="030F0702030302020204" pitchFamily="66" charset="0"/>
            </a:rPr>
            <a:t>umetna osvetljenost na delovnem mestu (lx),</a:t>
          </a:r>
          <a:endParaRPr lang="sl-SI" b="1" dirty="0">
            <a:latin typeface="Comic Sans MS" panose="030F0702030302020204" pitchFamily="66" charset="0"/>
          </a:endParaRPr>
        </a:p>
      </dgm:t>
    </dgm:pt>
    <dgm:pt modelId="{E6056B03-C492-4CD5-81FC-CCEA54DC1C3E}" type="parTrans" cxnId="{4EC301D8-E063-41DE-8DFE-35B1CF95CE52}">
      <dgm:prSet/>
      <dgm:spPr/>
      <dgm:t>
        <a:bodyPr/>
        <a:lstStyle/>
        <a:p>
          <a:endParaRPr lang="sl-SI"/>
        </a:p>
      </dgm:t>
    </dgm:pt>
    <dgm:pt modelId="{2BDE17E2-1232-4158-9C6F-C5380AA83C38}" type="sibTrans" cxnId="{4EC301D8-E063-41DE-8DFE-35B1CF95CE52}">
      <dgm:prSet/>
      <dgm:spPr/>
      <dgm:t>
        <a:bodyPr/>
        <a:lstStyle/>
        <a:p>
          <a:endParaRPr lang="sl-SI"/>
        </a:p>
      </dgm:t>
    </dgm:pt>
    <dgm:pt modelId="{6DC7CCDF-C21F-4401-BF53-6B960EBCEF58}">
      <dgm:prSet/>
      <dgm:spPr/>
      <dgm:t>
        <a:bodyPr/>
        <a:lstStyle/>
        <a:p>
          <a:pPr rtl="0"/>
          <a:endParaRPr lang="sl-SI" b="1" dirty="0">
            <a:latin typeface="Comic Sans MS" panose="030F0702030302020204" pitchFamily="66" charset="0"/>
          </a:endParaRPr>
        </a:p>
      </dgm:t>
    </dgm:pt>
    <dgm:pt modelId="{4331AD79-BB6A-427B-A286-632201524988}" type="parTrans" cxnId="{03D3C011-03CF-4DBA-B870-FC59AEB826C4}">
      <dgm:prSet/>
      <dgm:spPr/>
      <dgm:t>
        <a:bodyPr/>
        <a:lstStyle/>
        <a:p>
          <a:endParaRPr lang="sl-SI"/>
        </a:p>
      </dgm:t>
    </dgm:pt>
    <dgm:pt modelId="{4983F4AE-7F5B-4068-A0E8-B462D02A9D55}" type="sibTrans" cxnId="{03D3C011-03CF-4DBA-B870-FC59AEB826C4}">
      <dgm:prSet/>
      <dgm:spPr/>
      <dgm:t>
        <a:bodyPr/>
        <a:lstStyle/>
        <a:p>
          <a:endParaRPr lang="sl-SI"/>
        </a:p>
      </dgm:t>
    </dgm:pt>
    <dgm:pt modelId="{8CF2F57B-70F9-4E99-A65A-12D109B48BBD}">
      <dgm:prSet/>
      <dgm:spPr/>
      <dgm:t>
        <a:bodyPr/>
        <a:lstStyle/>
        <a:p>
          <a:pPr rtl="0"/>
          <a:endParaRPr lang="sl-SI" b="1" dirty="0">
            <a:latin typeface="Comic Sans MS" panose="030F0702030302020204" pitchFamily="66" charset="0"/>
          </a:endParaRPr>
        </a:p>
      </dgm:t>
    </dgm:pt>
    <dgm:pt modelId="{A2FBBDD2-8811-45C4-B09E-ADAE73FF1D7A}" type="parTrans" cxnId="{7CFA3AAF-A1E0-4B2C-A559-08548F73F57B}">
      <dgm:prSet/>
      <dgm:spPr/>
      <dgm:t>
        <a:bodyPr/>
        <a:lstStyle/>
        <a:p>
          <a:endParaRPr lang="sl-SI"/>
        </a:p>
      </dgm:t>
    </dgm:pt>
    <dgm:pt modelId="{22B2C24F-8947-4FBC-A95B-C8F714D7A665}" type="sibTrans" cxnId="{7CFA3AAF-A1E0-4B2C-A559-08548F73F57B}">
      <dgm:prSet/>
      <dgm:spPr/>
      <dgm:t>
        <a:bodyPr/>
        <a:lstStyle/>
        <a:p>
          <a:endParaRPr lang="sl-SI"/>
        </a:p>
      </dgm:t>
    </dgm:pt>
    <dgm:pt modelId="{94DC9387-B1CA-4BAC-8673-BAF624C201AB}">
      <dgm:prSet/>
      <dgm:spPr/>
      <dgm:t>
        <a:bodyPr/>
        <a:lstStyle/>
        <a:p>
          <a:pPr rtl="0"/>
          <a:endParaRPr lang="sl-SI" b="1" dirty="0">
            <a:latin typeface="Comic Sans MS" panose="030F0702030302020204" pitchFamily="66" charset="0"/>
          </a:endParaRPr>
        </a:p>
      </dgm:t>
    </dgm:pt>
    <dgm:pt modelId="{8F6DF912-75D7-494D-BE01-4AEFC035160C}" type="parTrans" cxnId="{FEA6368D-D0D5-4B7C-9217-97EFA9A59F5E}">
      <dgm:prSet/>
      <dgm:spPr/>
      <dgm:t>
        <a:bodyPr/>
        <a:lstStyle/>
        <a:p>
          <a:endParaRPr lang="sl-SI"/>
        </a:p>
      </dgm:t>
    </dgm:pt>
    <dgm:pt modelId="{E527F92A-8C8E-41DF-B452-E92FDDAD33BA}" type="sibTrans" cxnId="{FEA6368D-D0D5-4B7C-9217-97EFA9A59F5E}">
      <dgm:prSet/>
      <dgm:spPr/>
      <dgm:t>
        <a:bodyPr/>
        <a:lstStyle/>
        <a:p>
          <a:endParaRPr lang="sl-SI"/>
        </a:p>
      </dgm:t>
    </dgm:pt>
    <dgm:pt modelId="{AC1AFA62-17E6-4F20-88FC-FC7C079CB064}">
      <dgm:prSet/>
      <dgm:spPr/>
      <dgm:t>
        <a:bodyPr/>
        <a:lstStyle/>
        <a:p>
          <a:pPr rtl="0"/>
          <a:endParaRPr lang="sl-SI" b="1" dirty="0">
            <a:latin typeface="Comic Sans MS" panose="030F0702030302020204" pitchFamily="66" charset="0"/>
          </a:endParaRPr>
        </a:p>
      </dgm:t>
    </dgm:pt>
    <dgm:pt modelId="{3DB0D4A6-D1C6-46C4-B61E-50D970E7BCE2}" type="parTrans" cxnId="{EC1FA702-8A7F-4FD1-9577-90B83AE6CD02}">
      <dgm:prSet/>
      <dgm:spPr/>
      <dgm:t>
        <a:bodyPr/>
        <a:lstStyle/>
        <a:p>
          <a:endParaRPr lang="sl-SI"/>
        </a:p>
      </dgm:t>
    </dgm:pt>
    <dgm:pt modelId="{B5AA3AE9-F8BD-44ED-A350-25D8BEE4769B}" type="sibTrans" cxnId="{EC1FA702-8A7F-4FD1-9577-90B83AE6CD02}">
      <dgm:prSet/>
      <dgm:spPr/>
      <dgm:t>
        <a:bodyPr/>
        <a:lstStyle/>
        <a:p>
          <a:endParaRPr lang="sl-SI"/>
        </a:p>
      </dgm:t>
    </dgm:pt>
    <dgm:pt modelId="{C3168053-F1AE-4520-A1EA-6B6887BC55CE}">
      <dgm:prSet/>
      <dgm:spPr/>
      <dgm:t>
        <a:bodyPr/>
        <a:lstStyle/>
        <a:p>
          <a:pPr rtl="0"/>
          <a:r>
            <a:rPr lang="sl-SI" b="1" dirty="0" smtClean="0">
              <a:solidFill>
                <a:schemeClr val="tx1"/>
              </a:solidFill>
              <a:latin typeface="Comic Sans MS" panose="030F0702030302020204" pitchFamily="66" charset="0"/>
            </a:rPr>
            <a:t>zasilna razsvetljava, osvetljenost (lx). </a:t>
          </a:r>
          <a:endParaRPr lang="sl-SI" b="1" dirty="0">
            <a:solidFill>
              <a:schemeClr val="tx1"/>
            </a:solidFill>
            <a:latin typeface="Comic Sans MS" panose="030F0702030302020204" pitchFamily="66" charset="0"/>
          </a:endParaRPr>
        </a:p>
      </dgm:t>
    </dgm:pt>
    <dgm:pt modelId="{66629208-F401-42F9-8916-631D26E02A4B}" type="sibTrans" cxnId="{5074F77D-C43D-4AE8-BAE1-93F317B4F090}">
      <dgm:prSet/>
      <dgm:spPr/>
      <dgm:t>
        <a:bodyPr/>
        <a:lstStyle/>
        <a:p>
          <a:endParaRPr lang="sl-SI"/>
        </a:p>
      </dgm:t>
    </dgm:pt>
    <dgm:pt modelId="{EBFB118E-B6F8-4186-94AD-11676803FF1E}" type="parTrans" cxnId="{5074F77D-C43D-4AE8-BAE1-93F317B4F090}">
      <dgm:prSet/>
      <dgm:spPr/>
      <dgm:t>
        <a:bodyPr/>
        <a:lstStyle/>
        <a:p>
          <a:endParaRPr lang="sl-SI"/>
        </a:p>
      </dgm:t>
    </dgm:pt>
    <dgm:pt modelId="{238ABC69-DECD-4A91-A194-A9915B49D633}">
      <dgm:prSet/>
      <dgm:spPr/>
      <dgm:t>
        <a:bodyPr/>
        <a:lstStyle/>
        <a:p>
          <a:pPr rtl="0"/>
          <a:r>
            <a:rPr lang="sl-SI" b="1" dirty="0" smtClean="0">
              <a:solidFill>
                <a:srgbClr val="0000FF"/>
              </a:solidFill>
              <a:latin typeface="Comic Sans MS" panose="030F0702030302020204" pitchFamily="66" charset="0"/>
            </a:rPr>
            <a:t>kombinirana umetna in dnevna osvetljenost na </a:t>
          </a:r>
          <a:r>
            <a:rPr lang="sl-SI" b="1" dirty="0" err="1" smtClean="0">
              <a:solidFill>
                <a:srgbClr val="0000FF"/>
              </a:solidFill>
              <a:latin typeface="Comic Sans MS" panose="030F0702030302020204" pitchFamily="66" charset="0"/>
            </a:rPr>
            <a:t>del.mestu</a:t>
          </a:r>
          <a:r>
            <a:rPr lang="sl-SI" b="1" dirty="0" smtClean="0">
              <a:solidFill>
                <a:srgbClr val="0000FF"/>
              </a:solidFill>
              <a:latin typeface="Comic Sans MS" panose="030F0702030302020204" pitchFamily="66" charset="0"/>
            </a:rPr>
            <a:t> (lx),</a:t>
          </a:r>
          <a:endParaRPr lang="sl-SI" b="1" dirty="0">
            <a:solidFill>
              <a:srgbClr val="0000FF"/>
            </a:solidFill>
            <a:latin typeface="Comic Sans MS" panose="030F0702030302020204" pitchFamily="66" charset="0"/>
          </a:endParaRPr>
        </a:p>
      </dgm:t>
    </dgm:pt>
    <dgm:pt modelId="{FD17D5FC-13B2-437E-B9C0-C871B968DFF7}" type="sibTrans" cxnId="{7672223A-10ED-4BAE-AA09-B524C79697B9}">
      <dgm:prSet/>
      <dgm:spPr/>
      <dgm:t>
        <a:bodyPr/>
        <a:lstStyle/>
        <a:p>
          <a:endParaRPr lang="sl-SI"/>
        </a:p>
      </dgm:t>
    </dgm:pt>
    <dgm:pt modelId="{7A10E51E-A9DF-4C98-AEAD-F36410364BDF}" type="parTrans" cxnId="{7672223A-10ED-4BAE-AA09-B524C79697B9}">
      <dgm:prSet/>
      <dgm:spPr/>
      <dgm:t>
        <a:bodyPr/>
        <a:lstStyle/>
        <a:p>
          <a:endParaRPr lang="sl-SI"/>
        </a:p>
      </dgm:t>
    </dgm:pt>
    <dgm:pt modelId="{008C284E-5859-45EF-8FCE-1E7A7A5B3AC3}">
      <dgm:prSet/>
      <dgm:spPr/>
      <dgm:t>
        <a:bodyPr/>
        <a:lstStyle/>
        <a:p>
          <a:pPr rtl="0"/>
          <a:r>
            <a:rPr lang="sl-SI" b="1" dirty="0" smtClean="0">
              <a:solidFill>
                <a:srgbClr val="0000FF"/>
              </a:solidFill>
              <a:latin typeface="Comic Sans MS" panose="030F0702030302020204" pitchFamily="66" charset="0"/>
            </a:rPr>
            <a:t>dnevna osvetljenost na delovnem mestu (lx),</a:t>
          </a:r>
          <a:endParaRPr lang="sl-SI" b="1" dirty="0">
            <a:solidFill>
              <a:srgbClr val="0000FF"/>
            </a:solidFill>
            <a:latin typeface="Comic Sans MS" panose="030F0702030302020204" pitchFamily="66" charset="0"/>
          </a:endParaRPr>
        </a:p>
      </dgm:t>
    </dgm:pt>
    <dgm:pt modelId="{182FE7E8-1DB7-4D15-8462-D7CD0FC22A2E}" type="sibTrans" cxnId="{9306A315-9A4F-47D3-8533-0E7B461FA7E5}">
      <dgm:prSet/>
      <dgm:spPr/>
      <dgm:t>
        <a:bodyPr/>
        <a:lstStyle/>
        <a:p>
          <a:endParaRPr lang="sl-SI"/>
        </a:p>
      </dgm:t>
    </dgm:pt>
    <dgm:pt modelId="{7CC404C8-9385-4E58-9AA3-1FF0D8FB3A6E}" type="parTrans" cxnId="{9306A315-9A4F-47D3-8533-0E7B461FA7E5}">
      <dgm:prSet/>
      <dgm:spPr/>
      <dgm:t>
        <a:bodyPr/>
        <a:lstStyle/>
        <a:p>
          <a:endParaRPr lang="sl-SI"/>
        </a:p>
      </dgm:t>
    </dgm:pt>
    <dgm:pt modelId="{E9A86592-9D35-47C5-B051-8D1F413DF3B4}">
      <dgm:prSet/>
      <dgm:spPr/>
      <dgm:t>
        <a:bodyPr/>
        <a:lstStyle/>
        <a:p>
          <a:pPr rtl="0"/>
          <a:r>
            <a:rPr lang="sl-SI" b="1" dirty="0" smtClean="0">
              <a:latin typeface="Comic Sans MS" panose="030F0702030302020204" pitchFamily="66" charset="0"/>
            </a:rPr>
            <a:t>povprečna umetna osvetljenost v prostoru (lx),</a:t>
          </a:r>
          <a:endParaRPr lang="sl-SI" b="1" dirty="0">
            <a:latin typeface="Comic Sans MS" panose="030F0702030302020204" pitchFamily="66" charset="0"/>
          </a:endParaRPr>
        </a:p>
      </dgm:t>
    </dgm:pt>
    <dgm:pt modelId="{8C401C42-AEA0-4E17-A1C8-88671E5DEE13}" type="sibTrans" cxnId="{87775D04-DD3E-4A7B-B7C6-BEBF56AD8632}">
      <dgm:prSet/>
      <dgm:spPr/>
      <dgm:t>
        <a:bodyPr/>
        <a:lstStyle/>
        <a:p>
          <a:endParaRPr lang="sl-SI"/>
        </a:p>
      </dgm:t>
    </dgm:pt>
    <dgm:pt modelId="{DCC53E3C-6D71-4173-A111-584C31CBB9DD}" type="parTrans" cxnId="{87775D04-DD3E-4A7B-B7C6-BEBF56AD8632}">
      <dgm:prSet/>
      <dgm:spPr/>
      <dgm:t>
        <a:bodyPr/>
        <a:lstStyle/>
        <a:p>
          <a:endParaRPr lang="sl-SI"/>
        </a:p>
      </dgm:t>
    </dgm:pt>
    <dgm:pt modelId="{4A29B120-0A7C-4AD2-BF10-8CD3840DF59E}" type="pres">
      <dgm:prSet presAssocID="{94C850C7-AD91-4808-8C99-405D408623D5}" presName="Name0" presStyleCnt="0">
        <dgm:presLayoutVars>
          <dgm:dir/>
          <dgm:animLvl val="lvl"/>
          <dgm:resizeHandles val="exact"/>
        </dgm:presLayoutVars>
      </dgm:prSet>
      <dgm:spPr/>
      <dgm:t>
        <a:bodyPr/>
        <a:lstStyle/>
        <a:p>
          <a:endParaRPr lang="sl-SI"/>
        </a:p>
      </dgm:t>
    </dgm:pt>
    <dgm:pt modelId="{DA739238-C118-4AC8-B852-FC42E9314F7B}" type="pres">
      <dgm:prSet presAssocID="{A60FC8D5-F7D2-4DF8-ABFB-FA7785DB4CAA}" presName="linNode" presStyleCnt="0"/>
      <dgm:spPr/>
    </dgm:pt>
    <dgm:pt modelId="{2DFBE852-D44A-48E9-B399-BD74F717E9C7}" type="pres">
      <dgm:prSet presAssocID="{A60FC8D5-F7D2-4DF8-ABFB-FA7785DB4CAA}" presName="parTx" presStyleLbl="revTx" presStyleIdx="0" presStyleCnt="5">
        <dgm:presLayoutVars>
          <dgm:chMax val="1"/>
          <dgm:bulletEnabled val="1"/>
        </dgm:presLayoutVars>
      </dgm:prSet>
      <dgm:spPr/>
      <dgm:t>
        <a:bodyPr/>
        <a:lstStyle/>
        <a:p>
          <a:endParaRPr lang="sl-SI"/>
        </a:p>
      </dgm:t>
    </dgm:pt>
    <dgm:pt modelId="{7FD4BC69-2319-4D82-A167-7BC7742DEF30}" type="pres">
      <dgm:prSet presAssocID="{A60FC8D5-F7D2-4DF8-ABFB-FA7785DB4CAA}" presName="bracket" presStyleLbl="parChTrans1D1" presStyleIdx="0" presStyleCnt="5"/>
      <dgm:spPr/>
    </dgm:pt>
    <dgm:pt modelId="{1299995A-CD89-47D2-9A48-D73044EB5A21}" type="pres">
      <dgm:prSet presAssocID="{A60FC8D5-F7D2-4DF8-ABFB-FA7785DB4CAA}" presName="spH" presStyleCnt="0"/>
      <dgm:spPr/>
    </dgm:pt>
    <dgm:pt modelId="{C308A1DA-F671-472B-B147-3BD63BAF5D74}" type="pres">
      <dgm:prSet presAssocID="{A60FC8D5-F7D2-4DF8-ABFB-FA7785DB4CAA}" presName="desTx" presStyleLbl="node1" presStyleIdx="0" presStyleCnt="5">
        <dgm:presLayoutVars>
          <dgm:bulletEnabled val="1"/>
        </dgm:presLayoutVars>
      </dgm:prSet>
      <dgm:spPr/>
      <dgm:t>
        <a:bodyPr/>
        <a:lstStyle/>
        <a:p>
          <a:endParaRPr lang="sl-SI"/>
        </a:p>
      </dgm:t>
    </dgm:pt>
    <dgm:pt modelId="{C1BB6086-B597-4FFE-99F4-7AD457CA9820}" type="pres">
      <dgm:prSet presAssocID="{AAEE35C8-6855-4B9F-A2FF-AB49604271E1}" presName="spV" presStyleCnt="0"/>
      <dgm:spPr/>
    </dgm:pt>
    <dgm:pt modelId="{625AE792-4F45-49D4-88A2-798F17287290}" type="pres">
      <dgm:prSet presAssocID="{6DC7CCDF-C21F-4401-BF53-6B960EBCEF58}" presName="linNode" presStyleCnt="0"/>
      <dgm:spPr/>
    </dgm:pt>
    <dgm:pt modelId="{27A67BC2-0751-4259-956A-58D6CF0C29BB}" type="pres">
      <dgm:prSet presAssocID="{6DC7CCDF-C21F-4401-BF53-6B960EBCEF58}" presName="parTx" presStyleLbl="revTx" presStyleIdx="1" presStyleCnt="5">
        <dgm:presLayoutVars>
          <dgm:chMax val="1"/>
          <dgm:bulletEnabled val="1"/>
        </dgm:presLayoutVars>
      </dgm:prSet>
      <dgm:spPr/>
      <dgm:t>
        <a:bodyPr/>
        <a:lstStyle/>
        <a:p>
          <a:endParaRPr lang="sl-SI"/>
        </a:p>
      </dgm:t>
    </dgm:pt>
    <dgm:pt modelId="{245E8804-E66B-4265-9E74-E7288DB72435}" type="pres">
      <dgm:prSet presAssocID="{6DC7CCDF-C21F-4401-BF53-6B960EBCEF58}" presName="bracket" presStyleLbl="parChTrans1D1" presStyleIdx="1" presStyleCnt="5"/>
      <dgm:spPr/>
    </dgm:pt>
    <dgm:pt modelId="{436143FC-EAED-44DA-8FB7-091E73600D7D}" type="pres">
      <dgm:prSet presAssocID="{6DC7CCDF-C21F-4401-BF53-6B960EBCEF58}" presName="spH" presStyleCnt="0"/>
      <dgm:spPr/>
    </dgm:pt>
    <dgm:pt modelId="{D7ED9CB7-DA75-4C0D-BD27-03134D6AA3BF}" type="pres">
      <dgm:prSet presAssocID="{6DC7CCDF-C21F-4401-BF53-6B960EBCEF58}" presName="desTx" presStyleLbl="node1" presStyleIdx="1" presStyleCnt="5">
        <dgm:presLayoutVars>
          <dgm:bulletEnabled val="1"/>
        </dgm:presLayoutVars>
      </dgm:prSet>
      <dgm:spPr/>
      <dgm:t>
        <a:bodyPr/>
        <a:lstStyle/>
        <a:p>
          <a:endParaRPr lang="sl-SI"/>
        </a:p>
      </dgm:t>
    </dgm:pt>
    <dgm:pt modelId="{F010BF3B-756D-4761-8F46-D3784BE63323}" type="pres">
      <dgm:prSet presAssocID="{4983F4AE-7F5B-4068-A0E8-B462D02A9D55}" presName="spV" presStyleCnt="0"/>
      <dgm:spPr/>
    </dgm:pt>
    <dgm:pt modelId="{90C8B094-0712-4E46-B501-0A1ECD69DEA3}" type="pres">
      <dgm:prSet presAssocID="{8CF2F57B-70F9-4E99-A65A-12D109B48BBD}" presName="linNode" presStyleCnt="0"/>
      <dgm:spPr/>
    </dgm:pt>
    <dgm:pt modelId="{A76E09BB-472D-4A91-A902-0C6FED12DA0D}" type="pres">
      <dgm:prSet presAssocID="{8CF2F57B-70F9-4E99-A65A-12D109B48BBD}" presName="parTx" presStyleLbl="revTx" presStyleIdx="2" presStyleCnt="5">
        <dgm:presLayoutVars>
          <dgm:chMax val="1"/>
          <dgm:bulletEnabled val="1"/>
        </dgm:presLayoutVars>
      </dgm:prSet>
      <dgm:spPr/>
      <dgm:t>
        <a:bodyPr/>
        <a:lstStyle/>
        <a:p>
          <a:endParaRPr lang="sl-SI"/>
        </a:p>
      </dgm:t>
    </dgm:pt>
    <dgm:pt modelId="{FD73191B-CB84-4E2D-BDAE-523BCAF1A577}" type="pres">
      <dgm:prSet presAssocID="{8CF2F57B-70F9-4E99-A65A-12D109B48BBD}" presName="bracket" presStyleLbl="parChTrans1D1" presStyleIdx="2" presStyleCnt="5"/>
      <dgm:spPr/>
    </dgm:pt>
    <dgm:pt modelId="{FD30D8F9-E2A0-468A-9FA9-34B6D0AD09A1}" type="pres">
      <dgm:prSet presAssocID="{8CF2F57B-70F9-4E99-A65A-12D109B48BBD}" presName="spH" presStyleCnt="0"/>
      <dgm:spPr/>
    </dgm:pt>
    <dgm:pt modelId="{0475A1C6-632D-4BE3-B804-D8C3C5FBB162}" type="pres">
      <dgm:prSet presAssocID="{8CF2F57B-70F9-4E99-A65A-12D109B48BBD}" presName="desTx" presStyleLbl="node1" presStyleIdx="2" presStyleCnt="5">
        <dgm:presLayoutVars>
          <dgm:bulletEnabled val="1"/>
        </dgm:presLayoutVars>
      </dgm:prSet>
      <dgm:spPr/>
      <dgm:t>
        <a:bodyPr/>
        <a:lstStyle/>
        <a:p>
          <a:endParaRPr lang="sl-SI"/>
        </a:p>
      </dgm:t>
    </dgm:pt>
    <dgm:pt modelId="{63D7C13E-37ED-4FE1-AC1C-5D23A3FB41E5}" type="pres">
      <dgm:prSet presAssocID="{22B2C24F-8947-4FBC-A95B-C8F714D7A665}" presName="spV" presStyleCnt="0"/>
      <dgm:spPr/>
    </dgm:pt>
    <dgm:pt modelId="{F4D30E25-8F23-41EE-8A37-FD090E052FCF}" type="pres">
      <dgm:prSet presAssocID="{94DC9387-B1CA-4BAC-8673-BAF624C201AB}" presName="linNode" presStyleCnt="0"/>
      <dgm:spPr/>
    </dgm:pt>
    <dgm:pt modelId="{DA0E6657-1B77-4BEE-9793-14C274D2D0F7}" type="pres">
      <dgm:prSet presAssocID="{94DC9387-B1CA-4BAC-8673-BAF624C201AB}" presName="parTx" presStyleLbl="revTx" presStyleIdx="3" presStyleCnt="5">
        <dgm:presLayoutVars>
          <dgm:chMax val="1"/>
          <dgm:bulletEnabled val="1"/>
        </dgm:presLayoutVars>
      </dgm:prSet>
      <dgm:spPr/>
      <dgm:t>
        <a:bodyPr/>
        <a:lstStyle/>
        <a:p>
          <a:endParaRPr lang="sl-SI"/>
        </a:p>
      </dgm:t>
    </dgm:pt>
    <dgm:pt modelId="{2965113F-13D0-4000-8D0C-312E158E372A}" type="pres">
      <dgm:prSet presAssocID="{94DC9387-B1CA-4BAC-8673-BAF624C201AB}" presName="bracket" presStyleLbl="parChTrans1D1" presStyleIdx="3" presStyleCnt="5"/>
      <dgm:spPr/>
    </dgm:pt>
    <dgm:pt modelId="{22578774-9DB2-4B0A-A796-BFEBEA028989}" type="pres">
      <dgm:prSet presAssocID="{94DC9387-B1CA-4BAC-8673-BAF624C201AB}" presName="spH" presStyleCnt="0"/>
      <dgm:spPr/>
    </dgm:pt>
    <dgm:pt modelId="{FD5E689C-E37E-4886-8E9A-2BEAE2F85AF7}" type="pres">
      <dgm:prSet presAssocID="{94DC9387-B1CA-4BAC-8673-BAF624C201AB}" presName="desTx" presStyleLbl="node1" presStyleIdx="3" presStyleCnt="5">
        <dgm:presLayoutVars>
          <dgm:bulletEnabled val="1"/>
        </dgm:presLayoutVars>
      </dgm:prSet>
      <dgm:spPr/>
      <dgm:t>
        <a:bodyPr/>
        <a:lstStyle/>
        <a:p>
          <a:endParaRPr lang="sl-SI"/>
        </a:p>
      </dgm:t>
    </dgm:pt>
    <dgm:pt modelId="{13C44C43-EB52-470F-98B0-3F903552600A}" type="pres">
      <dgm:prSet presAssocID="{E527F92A-8C8E-41DF-B452-E92FDDAD33BA}" presName="spV" presStyleCnt="0"/>
      <dgm:spPr/>
    </dgm:pt>
    <dgm:pt modelId="{89089EA9-6B9C-4D38-A27D-85F5921FA9C8}" type="pres">
      <dgm:prSet presAssocID="{AC1AFA62-17E6-4F20-88FC-FC7C079CB064}" presName="linNode" presStyleCnt="0"/>
      <dgm:spPr/>
    </dgm:pt>
    <dgm:pt modelId="{E31CE0CE-46DC-4950-AE7E-219D1D1D5BF7}" type="pres">
      <dgm:prSet presAssocID="{AC1AFA62-17E6-4F20-88FC-FC7C079CB064}" presName="parTx" presStyleLbl="revTx" presStyleIdx="4" presStyleCnt="5">
        <dgm:presLayoutVars>
          <dgm:chMax val="1"/>
          <dgm:bulletEnabled val="1"/>
        </dgm:presLayoutVars>
      </dgm:prSet>
      <dgm:spPr/>
      <dgm:t>
        <a:bodyPr/>
        <a:lstStyle/>
        <a:p>
          <a:endParaRPr lang="sl-SI"/>
        </a:p>
      </dgm:t>
    </dgm:pt>
    <dgm:pt modelId="{17C793AC-0588-4CF8-8082-C40C2AC0FAB6}" type="pres">
      <dgm:prSet presAssocID="{AC1AFA62-17E6-4F20-88FC-FC7C079CB064}" presName="bracket" presStyleLbl="parChTrans1D1" presStyleIdx="4" presStyleCnt="5"/>
      <dgm:spPr/>
    </dgm:pt>
    <dgm:pt modelId="{0F6D3CBE-5DFB-4F00-B22F-2DA699195426}" type="pres">
      <dgm:prSet presAssocID="{AC1AFA62-17E6-4F20-88FC-FC7C079CB064}" presName="spH" presStyleCnt="0"/>
      <dgm:spPr/>
    </dgm:pt>
    <dgm:pt modelId="{4A920BE1-C291-47DC-9DF5-413D6B58AAE9}" type="pres">
      <dgm:prSet presAssocID="{AC1AFA62-17E6-4F20-88FC-FC7C079CB064}" presName="desTx" presStyleLbl="node1" presStyleIdx="4" presStyleCnt="5">
        <dgm:presLayoutVars>
          <dgm:bulletEnabled val="1"/>
        </dgm:presLayoutVars>
      </dgm:prSet>
      <dgm:spPr/>
      <dgm:t>
        <a:bodyPr/>
        <a:lstStyle/>
        <a:p>
          <a:endParaRPr lang="sl-SI"/>
        </a:p>
      </dgm:t>
    </dgm:pt>
  </dgm:ptLst>
  <dgm:cxnLst>
    <dgm:cxn modelId="{438F8E5A-A67B-4EAB-AC4D-9395B8511E26}" type="presOf" srcId="{AC1AFA62-17E6-4F20-88FC-FC7C079CB064}" destId="{E31CE0CE-46DC-4950-AE7E-219D1D1D5BF7}" srcOrd="0" destOrd="0" presId="urn:diagrams.loki3.com/BracketList+Icon#1"/>
    <dgm:cxn modelId="{3D1B000C-B8B3-4461-8E25-7AC23DA399C7}" type="presOf" srcId="{8CF2F57B-70F9-4E99-A65A-12D109B48BBD}" destId="{A76E09BB-472D-4A91-A902-0C6FED12DA0D}" srcOrd="0" destOrd="0" presId="urn:diagrams.loki3.com/BracketList+Icon#1"/>
    <dgm:cxn modelId="{FEA6368D-D0D5-4B7C-9217-97EFA9A59F5E}" srcId="{94C850C7-AD91-4808-8C99-405D408623D5}" destId="{94DC9387-B1CA-4BAC-8673-BAF624C201AB}" srcOrd="3" destOrd="0" parTransId="{8F6DF912-75D7-494D-BE01-4AEFC035160C}" sibTransId="{E527F92A-8C8E-41DF-B452-E92FDDAD33BA}"/>
    <dgm:cxn modelId="{6D1E8D6D-AAD2-4AED-85AD-11F2A5A93B8A}" srcId="{A60FC8D5-F7D2-4DF8-ABFB-FA7785DB4CAA}" destId="{D567BAE9-8F7F-44BF-9443-4BD7FA3BCF3F}" srcOrd="0" destOrd="0" parTransId="{A38FE3CB-9437-43FE-A3F2-2F940B77D6BC}" sibTransId="{D6F33106-FF6B-41B7-AE38-D64B31CFDDE7}"/>
    <dgm:cxn modelId="{EC1FA702-8A7F-4FD1-9577-90B83AE6CD02}" srcId="{94C850C7-AD91-4808-8C99-405D408623D5}" destId="{AC1AFA62-17E6-4F20-88FC-FC7C079CB064}" srcOrd="4" destOrd="0" parTransId="{3DB0D4A6-D1C6-46C4-B61E-50D970E7BCE2}" sibTransId="{B5AA3AE9-F8BD-44ED-A350-25D8BEE4769B}"/>
    <dgm:cxn modelId="{9306A315-9A4F-47D3-8533-0E7B461FA7E5}" srcId="{8CF2F57B-70F9-4E99-A65A-12D109B48BBD}" destId="{008C284E-5859-45EF-8FCE-1E7A7A5B3AC3}" srcOrd="0" destOrd="0" parTransId="{7CC404C8-9385-4E58-9AA3-1FF0D8FB3A6E}" sibTransId="{182FE7E8-1DB7-4D15-8462-D7CD0FC22A2E}"/>
    <dgm:cxn modelId="{7CFA3AAF-A1E0-4B2C-A559-08548F73F57B}" srcId="{94C850C7-AD91-4808-8C99-405D408623D5}" destId="{8CF2F57B-70F9-4E99-A65A-12D109B48BBD}" srcOrd="2" destOrd="0" parTransId="{A2FBBDD2-8811-45C4-B09E-ADAE73FF1D7A}" sibTransId="{22B2C24F-8947-4FBC-A95B-C8F714D7A665}"/>
    <dgm:cxn modelId="{5DEECE31-1FB9-42B6-B181-8032EF9E1537}" type="presOf" srcId="{238ABC69-DECD-4A91-A194-A9915B49D633}" destId="{FD5E689C-E37E-4886-8E9A-2BEAE2F85AF7}" srcOrd="0" destOrd="0" presId="urn:diagrams.loki3.com/BracketList+Icon#1"/>
    <dgm:cxn modelId="{4925C4B8-652D-493E-8C1E-74BD99B0A4C6}" type="presOf" srcId="{C3168053-F1AE-4520-A1EA-6B6887BC55CE}" destId="{4A920BE1-C291-47DC-9DF5-413D6B58AAE9}" srcOrd="0" destOrd="0" presId="urn:diagrams.loki3.com/BracketList+Icon#1"/>
    <dgm:cxn modelId="{B0FB54E7-7DE3-4998-9FC2-97CE6D48722F}" type="presOf" srcId="{94C850C7-AD91-4808-8C99-405D408623D5}" destId="{4A29B120-0A7C-4AD2-BF10-8CD3840DF59E}" srcOrd="0" destOrd="0" presId="urn:diagrams.loki3.com/BracketList+Icon#1"/>
    <dgm:cxn modelId="{536D743E-BCBE-45C9-A842-581F4477F4DE}" srcId="{94C850C7-AD91-4808-8C99-405D408623D5}" destId="{A60FC8D5-F7D2-4DF8-ABFB-FA7785DB4CAA}" srcOrd="0" destOrd="0" parTransId="{800DC8C0-3B68-4C3C-B11E-150BC546EF7C}" sibTransId="{AAEE35C8-6855-4B9F-A2FF-AB49604271E1}"/>
    <dgm:cxn modelId="{E1A3E863-D8CA-447C-ACE3-10D9EAB74F19}" type="presOf" srcId="{6DC7CCDF-C21F-4401-BF53-6B960EBCEF58}" destId="{27A67BC2-0751-4259-956A-58D6CF0C29BB}" srcOrd="0" destOrd="0" presId="urn:diagrams.loki3.com/BracketList+Icon#1"/>
    <dgm:cxn modelId="{5074F77D-C43D-4AE8-BAE1-93F317B4F090}" srcId="{AC1AFA62-17E6-4F20-88FC-FC7C079CB064}" destId="{C3168053-F1AE-4520-A1EA-6B6887BC55CE}" srcOrd="0" destOrd="0" parTransId="{EBFB118E-B6F8-4186-94AD-11676803FF1E}" sibTransId="{66629208-F401-42F9-8916-631D26E02A4B}"/>
    <dgm:cxn modelId="{4EC301D8-E063-41DE-8DFE-35B1CF95CE52}" srcId="{A60FC8D5-F7D2-4DF8-ABFB-FA7785DB4CAA}" destId="{5A656F66-0393-4C9A-A1C6-3A21DD60A1B4}" srcOrd="1" destOrd="0" parTransId="{E6056B03-C492-4CD5-81FC-CCEA54DC1C3E}" sibTransId="{2BDE17E2-1232-4158-9C6F-C5380AA83C38}"/>
    <dgm:cxn modelId="{7672223A-10ED-4BAE-AA09-B524C79697B9}" srcId="{94DC9387-B1CA-4BAC-8673-BAF624C201AB}" destId="{238ABC69-DECD-4A91-A194-A9915B49D633}" srcOrd="0" destOrd="0" parTransId="{7A10E51E-A9DF-4C98-AEAD-F36410364BDF}" sibTransId="{FD17D5FC-13B2-437E-B9C0-C871B968DFF7}"/>
    <dgm:cxn modelId="{35DAC083-DA88-4EB3-B757-7903ADC32C1C}" type="presOf" srcId="{D567BAE9-8F7F-44BF-9443-4BD7FA3BCF3F}" destId="{C308A1DA-F671-472B-B147-3BD63BAF5D74}" srcOrd="0" destOrd="0" presId="urn:diagrams.loki3.com/BracketList+Icon#1"/>
    <dgm:cxn modelId="{87775D04-DD3E-4A7B-B7C6-BEBF56AD8632}" srcId="{6DC7CCDF-C21F-4401-BF53-6B960EBCEF58}" destId="{E9A86592-9D35-47C5-B051-8D1F413DF3B4}" srcOrd="0" destOrd="0" parTransId="{DCC53E3C-6D71-4173-A111-584C31CBB9DD}" sibTransId="{8C401C42-AEA0-4E17-A1C8-88671E5DEE13}"/>
    <dgm:cxn modelId="{A45E32AF-0305-4C6A-BE4C-FF8EB9B28C8E}" type="presOf" srcId="{94DC9387-B1CA-4BAC-8673-BAF624C201AB}" destId="{DA0E6657-1B77-4BEE-9793-14C274D2D0F7}" srcOrd="0" destOrd="0" presId="urn:diagrams.loki3.com/BracketList+Icon#1"/>
    <dgm:cxn modelId="{71DB6780-F6F5-4589-A82C-E55682827908}" type="presOf" srcId="{A60FC8D5-F7D2-4DF8-ABFB-FA7785DB4CAA}" destId="{2DFBE852-D44A-48E9-B399-BD74F717E9C7}" srcOrd="0" destOrd="0" presId="urn:diagrams.loki3.com/BracketList+Icon#1"/>
    <dgm:cxn modelId="{129397F1-C3C5-442D-904C-C8296AAEDE61}" type="presOf" srcId="{5A656F66-0393-4C9A-A1C6-3A21DD60A1B4}" destId="{C308A1DA-F671-472B-B147-3BD63BAF5D74}" srcOrd="0" destOrd="1" presId="urn:diagrams.loki3.com/BracketList+Icon#1"/>
    <dgm:cxn modelId="{A165D30E-B3BB-49C9-B4D7-4883341AA73F}" type="presOf" srcId="{E9A86592-9D35-47C5-B051-8D1F413DF3B4}" destId="{D7ED9CB7-DA75-4C0D-BD27-03134D6AA3BF}" srcOrd="0" destOrd="0" presId="urn:diagrams.loki3.com/BracketList+Icon#1"/>
    <dgm:cxn modelId="{03D3C011-03CF-4DBA-B870-FC59AEB826C4}" srcId="{94C850C7-AD91-4808-8C99-405D408623D5}" destId="{6DC7CCDF-C21F-4401-BF53-6B960EBCEF58}" srcOrd="1" destOrd="0" parTransId="{4331AD79-BB6A-427B-A286-632201524988}" sibTransId="{4983F4AE-7F5B-4068-A0E8-B462D02A9D55}"/>
    <dgm:cxn modelId="{36DD9864-3781-4A53-9E31-64ED021D0CB6}" type="presOf" srcId="{008C284E-5859-45EF-8FCE-1E7A7A5B3AC3}" destId="{0475A1C6-632D-4BE3-B804-D8C3C5FBB162}" srcOrd="0" destOrd="0" presId="urn:diagrams.loki3.com/BracketList+Icon#1"/>
    <dgm:cxn modelId="{F357CC57-58D0-4E02-9341-A72C068F1EBC}" type="presParOf" srcId="{4A29B120-0A7C-4AD2-BF10-8CD3840DF59E}" destId="{DA739238-C118-4AC8-B852-FC42E9314F7B}" srcOrd="0" destOrd="0" presId="urn:diagrams.loki3.com/BracketList+Icon#1"/>
    <dgm:cxn modelId="{392EC555-FE5E-479B-9F96-0B2276417B19}" type="presParOf" srcId="{DA739238-C118-4AC8-B852-FC42E9314F7B}" destId="{2DFBE852-D44A-48E9-B399-BD74F717E9C7}" srcOrd="0" destOrd="0" presId="urn:diagrams.loki3.com/BracketList+Icon#1"/>
    <dgm:cxn modelId="{85545D45-B26C-4853-8F30-C16FA1066104}" type="presParOf" srcId="{DA739238-C118-4AC8-B852-FC42E9314F7B}" destId="{7FD4BC69-2319-4D82-A167-7BC7742DEF30}" srcOrd="1" destOrd="0" presId="urn:diagrams.loki3.com/BracketList+Icon#1"/>
    <dgm:cxn modelId="{68FC7596-F9D1-41D1-B094-E8E90446F0B6}" type="presParOf" srcId="{DA739238-C118-4AC8-B852-FC42E9314F7B}" destId="{1299995A-CD89-47D2-9A48-D73044EB5A21}" srcOrd="2" destOrd="0" presId="urn:diagrams.loki3.com/BracketList+Icon#1"/>
    <dgm:cxn modelId="{CCCCECE7-B6D1-4E4D-B861-2C57A42668CE}" type="presParOf" srcId="{DA739238-C118-4AC8-B852-FC42E9314F7B}" destId="{C308A1DA-F671-472B-B147-3BD63BAF5D74}" srcOrd="3" destOrd="0" presId="urn:diagrams.loki3.com/BracketList+Icon#1"/>
    <dgm:cxn modelId="{21B612B9-F9F5-4AFA-8E54-F5907A0E4CEF}" type="presParOf" srcId="{4A29B120-0A7C-4AD2-BF10-8CD3840DF59E}" destId="{C1BB6086-B597-4FFE-99F4-7AD457CA9820}" srcOrd="1" destOrd="0" presId="urn:diagrams.loki3.com/BracketList+Icon#1"/>
    <dgm:cxn modelId="{0FBBF8A5-C99C-44EF-AAB9-722EF5327D8D}" type="presParOf" srcId="{4A29B120-0A7C-4AD2-BF10-8CD3840DF59E}" destId="{625AE792-4F45-49D4-88A2-798F17287290}" srcOrd="2" destOrd="0" presId="urn:diagrams.loki3.com/BracketList+Icon#1"/>
    <dgm:cxn modelId="{78E1B509-D45E-4680-B8C3-D9CF8E71D907}" type="presParOf" srcId="{625AE792-4F45-49D4-88A2-798F17287290}" destId="{27A67BC2-0751-4259-956A-58D6CF0C29BB}" srcOrd="0" destOrd="0" presId="urn:diagrams.loki3.com/BracketList+Icon#1"/>
    <dgm:cxn modelId="{6DB828C3-9C7E-45E5-9DF8-A5C6BED88145}" type="presParOf" srcId="{625AE792-4F45-49D4-88A2-798F17287290}" destId="{245E8804-E66B-4265-9E74-E7288DB72435}" srcOrd="1" destOrd="0" presId="urn:diagrams.loki3.com/BracketList+Icon#1"/>
    <dgm:cxn modelId="{2F9D34CB-6881-40C4-B89E-7CD09512C0C4}" type="presParOf" srcId="{625AE792-4F45-49D4-88A2-798F17287290}" destId="{436143FC-EAED-44DA-8FB7-091E73600D7D}" srcOrd="2" destOrd="0" presId="urn:diagrams.loki3.com/BracketList+Icon#1"/>
    <dgm:cxn modelId="{BD5C2D8B-B9B3-48CD-9FFB-440DB4068451}" type="presParOf" srcId="{625AE792-4F45-49D4-88A2-798F17287290}" destId="{D7ED9CB7-DA75-4C0D-BD27-03134D6AA3BF}" srcOrd="3" destOrd="0" presId="urn:diagrams.loki3.com/BracketList+Icon#1"/>
    <dgm:cxn modelId="{04359B2F-5782-47D5-9BA1-DD2FB292E014}" type="presParOf" srcId="{4A29B120-0A7C-4AD2-BF10-8CD3840DF59E}" destId="{F010BF3B-756D-4761-8F46-D3784BE63323}" srcOrd="3" destOrd="0" presId="urn:diagrams.loki3.com/BracketList+Icon#1"/>
    <dgm:cxn modelId="{9F7F612B-9B19-45A5-AD22-7D28ABA6ED9D}" type="presParOf" srcId="{4A29B120-0A7C-4AD2-BF10-8CD3840DF59E}" destId="{90C8B094-0712-4E46-B501-0A1ECD69DEA3}" srcOrd="4" destOrd="0" presId="urn:diagrams.loki3.com/BracketList+Icon#1"/>
    <dgm:cxn modelId="{D1445BDC-6C27-49C7-BC8A-0C0224067193}" type="presParOf" srcId="{90C8B094-0712-4E46-B501-0A1ECD69DEA3}" destId="{A76E09BB-472D-4A91-A902-0C6FED12DA0D}" srcOrd="0" destOrd="0" presId="urn:diagrams.loki3.com/BracketList+Icon#1"/>
    <dgm:cxn modelId="{62860437-BC0B-4C2A-8A51-E54624CFA393}" type="presParOf" srcId="{90C8B094-0712-4E46-B501-0A1ECD69DEA3}" destId="{FD73191B-CB84-4E2D-BDAE-523BCAF1A577}" srcOrd="1" destOrd="0" presId="urn:diagrams.loki3.com/BracketList+Icon#1"/>
    <dgm:cxn modelId="{B2DDD02C-78C2-4469-9934-9DB7FDCC3EF9}" type="presParOf" srcId="{90C8B094-0712-4E46-B501-0A1ECD69DEA3}" destId="{FD30D8F9-E2A0-468A-9FA9-34B6D0AD09A1}" srcOrd="2" destOrd="0" presId="urn:diagrams.loki3.com/BracketList+Icon#1"/>
    <dgm:cxn modelId="{86197779-AD95-4AF2-87C7-2E3BFFA11B85}" type="presParOf" srcId="{90C8B094-0712-4E46-B501-0A1ECD69DEA3}" destId="{0475A1C6-632D-4BE3-B804-D8C3C5FBB162}" srcOrd="3" destOrd="0" presId="urn:diagrams.loki3.com/BracketList+Icon#1"/>
    <dgm:cxn modelId="{4877E61D-E9C3-4DB3-8B33-2DA2DE0E0350}" type="presParOf" srcId="{4A29B120-0A7C-4AD2-BF10-8CD3840DF59E}" destId="{63D7C13E-37ED-4FE1-AC1C-5D23A3FB41E5}" srcOrd="5" destOrd="0" presId="urn:diagrams.loki3.com/BracketList+Icon#1"/>
    <dgm:cxn modelId="{003E2EDE-630B-4403-8402-6078F23A0DDB}" type="presParOf" srcId="{4A29B120-0A7C-4AD2-BF10-8CD3840DF59E}" destId="{F4D30E25-8F23-41EE-8A37-FD090E052FCF}" srcOrd="6" destOrd="0" presId="urn:diagrams.loki3.com/BracketList+Icon#1"/>
    <dgm:cxn modelId="{54747C6A-5424-4616-B7FD-38571AEA51A7}" type="presParOf" srcId="{F4D30E25-8F23-41EE-8A37-FD090E052FCF}" destId="{DA0E6657-1B77-4BEE-9793-14C274D2D0F7}" srcOrd="0" destOrd="0" presId="urn:diagrams.loki3.com/BracketList+Icon#1"/>
    <dgm:cxn modelId="{DDD1B42C-F9E0-4B55-9BF3-9C077A914AD3}" type="presParOf" srcId="{F4D30E25-8F23-41EE-8A37-FD090E052FCF}" destId="{2965113F-13D0-4000-8D0C-312E158E372A}" srcOrd="1" destOrd="0" presId="urn:diagrams.loki3.com/BracketList+Icon#1"/>
    <dgm:cxn modelId="{4FEE23D1-2EA6-4DF7-AE5F-EB147BF7F04A}" type="presParOf" srcId="{F4D30E25-8F23-41EE-8A37-FD090E052FCF}" destId="{22578774-9DB2-4B0A-A796-BFEBEA028989}" srcOrd="2" destOrd="0" presId="urn:diagrams.loki3.com/BracketList+Icon#1"/>
    <dgm:cxn modelId="{BBD13F3B-97A3-4EAE-81AF-681279AD7E02}" type="presParOf" srcId="{F4D30E25-8F23-41EE-8A37-FD090E052FCF}" destId="{FD5E689C-E37E-4886-8E9A-2BEAE2F85AF7}" srcOrd="3" destOrd="0" presId="urn:diagrams.loki3.com/BracketList+Icon#1"/>
    <dgm:cxn modelId="{A12E8056-9308-4D28-8ADA-EF0EC46BF7FF}" type="presParOf" srcId="{4A29B120-0A7C-4AD2-BF10-8CD3840DF59E}" destId="{13C44C43-EB52-470F-98B0-3F903552600A}" srcOrd="7" destOrd="0" presId="urn:diagrams.loki3.com/BracketList+Icon#1"/>
    <dgm:cxn modelId="{7311CC34-4C9D-43C4-B9EF-0B05E6F8C1CD}" type="presParOf" srcId="{4A29B120-0A7C-4AD2-BF10-8CD3840DF59E}" destId="{89089EA9-6B9C-4D38-A27D-85F5921FA9C8}" srcOrd="8" destOrd="0" presId="urn:diagrams.loki3.com/BracketList+Icon#1"/>
    <dgm:cxn modelId="{56B503CC-6392-454F-8D0C-B3355B8D862C}" type="presParOf" srcId="{89089EA9-6B9C-4D38-A27D-85F5921FA9C8}" destId="{E31CE0CE-46DC-4950-AE7E-219D1D1D5BF7}" srcOrd="0" destOrd="0" presId="urn:diagrams.loki3.com/BracketList+Icon#1"/>
    <dgm:cxn modelId="{2ED349F3-0C6C-4149-9810-C8B300C0C1F9}" type="presParOf" srcId="{89089EA9-6B9C-4D38-A27D-85F5921FA9C8}" destId="{17C793AC-0588-4CF8-8082-C40C2AC0FAB6}" srcOrd="1" destOrd="0" presId="urn:diagrams.loki3.com/BracketList+Icon#1"/>
    <dgm:cxn modelId="{8A7037E4-6B01-492A-A27B-B68491A2FF17}" type="presParOf" srcId="{89089EA9-6B9C-4D38-A27D-85F5921FA9C8}" destId="{0F6D3CBE-5DFB-4F00-B22F-2DA699195426}" srcOrd="2" destOrd="0" presId="urn:diagrams.loki3.com/BracketList+Icon#1"/>
    <dgm:cxn modelId="{D98AA216-AF62-4D67-870C-C56A084CAEFD}" type="presParOf" srcId="{89089EA9-6B9C-4D38-A27D-85F5921FA9C8}" destId="{4A920BE1-C291-47DC-9DF5-413D6B58AAE9}" srcOrd="3" destOrd="0" presId="urn:diagrams.loki3.com/BracketList+Ic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745B8DC-DF7D-4C6B-AA73-5E793BFE54B5}" type="doc">
      <dgm:prSet loTypeId="urn:microsoft.com/office/officeart/2005/8/layout/chevron2" loCatId="process" qsTypeId="urn:microsoft.com/office/officeart/2005/8/quickstyle/3d2" qsCatId="3D" csTypeId="urn:microsoft.com/office/officeart/2005/8/colors/colorful5" csCatId="colorful" phldr="1"/>
      <dgm:spPr/>
      <dgm:t>
        <a:bodyPr/>
        <a:lstStyle/>
        <a:p>
          <a:endParaRPr lang="sl-SI"/>
        </a:p>
      </dgm:t>
    </dgm:pt>
    <dgm:pt modelId="{B29249C5-88C6-4788-8086-582CD13F02CA}">
      <dgm:prSet/>
      <dgm:spPr>
        <a:solidFill>
          <a:srgbClr val="FFFF99"/>
        </a:solidFill>
      </dgm:spPr>
      <dgm:t>
        <a:bodyPr/>
        <a:lstStyle/>
        <a:p>
          <a:pPr rtl="0"/>
          <a:r>
            <a:rPr lang="pl-PL" b="1" dirty="0" smtClean="0">
              <a:solidFill>
                <a:srgbClr val="0000FF"/>
              </a:solidFill>
              <a:latin typeface="Comic Sans MS" panose="030F0702030302020204" pitchFamily="66" charset="0"/>
            </a:rPr>
            <a:t>Za </a:t>
          </a:r>
        </a:p>
        <a:p>
          <a:pPr rtl="0"/>
          <a:r>
            <a:rPr lang="pl-PL" b="1" dirty="0" smtClean="0">
              <a:solidFill>
                <a:srgbClr val="0000FF"/>
              </a:solidFill>
              <a:latin typeface="Comic Sans MS" panose="030F0702030302020204" pitchFamily="66" charset="0"/>
            </a:rPr>
            <a:t>ocenjevanje potrebujemo </a:t>
          </a:r>
        </a:p>
        <a:p>
          <a:pPr rtl="0"/>
          <a:r>
            <a:rPr lang="pl-PL" b="1" dirty="0" smtClean="0">
              <a:solidFill>
                <a:srgbClr val="0000FF"/>
              </a:solidFill>
              <a:latin typeface="Comic Sans MS" panose="030F0702030302020204" pitchFamily="66" charset="0"/>
            </a:rPr>
            <a:t>opisne </a:t>
          </a:r>
        </a:p>
        <a:p>
          <a:pPr rtl="0"/>
          <a:r>
            <a:rPr lang="pl-PL" b="1" dirty="0" smtClean="0">
              <a:solidFill>
                <a:srgbClr val="0000FF"/>
              </a:solidFill>
              <a:latin typeface="Comic Sans MS" panose="030F0702030302020204" pitchFamily="66" charset="0"/>
            </a:rPr>
            <a:t>podatke </a:t>
          </a:r>
        </a:p>
        <a:p>
          <a:pPr rtl="0"/>
          <a:r>
            <a:rPr lang="pl-PL" b="1" dirty="0" smtClean="0">
              <a:solidFill>
                <a:srgbClr val="0000FF"/>
              </a:solidFill>
              <a:latin typeface="Comic Sans MS" panose="030F0702030302020204" pitchFamily="66" charset="0"/>
            </a:rPr>
            <a:t>kot so:</a:t>
          </a:r>
          <a:endParaRPr lang="sl-SI" dirty="0">
            <a:solidFill>
              <a:srgbClr val="0000FF"/>
            </a:solidFill>
            <a:latin typeface="Comic Sans MS" panose="030F0702030302020204" pitchFamily="66" charset="0"/>
          </a:endParaRPr>
        </a:p>
      </dgm:t>
    </dgm:pt>
    <dgm:pt modelId="{E1668ECA-F873-4461-9F88-0FD64DB2867C}" type="parTrans" cxnId="{85E16797-09F1-4B0F-B9A8-CC35C9601F4E}">
      <dgm:prSet/>
      <dgm:spPr/>
      <dgm:t>
        <a:bodyPr/>
        <a:lstStyle/>
        <a:p>
          <a:endParaRPr lang="sl-SI"/>
        </a:p>
      </dgm:t>
    </dgm:pt>
    <dgm:pt modelId="{C4AE6EF8-9E45-414E-88C3-D3F52C89F8BF}" type="sibTrans" cxnId="{85E16797-09F1-4B0F-B9A8-CC35C9601F4E}">
      <dgm:prSet/>
      <dgm:spPr/>
      <dgm:t>
        <a:bodyPr/>
        <a:lstStyle/>
        <a:p>
          <a:endParaRPr lang="sl-SI"/>
        </a:p>
      </dgm:t>
    </dgm:pt>
    <dgm:pt modelId="{050DCF37-6E81-48A9-8D03-04AB85E5A9A1}">
      <dgm:prSet/>
      <dgm:spPr>
        <a:solidFill>
          <a:srgbClr val="FFCCFF">
            <a:alpha val="90000"/>
          </a:srgbClr>
        </a:solidFill>
      </dgm:spPr>
      <dgm:t>
        <a:bodyPr/>
        <a:lstStyle/>
        <a:p>
          <a:pPr rtl="0"/>
          <a:r>
            <a:rPr lang="sl-SI" b="1" dirty="0" smtClean="0">
              <a:latin typeface="Comic Sans MS" panose="030F0702030302020204" pitchFamily="66" charset="0"/>
            </a:rPr>
            <a:t>datum in ura merjenja,</a:t>
          </a:r>
          <a:endParaRPr lang="sl-SI" dirty="0">
            <a:latin typeface="Comic Sans MS" panose="030F0702030302020204" pitchFamily="66" charset="0"/>
          </a:endParaRPr>
        </a:p>
      </dgm:t>
    </dgm:pt>
    <dgm:pt modelId="{C8E03FE5-EB61-428C-9C48-A465C6B6AE27}" type="parTrans" cxnId="{F1C69DEA-33A8-427C-9AAD-D0195DC9585B}">
      <dgm:prSet/>
      <dgm:spPr/>
      <dgm:t>
        <a:bodyPr/>
        <a:lstStyle/>
        <a:p>
          <a:endParaRPr lang="sl-SI"/>
        </a:p>
      </dgm:t>
    </dgm:pt>
    <dgm:pt modelId="{41C9AD38-9C32-45FE-B9D5-942C7EA731D2}" type="sibTrans" cxnId="{F1C69DEA-33A8-427C-9AAD-D0195DC9585B}">
      <dgm:prSet/>
      <dgm:spPr/>
      <dgm:t>
        <a:bodyPr/>
        <a:lstStyle/>
        <a:p>
          <a:endParaRPr lang="sl-SI"/>
        </a:p>
      </dgm:t>
    </dgm:pt>
    <dgm:pt modelId="{E40185EC-E937-4DE3-AC20-7BC715D608DC}">
      <dgm:prSet/>
      <dgm:spPr>
        <a:solidFill>
          <a:srgbClr val="FFCCFF">
            <a:alpha val="90000"/>
          </a:srgbClr>
        </a:solidFill>
      </dgm:spPr>
      <dgm:t>
        <a:bodyPr/>
        <a:lstStyle/>
        <a:p>
          <a:pPr rtl="0"/>
          <a:r>
            <a:rPr lang="sl-SI" b="1" dirty="0" smtClean="0">
              <a:latin typeface="Comic Sans MS" panose="030F0702030302020204" pitchFamily="66" charset="0"/>
            </a:rPr>
            <a:t>ocenjena oblačnost (v osminah z oblaki pokritost neba),</a:t>
          </a:r>
          <a:endParaRPr lang="sl-SI" dirty="0">
            <a:latin typeface="Comic Sans MS" panose="030F0702030302020204" pitchFamily="66" charset="0"/>
          </a:endParaRPr>
        </a:p>
      </dgm:t>
    </dgm:pt>
    <dgm:pt modelId="{50B2EA34-97BF-468C-9E34-B7C8D423A442}" type="parTrans" cxnId="{5DCECBD2-B83F-4965-9830-594CAE5C1ED7}">
      <dgm:prSet/>
      <dgm:spPr/>
      <dgm:t>
        <a:bodyPr/>
        <a:lstStyle/>
        <a:p>
          <a:endParaRPr lang="sl-SI"/>
        </a:p>
      </dgm:t>
    </dgm:pt>
    <dgm:pt modelId="{7099814D-C3DD-43F7-82DF-E544886B5B83}" type="sibTrans" cxnId="{5DCECBD2-B83F-4965-9830-594CAE5C1ED7}">
      <dgm:prSet/>
      <dgm:spPr/>
      <dgm:t>
        <a:bodyPr/>
        <a:lstStyle/>
        <a:p>
          <a:endParaRPr lang="sl-SI"/>
        </a:p>
      </dgm:t>
    </dgm:pt>
    <dgm:pt modelId="{87DCADBF-F28A-493A-9937-984EC6994B3F}">
      <dgm:prSet/>
      <dgm:spPr>
        <a:solidFill>
          <a:srgbClr val="FFCCFF">
            <a:alpha val="90000"/>
          </a:srgbClr>
        </a:solidFill>
      </dgm:spPr>
      <dgm:t>
        <a:bodyPr/>
        <a:lstStyle/>
        <a:p>
          <a:pPr rtl="0"/>
          <a:r>
            <a:rPr lang="sl-SI" b="1" dirty="0" smtClean="0">
              <a:latin typeface="Comic Sans MS" panose="030F0702030302020204" pitchFamily="66" charset="0"/>
            </a:rPr>
            <a:t>namembnost prostora/vrsta opravila,</a:t>
          </a:r>
          <a:endParaRPr lang="sl-SI" dirty="0">
            <a:latin typeface="Comic Sans MS" panose="030F0702030302020204" pitchFamily="66" charset="0"/>
          </a:endParaRPr>
        </a:p>
      </dgm:t>
    </dgm:pt>
    <dgm:pt modelId="{CF5C6738-1B1C-4793-9C46-13137CD3A4A5}" type="parTrans" cxnId="{4B0C2401-EC82-4214-B7F1-DD47E9315646}">
      <dgm:prSet/>
      <dgm:spPr/>
      <dgm:t>
        <a:bodyPr/>
        <a:lstStyle/>
        <a:p>
          <a:endParaRPr lang="sl-SI"/>
        </a:p>
      </dgm:t>
    </dgm:pt>
    <dgm:pt modelId="{149F0911-6963-44C5-8CE7-ECAD8BBE94C8}" type="sibTrans" cxnId="{4B0C2401-EC82-4214-B7F1-DD47E9315646}">
      <dgm:prSet/>
      <dgm:spPr/>
      <dgm:t>
        <a:bodyPr/>
        <a:lstStyle/>
        <a:p>
          <a:endParaRPr lang="sl-SI"/>
        </a:p>
      </dgm:t>
    </dgm:pt>
    <dgm:pt modelId="{0E3BE12A-7DCC-4C3D-8067-3076FCB61DF8}">
      <dgm:prSet/>
      <dgm:spPr>
        <a:solidFill>
          <a:srgbClr val="FFCCFF">
            <a:alpha val="90000"/>
          </a:srgbClr>
        </a:solidFill>
      </dgm:spPr>
      <dgm:t>
        <a:bodyPr/>
        <a:lstStyle/>
        <a:p>
          <a:pPr rtl="0"/>
          <a:r>
            <a:rPr lang="sl-SI" b="1" dirty="0" smtClean="0">
              <a:latin typeface="Comic Sans MS" panose="030F0702030302020204" pitchFamily="66" charset="0"/>
            </a:rPr>
            <a:t>dnevna razsvetljava je/ni,</a:t>
          </a:r>
          <a:endParaRPr lang="sl-SI" dirty="0">
            <a:latin typeface="Comic Sans MS" panose="030F0702030302020204" pitchFamily="66" charset="0"/>
          </a:endParaRPr>
        </a:p>
      </dgm:t>
    </dgm:pt>
    <dgm:pt modelId="{7EBE1842-11E6-425A-AE91-CC6209C5A64D}" type="parTrans" cxnId="{E398DDB4-83DF-4FD8-A53C-364CC4957F54}">
      <dgm:prSet/>
      <dgm:spPr/>
      <dgm:t>
        <a:bodyPr/>
        <a:lstStyle/>
        <a:p>
          <a:endParaRPr lang="sl-SI"/>
        </a:p>
      </dgm:t>
    </dgm:pt>
    <dgm:pt modelId="{3BA1A219-D3FE-4497-9011-692B98C98A6F}" type="sibTrans" cxnId="{E398DDB4-83DF-4FD8-A53C-364CC4957F54}">
      <dgm:prSet/>
      <dgm:spPr/>
      <dgm:t>
        <a:bodyPr/>
        <a:lstStyle/>
        <a:p>
          <a:endParaRPr lang="sl-SI"/>
        </a:p>
      </dgm:t>
    </dgm:pt>
    <dgm:pt modelId="{782A9A2B-A3BD-4FBF-909B-9F2B3898A410}">
      <dgm:prSet/>
      <dgm:spPr>
        <a:solidFill>
          <a:srgbClr val="FFCCFF">
            <a:alpha val="90000"/>
          </a:srgbClr>
        </a:solidFill>
      </dgm:spPr>
      <dgm:t>
        <a:bodyPr/>
        <a:lstStyle/>
        <a:p>
          <a:pPr rtl="0"/>
          <a:r>
            <a:rPr lang="sl-SI" b="1" dirty="0" smtClean="0">
              <a:latin typeface="Comic Sans MS" panose="030F0702030302020204" pitchFamily="66" charset="0"/>
            </a:rPr>
            <a:t>vidni stik delavca z okoljem je/ni,</a:t>
          </a:r>
          <a:endParaRPr lang="sl-SI" dirty="0">
            <a:latin typeface="Comic Sans MS" panose="030F0702030302020204" pitchFamily="66" charset="0"/>
          </a:endParaRPr>
        </a:p>
      </dgm:t>
    </dgm:pt>
    <dgm:pt modelId="{EAD965E3-D346-4DCA-B619-84DE2467AD30}" type="parTrans" cxnId="{AB728249-874D-4D08-9B18-8D0248A69D6A}">
      <dgm:prSet/>
      <dgm:spPr/>
      <dgm:t>
        <a:bodyPr/>
        <a:lstStyle/>
        <a:p>
          <a:endParaRPr lang="sl-SI"/>
        </a:p>
      </dgm:t>
    </dgm:pt>
    <dgm:pt modelId="{285695E1-762D-41C2-9685-221B89D15FD8}" type="sibTrans" cxnId="{AB728249-874D-4D08-9B18-8D0248A69D6A}">
      <dgm:prSet/>
      <dgm:spPr/>
      <dgm:t>
        <a:bodyPr/>
        <a:lstStyle/>
        <a:p>
          <a:endParaRPr lang="sl-SI"/>
        </a:p>
      </dgm:t>
    </dgm:pt>
    <dgm:pt modelId="{9A02FED3-7316-4AED-B659-035EF981C450}">
      <dgm:prSet/>
      <dgm:spPr>
        <a:solidFill>
          <a:srgbClr val="FFCCFF">
            <a:alpha val="90000"/>
          </a:srgbClr>
        </a:solidFill>
      </dgm:spPr>
      <dgm:t>
        <a:bodyPr/>
        <a:lstStyle/>
        <a:p>
          <a:pPr rtl="0"/>
          <a:r>
            <a:rPr lang="sl-SI" b="1" dirty="0" smtClean="0">
              <a:latin typeface="Comic Sans MS" panose="030F0702030302020204" pitchFamily="66" charset="0"/>
            </a:rPr>
            <a:t>po potrebi mnenje delavca o razsvetljavi primerna/neprimerna.</a:t>
          </a:r>
          <a:endParaRPr lang="sl-SI" dirty="0">
            <a:latin typeface="Comic Sans MS" panose="030F0702030302020204" pitchFamily="66" charset="0"/>
          </a:endParaRPr>
        </a:p>
      </dgm:t>
    </dgm:pt>
    <dgm:pt modelId="{BD55008C-FDE6-4198-8F17-C6E6133191C7}" type="parTrans" cxnId="{0F5A3FE1-004D-4B9F-B34A-8DBCE1A642DA}">
      <dgm:prSet/>
      <dgm:spPr/>
      <dgm:t>
        <a:bodyPr/>
        <a:lstStyle/>
        <a:p>
          <a:endParaRPr lang="sl-SI"/>
        </a:p>
      </dgm:t>
    </dgm:pt>
    <dgm:pt modelId="{B66D9F8D-2A3E-42E4-AFC2-D15D6D86E06D}" type="sibTrans" cxnId="{0F5A3FE1-004D-4B9F-B34A-8DBCE1A642DA}">
      <dgm:prSet/>
      <dgm:spPr/>
      <dgm:t>
        <a:bodyPr/>
        <a:lstStyle/>
        <a:p>
          <a:endParaRPr lang="sl-SI"/>
        </a:p>
      </dgm:t>
    </dgm:pt>
    <dgm:pt modelId="{5973356F-4D23-4656-94BA-96CC4F33E602}" type="pres">
      <dgm:prSet presAssocID="{6745B8DC-DF7D-4C6B-AA73-5E793BFE54B5}" presName="linearFlow" presStyleCnt="0">
        <dgm:presLayoutVars>
          <dgm:dir/>
          <dgm:animLvl val="lvl"/>
          <dgm:resizeHandles val="exact"/>
        </dgm:presLayoutVars>
      </dgm:prSet>
      <dgm:spPr/>
      <dgm:t>
        <a:bodyPr/>
        <a:lstStyle/>
        <a:p>
          <a:endParaRPr lang="sl-SI"/>
        </a:p>
      </dgm:t>
    </dgm:pt>
    <dgm:pt modelId="{C944EB61-E9F1-4C69-986C-D3A9032906B1}" type="pres">
      <dgm:prSet presAssocID="{B29249C5-88C6-4788-8086-582CD13F02CA}" presName="composite" presStyleCnt="0"/>
      <dgm:spPr/>
    </dgm:pt>
    <dgm:pt modelId="{5A58BEF2-18FD-4142-8A8E-495705629B9F}" type="pres">
      <dgm:prSet presAssocID="{B29249C5-88C6-4788-8086-582CD13F02CA}" presName="parentText" presStyleLbl="alignNode1" presStyleIdx="0" presStyleCnt="1" custScaleX="67479">
        <dgm:presLayoutVars>
          <dgm:chMax val="1"/>
          <dgm:bulletEnabled val="1"/>
        </dgm:presLayoutVars>
      </dgm:prSet>
      <dgm:spPr/>
      <dgm:t>
        <a:bodyPr/>
        <a:lstStyle/>
        <a:p>
          <a:endParaRPr lang="sl-SI"/>
        </a:p>
      </dgm:t>
    </dgm:pt>
    <dgm:pt modelId="{3965CE54-1DCB-4A7B-B172-F89E95E97735}" type="pres">
      <dgm:prSet presAssocID="{B29249C5-88C6-4788-8086-582CD13F02CA}" presName="descendantText" presStyleLbl="alignAcc1" presStyleIdx="0" presStyleCnt="1" custScaleX="111524" custLinFactNeighborX="291" custLinFactNeighborY="-66">
        <dgm:presLayoutVars>
          <dgm:bulletEnabled val="1"/>
        </dgm:presLayoutVars>
      </dgm:prSet>
      <dgm:spPr/>
      <dgm:t>
        <a:bodyPr/>
        <a:lstStyle/>
        <a:p>
          <a:endParaRPr lang="sl-SI"/>
        </a:p>
      </dgm:t>
    </dgm:pt>
  </dgm:ptLst>
  <dgm:cxnLst>
    <dgm:cxn modelId="{A626A85E-5B93-406A-9137-9CA3929D594A}" type="presOf" srcId="{6745B8DC-DF7D-4C6B-AA73-5E793BFE54B5}" destId="{5973356F-4D23-4656-94BA-96CC4F33E602}" srcOrd="0" destOrd="0" presId="urn:microsoft.com/office/officeart/2005/8/layout/chevron2"/>
    <dgm:cxn modelId="{7C0692ED-A8ED-4A6C-A401-1CC1B2F48B41}" type="presOf" srcId="{B29249C5-88C6-4788-8086-582CD13F02CA}" destId="{5A58BEF2-18FD-4142-8A8E-495705629B9F}" srcOrd="0" destOrd="0" presId="urn:microsoft.com/office/officeart/2005/8/layout/chevron2"/>
    <dgm:cxn modelId="{5DCECBD2-B83F-4965-9830-594CAE5C1ED7}" srcId="{B29249C5-88C6-4788-8086-582CD13F02CA}" destId="{E40185EC-E937-4DE3-AC20-7BC715D608DC}" srcOrd="1" destOrd="0" parTransId="{50B2EA34-97BF-468C-9E34-B7C8D423A442}" sibTransId="{7099814D-C3DD-43F7-82DF-E544886B5B83}"/>
    <dgm:cxn modelId="{D6172E32-8B71-453B-89B8-0410B850A119}" type="presOf" srcId="{0E3BE12A-7DCC-4C3D-8067-3076FCB61DF8}" destId="{3965CE54-1DCB-4A7B-B172-F89E95E97735}" srcOrd="0" destOrd="3" presId="urn:microsoft.com/office/officeart/2005/8/layout/chevron2"/>
    <dgm:cxn modelId="{AB728249-874D-4D08-9B18-8D0248A69D6A}" srcId="{B29249C5-88C6-4788-8086-582CD13F02CA}" destId="{782A9A2B-A3BD-4FBF-909B-9F2B3898A410}" srcOrd="4" destOrd="0" parTransId="{EAD965E3-D346-4DCA-B619-84DE2467AD30}" sibTransId="{285695E1-762D-41C2-9685-221B89D15FD8}"/>
    <dgm:cxn modelId="{E36DD10D-84D1-4676-9B24-0B4AE4956C8C}" type="presOf" srcId="{782A9A2B-A3BD-4FBF-909B-9F2B3898A410}" destId="{3965CE54-1DCB-4A7B-B172-F89E95E97735}" srcOrd="0" destOrd="4" presId="urn:microsoft.com/office/officeart/2005/8/layout/chevron2"/>
    <dgm:cxn modelId="{4B0C2401-EC82-4214-B7F1-DD47E9315646}" srcId="{B29249C5-88C6-4788-8086-582CD13F02CA}" destId="{87DCADBF-F28A-493A-9937-984EC6994B3F}" srcOrd="2" destOrd="0" parTransId="{CF5C6738-1B1C-4793-9C46-13137CD3A4A5}" sibTransId="{149F0911-6963-44C5-8CE7-ECAD8BBE94C8}"/>
    <dgm:cxn modelId="{F0C86F76-28BD-4243-93DA-612C7428571A}" type="presOf" srcId="{9A02FED3-7316-4AED-B659-035EF981C450}" destId="{3965CE54-1DCB-4A7B-B172-F89E95E97735}" srcOrd="0" destOrd="5" presId="urn:microsoft.com/office/officeart/2005/8/layout/chevron2"/>
    <dgm:cxn modelId="{EFA218B4-BF50-490F-A164-E3F2D860F3BD}" type="presOf" srcId="{87DCADBF-F28A-493A-9937-984EC6994B3F}" destId="{3965CE54-1DCB-4A7B-B172-F89E95E97735}" srcOrd="0" destOrd="2" presId="urn:microsoft.com/office/officeart/2005/8/layout/chevron2"/>
    <dgm:cxn modelId="{F1C69DEA-33A8-427C-9AAD-D0195DC9585B}" srcId="{B29249C5-88C6-4788-8086-582CD13F02CA}" destId="{050DCF37-6E81-48A9-8D03-04AB85E5A9A1}" srcOrd="0" destOrd="0" parTransId="{C8E03FE5-EB61-428C-9C48-A465C6B6AE27}" sibTransId="{41C9AD38-9C32-45FE-B9D5-942C7EA731D2}"/>
    <dgm:cxn modelId="{E398DDB4-83DF-4FD8-A53C-364CC4957F54}" srcId="{B29249C5-88C6-4788-8086-582CD13F02CA}" destId="{0E3BE12A-7DCC-4C3D-8067-3076FCB61DF8}" srcOrd="3" destOrd="0" parTransId="{7EBE1842-11E6-425A-AE91-CC6209C5A64D}" sibTransId="{3BA1A219-D3FE-4497-9011-692B98C98A6F}"/>
    <dgm:cxn modelId="{4DE1F823-E189-4046-A788-A178752C1590}" type="presOf" srcId="{050DCF37-6E81-48A9-8D03-04AB85E5A9A1}" destId="{3965CE54-1DCB-4A7B-B172-F89E95E97735}" srcOrd="0" destOrd="0" presId="urn:microsoft.com/office/officeart/2005/8/layout/chevron2"/>
    <dgm:cxn modelId="{0F5A3FE1-004D-4B9F-B34A-8DBCE1A642DA}" srcId="{B29249C5-88C6-4788-8086-582CD13F02CA}" destId="{9A02FED3-7316-4AED-B659-035EF981C450}" srcOrd="5" destOrd="0" parTransId="{BD55008C-FDE6-4198-8F17-C6E6133191C7}" sibTransId="{B66D9F8D-2A3E-42E4-AFC2-D15D6D86E06D}"/>
    <dgm:cxn modelId="{85E16797-09F1-4B0F-B9A8-CC35C9601F4E}" srcId="{6745B8DC-DF7D-4C6B-AA73-5E793BFE54B5}" destId="{B29249C5-88C6-4788-8086-582CD13F02CA}" srcOrd="0" destOrd="0" parTransId="{E1668ECA-F873-4461-9F88-0FD64DB2867C}" sibTransId="{C4AE6EF8-9E45-414E-88C3-D3F52C89F8BF}"/>
    <dgm:cxn modelId="{B0F89AFA-2905-449C-B913-E49F5763453C}" type="presOf" srcId="{E40185EC-E937-4DE3-AC20-7BC715D608DC}" destId="{3965CE54-1DCB-4A7B-B172-F89E95E97735}" srcOrd="0" destOrd="1" presId="urn:microsoft.com/office/officeart/2005/8/layout/chevron2"/>
    <dgm:cxn modelId="{2333E307-BB46-4AF1-AE95-B96BB306B48F}" type="presParOf" srcId="{5973356F-4D23-4656-94BA-96CC4F33E602}" destId="{C944EB61-E9F1-4C69-986C-D3A9032906B1}" srcOrd="0" destOrd="0" presId="urn:microsoft.com/office/officeart/2005/8/layout/chevron2"/>
    <dgm:cxn modelId="{FE4D1DD8-1856-4D72-AA22-742655212A69}" type="presParOf" srcId="{C944EB61-E9F1-4C69-986C-D3A9032906B1}" destId="{5A58BEF2-18FD-4142-8A8E-495705629B9F}" srcOrd="0" destOrd="0" presId="urn:microsoft.com/office/officeart/2005/8/layout/chevron2"/>
    <dgm:cxn modelId="{93A0F902-B856-4F94-A9D3-48626A88C592}" type="presParOf" srcId="{C944EB61-E9F1-4C69-986C-D3A9032906B1}" destId="{3965CE54-1DCB-4A7B-B172-F89E95E97735}"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7EE78378-0ACA-4735-AF4F-89A7CCEABEFD}"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sl-SI"/>
        </a:p>
      </dgm:t>
    </dgm:pt>
    <dgm:pt modelId="{AB6205CE-52C7-48F8-AEF0-D0853B808740}">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smtClean="0">
              <a:solidFill>
                <a:srgbClr val="0000FF"/>
              </a:solidFill>
              <a:latin typeface="Comic Sans MS" panose="030F0702030302020204" pitchFamily="66" charset="0"/>
            </a:rPr>
            <a:t>Umetno razsvetljavo merimo brez vpliva dnevne svetlobe.</a:t>
          </a:r>
          <a:endParaRPr lang="sl-SI" sz="1800" dirty="0">
            <a:solidFill>
              <a:srgbClr val="0000FF"/>
            </a:solidFill>
            <a:latin typeface="Comic Sans MS" panose="030F0702030302020204" pitchFamily="66" charset="0"/>
          </a:endParaRPr>
        </a:p>
      </dgm:t>
    </dgm:pt>
    <dgm:pt modelId="{8873E247-4A09-409D-8F42-3E61843A93A2}" type="parTrans" cxnId="{34F3D555-8BE1-4570-8A9C-18571522CB29}">
      <dgm:prSet/>
      <dgm:spPr/>
      <dgm:t>
        <a:bodyPr/>
        <a:lstStyle/>
        <a:p>
          <a:endParaRPr lang="sl-SI"/>
        </a:p>
      </dgm:t>
    </dgm:pt>
    <dgm:pt modelId="{21CEDCEA-99AD-41A8-A059-569FF9513A86}" type="sibTrans" cxnId="{34F3D555-8BE1-4570-8A9C-18571522CB29}">
      <dgm:prSet/>
      <dgm:spPr/>
      <dgm:t>
        <a:bodyPr/>
        <a:lstStyle/>
        <a:p>
          <a:endParaRPr lang="sl-SI"/>
        </a:p>
      </dgm:t>
    </dgm:pt>
    <dgm:pt modelId="{5B98CA98-5309-40DB-9A66-7D6EA6B93468}">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smtClean="0">
              <a:solidFill>
                <a:srgbClr val="0000FF"/>
              </a:solidFill>
              <a:latin typeface="Comic Sans MS" panose="030F0702030302020204" pitchFamily="66" charset="0"/>
            </a:rPr>
            <a:t>Naravno osvetljenost merimo pri enakomerno pokritem nebu. </a:t>
          </a:r>
          <a:endParaRPr lang="sl-SI" sz="1800" dirty="0">
            <a:solidFill>
              <a:srgbClr val="0000FF"/>
            </a:solidFill>
            <a:latin typeface="Comic Sans MS" panose="030F0702030302020204" pitchFamily="66" charset="0"/>
          </a:endParaRPr>
        </a:p>
      </dgm:t>
    </dgm:pt>
    <dgm:pt modelId="{91C9ED58-E4A2-475B-B673-92B79C91C110}" type="parTrans" cxnId="{DEC9CF8F-401A-4177-A38F-1EECD7FC7746}">
      <dgm:prSet/>
      <dgm:spPr/>
      <dgm:t>
        <a:bodyPr/>
        <a:lstStyle/>
        <a:p>
          <a:endParaRPr lang="sl-SI"/>
        </a:p>
      </dgm:t>
    </dgm:pt>
    <dgm:pt modelId="{E735943E-7015-420A-9E09-6037AFCB123B}" type="sibTrans" cxnId="{DEC9CF8F-401A-4177-A38F-1EECD7FC7746}">
      <dgm:prSet/>
      <dgm:spPr/>
      <dgm:t>
        <a:bodyPr/>
        <a:lstStyle/>
        <a:p>
          <a:endParaRPr lang="sl-SI"/>
        </a:p>
      </dgm:t>
    </dgm:pt>
    <dgm:pt modelId="{53F7800A-76F5-414B-A59E-30C97D147AB7}">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smtClean="0">
              <a:solidFill>
                <a:srgbClr val="0000FF"/>
              </a:solidFill>
              <a:latin typeface="Comic Sans MS" panose="030F0702030302020204" pitchFamily="66" charset="0"/>
            </a:rPr>
            <a:t>Stanje med meritvijo se opiše v poročilu (oblačnost v osminah pokritosti neba z oblaki).</a:t>
          </a:r>
          <a:endParaRPr lang="sl-SI" sz="1800" dirty="0">
            <a:solidFill>
              <a:srgbClr val="0000FF"/>
            </a:solidFill>
            <a:latin typeface="Comic Sans MS" panose="030F0702030302020204" pitchFamily="66" charset="0"/>
          </a:endParaRPr>
        </a:p>
      </dgm:t>
    </dgm:pt>
    <dgm:pt modelId="{F2AFDDDA-E08F-4076-97A1-A5AE480BE7BB}" type="parTrans" cxnId="{C8E4CD11-58FD-45DC-A423-7C3BECB37D78}">
      <dgm:prSet/>
      <dgm:spPr/>
      <dgm:t>
        <a:bodyPr/>
        <a:lstStyle/>
        <a:p>
          <a:endParaRPr lang="sl-SI"/>
        </a:p>
      </dgm:t>
    </dgm:pt>
    <dgm:pt modelId="{D7B76FA3-78F7-493E-9C1C-4BB21A4E1907}" type="sibTrans" cxnId="{C8E4CD11-58FD-45DC-A423-7C3BECB37D78}">
      <dgm:prSet/>
      <dgm:spPr/>
      <dgm:t>
        <a:bodyPr/>
        <a:lstStyle/>
        <a:p>
          <a:endParaRPr lang="sl-SI"/>
        </a:p>
      </dgm:t>
    </dgm:pt>
    <dgm:pt modelId="{B196E0C0-80F0-45E9-99AF-C7B8E4D5BE91}">
      <dgm:prSet custT="1">
        <dgm:style>
          <a:lnRef idx="2">
            <a:schemeClr val="accent5"/>
          </a:lnRef>
          <a:fillRef idx="1">
            <a:schemeClr val="lt1"/>
          </a:fillRef>
          <a:effectRef idx="0">
            <a:schemeClr val="accent5"/>
          </a:effectRef>
          <a:fontRef idx="minor">
            <a:schemeClr val="dk1"/>
          </a:fontRef>
        </dgm:style>
      </dgm:prSet>
      <dgm:spPr>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1800" b="1" dirty="0" smtClean="0">
              <a:solidFill>
                <a:srgbClr val="0000FF"/>
              </a:solidFill>
              <a:latin typeface="Comic Sans MS" panose="030F0702030302020204" pitchFamily="66" charset="0"/>
            </a:rPr>
            <a:t>Če delovno mesto ni določeno, se meri osvetljenost v prostoru oz. v delovnem okolju na višini 0,85 m.</a:t>
          </a:r>
          <a:endParaRPr lang="sl-SI" sz="1800" dirty="0">
            <a:solidFill>
              <a:srgbClr val="0000FF"/>
            </a:solidFill>
            <a:latin typeface="Comic Sans MS" panose="030F0702030302020204" pitchFamily="66" charset="0"/>
          </a:endParaRPr>
        </a:p>
      </dgm:t>
    </dgm:pt>
    <dgm:pt modelId="{2AAEA1C0-512F-4926-9ACD-6E26D8D5CD5F}" type="parTrans" cxnId="{413E8E3C-D9F0-4CC0-B040-3A4D6A7F3165}">
      <dgm:prSet/>
      <dgm:spPr/>
      <dgm:t>
        <a:bodyPr/>
        <a:lstStyle/>
        <a:p>
          <a:endParaRPr lang="sl-SI"/>
        </a:p>
      </dgm:t>
    </dgm:pt>
    <dgm:pt modelId="{F87A9951-5B31-4C9B-AA10-9D5A9880EA05}" type="sibTrans" cxnId="{413E8E3C-D9F0-4CC0-B040-3A4D6A7F3165}">
      <dgm:prSet/>
      <dgm:spPr/>
      <dgm:t>
        <a:bodyPr/>
        <a:lstStyle/>
        <a:p>
          <a:endParaRPr lang="sl-SI"/>
        </a:p>
      </dgm:t>
    </dgm:pt>
    <dgm:pt modelId="{6E403D60-42B9-491E-90F7-CF3348761055}" type="pres">
      <dgm:prSet presAssocID="{7EE78378-0ACA-4735-AF4F-89A7CCEABEFD}" presName="CompostProcess" presStyleCnt="0">
        <dgm:presLayoutVars>
          <dgm:dir/>
          <dgm:resizeHandles val="exact"/>
        </dgm:presLayoutVars>
      </dgm:prSet>
      <dgm:spPr/>
      <dgm:t>
        <a:bodyPr/>
        <a:lstStyle/>
        <a:p>
          <a:endParaRPr lang="sl-SI"/>
        </a:p>
      </dgm:t>
    </dgm:pt>
    <dgm:pt modelId="{1F3727EE-C21B-4C87-A1DF-CA53BE7170F4}" type="pres">
      <dgm:prSet presAssocID="{7EE78378-0ACA-4735-AF4F-89A7CCEABEFD}" presName="arrow" presStyleLbl="bgShp" presStyleIdx="0" presStyleCn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sl-SI"/>
        </a:p>
      </dgm:t>
    </dgm:pt>
    <dgm:pt modelId="{1CB8D485-EF64-4F0C-9529-55118F69D99E}" type="pres">
      <dgm:prSet presAssocID="{7EE78378-0ACA-4735-AF4F-89A7CCEABEFD}" presName="linearProcess" presStyleCnt="0"/>
      <dgm:spPr/>
    </dgm:pt>
    <dgm:pt modelId="{0027ECCD-7754-4471-94E4-684FF49E7F1D}" type="pres">
      <dgm:prSet presAssocID="{AB6205CE-52C7-48F8-AEF0-D0853B808740}" presName="textNode" presStyleLbl="node1" presStyleIdx="0" presStyleCnt="4">
        <dgm:presLayoutVars>
          <dgm:bulletEnabled val="1"/>
        </dgm:presLayoutVars>
      </dgm:prSet>
      <dgm:spPr/>
      <dgm:t>
        <a:bodyPr/>
        <a:lstStyle/>
        <a:p>
          <a:endParaRPr lang="sl-SI"/>
        </a:p>
      </dgm:t>
    </dgm:pt>
    <dgm:pt modelId="{0690EA4C-A720-419B-A95D-80FBE1505910}" type="pres">
      <dgm:prSet presAssocID="{21CEDCEA-99AD-41A8-A059-569FF9513A86}" presName="sibTrans" presStyleCnt="0"/>
      <dgm:spPr/>
    </dgm:pt>
    <dgm:pt modelId="{98F7F3DD-71AE-4C61-9C3C-3EECEF3EF172}" type="pres">
      <dgm:prSet presAssocID="{5B98CA98-5309-40DB-9A66-7D6EA6B93468}" presName="textNode" presStyleLbl="node1" presStyleIdx="1" presStyleCnt="4">
        <dgm:presLayoutVars>
          <dgm:bulletEnabled val="1"/>
        </dgm:presLayoutVars>
      </dgm:prSet>
      <dgm:spPr/>
      <dgm:t>
        <a:bodyPr/>
        <a:lstStyle/>
        <a:p>
          <a:endParaRPr lang="sl-SI"/>
        </a:p>
      </dgm:t>
    </dgm:pt>
    <dgm:pt modelId="{9F4AEA7F-F47D-4384-940E-B2D430D6B0E6}" type="pres">
      <dgm:prSet presAssocID="{E735943E-7015-420A-9E09-6037AFCB123B}" presName="sibTrans" presStyleCnt="0"/>
      <dgm:spPr/>
    </dgm:pt>
    <dgm:pt modelId="{5E5FBD3D-2EB4-4D9E-88BF-B7ADB1B900B1}" type="pres">
      <dgm:prSet presAssocID="{53F7800A-76F5-414B-A59E-30C97D147AB7}" presName="textNode" presStyleLbl="node1" presStyleIdx="2" presStyleCnt="4">
        <dgm:presLayoutVars>
          <dgm:bulletEnabled val="1"/>
        </dgm:presLayoutVars>
      </dgm:prSet>
      <dgm:spPr/>
      <dgm:t>
        <a:bodyPr/>
        <a:lstStyle/>
        <a:p>
          <a:endParaRPr lang="sl-SI"/>
        </a:p>
      </dgm:t>
    </dgm:pt>
    <dgm:pt modelId="{D5E63CB1-99F5-40C6-BD0B-836425647019}" type="pres">
      <dgm:prSet presAssocID="{D7B76FA3-78F7-493E-9C1C-4BB21A4E1907}" presName="sibTrans" presStyleCnt="0"/>
      <dgm:spPr/>
    </dgm:pt>
    <dgm:pt modelId="{D252D989-2E0F-4EBE-9BD2-A15C38F9C922}" type="pres">
      <dgm:prSet presAssocID="{B196E0C0-80F0-45E9-99AF-C7B8E4D5BE91}" presName="textNode" presStyleLbl="node1" presStyleIdx="3" presStyleCnt="4">
        <dgm:presLayoutVars>
          <dgm:bulletEnabled val="1"/>
        </dgm:presLayoutVars>
      </dgm:prSet>
      <dgm:spPr/>
      <dgm:t>
        <a:bodyPr/>
        <a:lstStyle/>
        <a:p>
          <a:endParaRPr lang="sl-SI"/>
        </a:p>
      </dgm:t>
    </dgm:pt>
  </dgm:ptLst>
  <dgm:cxnLst>
    <dgm:cxn modelId="{52D90C83-4697-4C57-A010-7B7E23D92F20}" type="presOf" srcId="{5B98CA98-5309-40DB-9A66-7D6EA6B93468}" destId="{98F7F3DD-71AE-4C61-9C3C-3EECEF3EF172}" srcOrd="0" destOrd="0" presId="urn:microsoft.com/office/officeart/2005/8/layout/hProcess9"/>
    <dgm:cxn modelId="{CAAD0618-611B-49A4-9FF7-DA938A0597CF}" type="presOf" srcId="{AB6205CE-52C7-48F8-AEF0-D0853B808740}" destId="{0027ECCD-7754-4471-94E4-684FF49E7F1D}" srcOrd="0" destOrd="0" presId="urn:microsoft.com/office/officeart/2005/8/layout/hProcess9"/>
    <dgm:cxn modelId="{5128CC42-5C85-4DAC-8C5B-3DA82A7CB8C2}" type="presOf" srcId="{7EE78378-0ACA-4735-AF4F-89A7CCEABEFD}" destId="{6E403D60-42B9-491E-90F7-CF3348761055}" srcOrd="0" destOrd="0" presId="urn:microsoft.com/office/officeart/2005/8/layout/hProcess9"/>
    <dgm:cxn modelId="{06DEDC90-8912-4A95-A83F-369C49F04D1A}" type="presOf" srcId="{53F7800A-76F5-414B-A59E-30C97D147AB7}" destId="{5E5FBD3D-2EB4-4D9E-88BF-B7ADB1B900B1}" srcOrd="0" destOrd="0" presId="urn:microsoft.com/office/officeart/2005/8/layout/hProcess9"/>
    <dgm:cxn modelId="{34F3D555-8BE1-4570-8A9C-18571522CB29}" srcId="{7EE78378-0ACA-4735-AF4F-89A7CCEABEFD}" destId="{AB6205CE-52C7-48F8-AEF0-D0853B808740}" srcOrd="0" destOrd="0" parTransId="{8873E247-4A09-409D-8F42-3E61843A93A2}" sibTransId="{21CEDCEA-99AD-41A8-A059-569FF9513A86}"/>
    <dgm:cxn modelId="{DEC9CF8F-401A-4177-A38F-1EECD7FC7746}" srcId="{7EE78378-0ACA-4735-AF4F-89A7CCEABEFD}" destId="{5B98CA98-5309-40DB-9A66-7D6EA6B93468}" srcOrd="1" destOrd="0" parTransId="{91C9ED58-E4A2-475B-B673-92B79C91C110}" sibTransId="{E735943E-7015-420A-9E09-6037AFCB123B}"/>
    <dgm:cxn modelId="{C8E4CD11-58FD-45DC-A423-7C3BECB37D78}" srcId="{7EE78378-0ACA-4735-AF4F-89A7CCEABEFD}" destId="{53F7800A-76F5-414B-A59E-30C97D147AB7}" srcOrd="2" destOrd="0" parTransId="{F2AFDDDA-E08F-4076-97A1-A5AE480BE7BB}" sibTransId="{D7B76FA3-78F7-493E-9C1C-4BB21A4E1907}"/>
    <dgm:cxn modelId="{413E8E3C-D9F0-4CC0-B040-3A4D6A7F3165}" srcId="{7EE78378-0ACA-4735-AF4F-89A7CCEABEFD}" destId="{B196E0C0-80F0-45E9-99AF-C7B8E4D5BE91}" srcOrd="3" destOrd="0" parTransId="{2AAEA1C0-512F-4926-9ACD-6E26D8D5CD5F}" sibTransId="{F87A9951-5B31-4C9B-AA10-9D5A9880EA05}"/>
    <dgm:cxn modelId="{856D1536-6EC7-49CD-ABDF-CE5889B7C7CE}" type="presOf" srcId="{B196E0C0-80F0-45E9-99AF-C7B8E4D5BE91}" destId="{D252D989-2E0F-4EBE-9BD2-A15C38F9C922}" srcOrd="0" destOrd="0" presId="urn:microsoft.com/office/officeart/2005/8/layout/hProcess9"/>
    <dgm:cxn modelId="{768CBE89-F398-4268-9803-7E88007FB5F0}" type="presParOf" srcId="{6E403D60-42B9-491E-90F7-CF3348761055}" destId="{1F3727EE-C21B-4C87-A1DF-CA53BE7170F4}" srcOrd="0" destOrd="0" presId="urn:microsoft.com/office/officeart/2005/8/layout/hProcess9"/>
    <dgm:cxn modelId="{493174D5-C80A-4369-9692-B5BF61B0D94C}" type="presParOf" srcId="{6E403D60-42B9-491E-90F7-CF3348761055}" destId="{1CB8D485-EF64-4F0C-9529-55118F69D99E}" srcOrd="1" destOrd="0" presId="urn:microsoft.com/office/officeart/2005/8/layout/hProcess9"/>
    <dgm:cxn modelId="{7AE12A9B-91FF-4183-9725-D39CC310807B}" type="presParOf" srcId="{1CB8D485-EF64-4F0C-9529-55118F69D99E}" destId="{0027ECCD-7754-4471-94E4-684FF49E7F1D}" srcOrd="0" destOrd="0" presId="urn:microsoft.com/office/officeart/2005/8/layout/hProcess9"/>
    <dgm:cxn modelId="{A9E9C789-FE94-4C90-A27B-C6B249549613}" type="presParOf" srcId="{1CB8D485-EF64-4F0C-9529-55118F69D99E}" destId="{0690EA4C-A720-419B-A95D-80FBE1505910}" srcOrd="1" destOrd="0" presId="urn:microsoft.com/office/officeart/2005/8/layout/hProcess9"/>
    <dgm:cxn modelId="{A5C47DB0-D550-41FD-AF71-C7E518896F1E}" type="presParOf" srcId="{1CB8D485-EF64-4F0C-9529-55118F69D99E}" destId="{98F7F3DD-71AE-4C61-9C3C-3EECEF3EF172}" srcOrd="2" destOrd="0" presId="urn:microsoft.com/office/officeart/2005/8/layout/hProcess9"/>
    <dgm:cxn modelId="{D4271EE6-6286-41F8-8038-11BE3E2F298C}" type="presParOf" srcId="{1CB8D485-EF64-4F0C-9529-55118F69D99E}" destId="{9F4AEA7F-F47D-4384-940E-B2D430D6B0E6}" srcOrd="3" destOrd="0" presId="urn:microsoft.com/office/officeart/2005/8/layout/hProcess9"/>
    <dgm:cxn modelId="{31B27CFF-1936-4E8D-B71F-217E2AA9329C}" type="presParOf" srcId="{1CB8D485-EF64-4F0C-9529-55118F69D99E}" destId="{5E5FBD3D-2EB4-4D9E-88BF-B7ADB1B900B1}" srcOrd="4" destOrd="0" presId="urn:microsoft.com/office/officeart/2005/8/layout/hProcess9"/>
    <dgm:cxn modelId="{068C9633-A370-4DFC-AD8D-E0B9E7E15888}" type="presParOf" srcId="{1CB8D485-EF64-4F0C-9529-55118F69D99E}" destId="{D5E63CB1-99F5-40C6-BD0B-836425647019}" srcOrd="5" destOrd="0" presId="urn:microsoft.com/office/officeart/2005/8/layout/hProcess9"/>
    <dgm:cxn modelId="{A04A9357-D796-469E-99DF-EB9204DBC1FD}" type="presParOf" srcId="{1CB8D485-EF64-4F0C-9529-55118F69D99E}" destId="{D252D989-2E0F-4EBE-9BD2-A15C38F9C92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0607B7B-9EC9-4E95-BF98-E1E39BD3B65C}" type="doc">
      <dgm:prSet loTypeId="urn:microsoft.com/office/officeart/2005/8/layout/vList2" loCatId="list" qsTypeId="urn:microsoft.com/office/officeart/2005/8/quickstyle/simple3" qsCatId="simple" csTypeId="urn:microsoft.com/office/officeart/2005/8/colors/colorful3" csCatId="colorful" phldr="1"/>
      <dgm:spPr>
        <a:scene3d>
          <a:camera prst="orthographicFront">
            <a:rot lat="0" lon="0" rev="0"/>
          </a:camera>
          <a:lightRig rig="balanced" dir="t">
            <a:rot lat="0" lon="0" rev="8700000"/>
          </a:lightRig>
        </a:scene3d>
      </dgm:spPr>
      <dgm:t>
        <a:bodyPr/>
        <a:lstStyle/>
        <a:p>
          <a:endParaRPr lang="sl-SI"/>
        </a:p>
      </dgm:t>
    </dgm:pt>
    <dgm:pt modelId="{93ADCF94-A2C8-4E53-AF3A-E844B06476A2}">
      <dgm:prSet/>
      <dgm:spPr>
        <a:ln>
          <a:solidFill>
            <a:srgbClr val="C00000"/>
          </a:solidFill>
        </a:ln>
        <a:effectLst>
          <a:outerShdw blurRad="44450" dist="27940" dir="5400000" algn="ctr">
            <a:srgbClr val="000000">
              <a:alpha val="32000"/>
            </a:srgbClr>
          </a:outerShdw>
        </a:effectLst>
        <a:sp3d>
          <a:bevelT w="190500" h="38100"/>
        </a:sp3d>
      </dgm:spPr>
      <dgm:t>
        <a:bodyPr/>
        <a:lstStyle/>
        <a:p>
          <a:pPr algn="ctr" rtl="0"/>
          <a:r>
            <a:rPr lang="sl-SI" b="1" dirty="0" smtClean="0">
              <a:latin typeface="Comic Sans MS" panose="030F0702030302020204" pitchFamily="66" charset="0"/>
            </a:rPr>
            <a:t>Meri se skladno z zahtevani SIST </a:t>
          </a:r>
          <a:r>
            <a:rPr lang="sl-SI" b="1" dirty="0" err="1" smtClean="0">
              <a:latin typeface="Comic Sans MS" panose="030F0702030302020204" pitchFamily="66" charset="0"/>
            </a:rPr>
            <a:t>prEN</a:t>
          </a:r>
          <a:r>
            <a:rPr lang="sl-SI" b="1" dirty="0" smtClean="0">
              <a:latin typeface="Comic Sans MS" panose="030F0702030302020204" pitchFamily="66" charset="0"/>
            </a:rPr>
            <a:t> 12464.</a:t>
          </a:r>
          <a:endParaRPr lang="sl-SI" dirty="0">
            <a:latin typeface="Comic Sans MS" panose="030F0702030302020204" pitchFamily="66" charset="0"/>
          </a:endParaRPr>
        </a:p>
      </dgm:t>
    </dgm:pt>
    <dgm:pt modelId="{63DD2EE0-887F-4F09-97D1-26467D4C3AF9}" type="parTrans" cxnId="{F7C418C6-86B4-4BB9-920D-09ABCAED2A2E}">
      <dgm:prSet/>
      <dgm:spPr/>
      <dgm:t>
        <a:bodyPr/>
        <a:lstStyle/>
        <a:p>
          <a:endParaRPr lang="sl-SI"/>
        </a:p>
      </dgm:t>
    </dgm:pt>
    <dgm:pt modelId="{ADFE5D10-CE68-4258-92BE-EA8D19BEAD73}" type="sibTrans" cxnId="{F7C418C6-86B4-4BB9-920D-09ABCAED2A2E}">
      <dgm:prSet/>
      <dgm:spPr/>
      <dgm:t>
        <a:bodyPr/>
        <a:lstStyle/>
        <a:p>
          <a:endParaRPr lang="sl-SI"/>
        </a:p>
      </dgm:t>
    </dgm:pt>
    <dgm:pt modelId="{6F84E659-8245-43E6-9365-9915E5AE17F7}">
      <dgm:prSet custT="1"/>
      <dgm:spPr>
        <a:ln>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800" b="1" dirty="0" smtClean="0">
              <a:solidFill>
                <a:srgbClr val="0000FF"/>
              </a:solidFill>
              <a:latin typeface="Comic Sans MS" panose="030F0702030302020204" pitchFamily="66" charset="0"/>
            </a:rPr>
            <a:t>merilniki je </a:t>
          </a:r>
          <a:r>
            <a:rPr lang="sl-SI" sz="2800" b="1" dirty="0" err="1" smtClean="0">
              <a:solidFill>
                <a:srgbClr val="0000FF"/>
              </a:solidFill>
              <a:latin typeface="Comic Sans MS" panose="030F0702030302020204" pitchFamily="66" charset="0"/>
            </a:rPr>
            <a:t>luksmeter</a:t>
          </a:r>
          <a:r>
            <a:rPr lang="sl-SI" sz="2800" b="1" dirty="0" smtClean="0">
              <a:solidFill>
                <a:srgbClr val="0000FF"/>
              </a:solidFill>
              <a:latin typeface="Comic Sans MS" panose="030F0702030302020204" pitchFamily="66" charset="0"/>
            </a:rPr>
            <a:t> z izpolnjenimi tehničnimi zahtevami in z veljavnim certifikatom o točnosti; </a:t>
          </a:r>
          <a:endParaRPr lang="sl-SI" sz="2800" dirty="0">
            <a:solidFill>
              <a:srgbClr val="0000FF"/>
            </a:solidFill>
            <a:latin typeface="Comic Sans MS" panose="030F0702030302020204" pitchFamily="66" charset="0"/>
          </a:endParaRPr>
        </a:p>
      </dgm:t>
    </dgm:pt>
    <dgm:pt modelId="{0977635A-E46F-4039-B69B-1DACAC4B5A88}" type="parTrans" cxnId="{EDE18CF9-88E0-47F5-96D0-A66DD081106E}">
      <dgm:prSet/>
      <dgm:spPr/>
      <dgm:t>
        <a:bodyPr/>
        <a:lstStyle/>
        <a:p>
          <a:endParaRPr lang="sl-SI"/>
        </a:p>
      </dgm:t>
    </dgm:pt>
    <dgm:pt modelId="{3D5CF601-CCD4-49DA-A4A0-C1AAE26314D9}" type="sibTrans" cxnId="{EDE18CF9-88E0-47F5-96D0-A66DD081106E}">
      <dgm:prSet/>
      <dgm:spPr/>
      <dgm:t>
        <a:bodyPr/>
        <a:lstStyle/>
        <a:p>
          <a:endParaRPr lang="sl-SI"/>
        </a:p>
      </dgm:t>
    </dgm:pt>
    <dgm:pt modelId="{B8ACFBAF-891F-41F6-BCF3-18B3D5A2AFBD}">
      <dgm:prSet custT="1"/>
      <dgm:spPr>
        <a:ln>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800" b="1" dirty="0" smtClean="0">
              <a:solidFill>
                <a:srgbClr val="0000FF"/>
              </a:solidFill>
              <a:latin typeface="Comic Sans MS" panose="030F0702030302020204" pitchFamily="66" charset="0"/>
            </a:rPr>
            <a:t>razred točnosti 5%; </a:t>
          </a:r>
          <a:endParaRPr lang="sl-SI" sz="2800" dirty="0">
            <a:solidFill>
              <a:srgbClr val="0000FF"/>
            </a:solidFill>
            <a:latin typeface="Comic Sans MS" panose="030F0702030302020204" pitchFamily="66" charset="0"/>
          </a:endParaRPr>
        </a:p>
      </dgm:t>
    </dgm:pt>
    <dgm:pt modelId="{969DD232-7342-483B-A8A1-B365CAEF8ADC}" type="parTrans" cxnId="{7A01BAB0-08D7-44C9-BF2D-22BB544AEC10}">
      <dgm:prSet/>
      <dgm:spPr/>
      <dgm:t>
        <a:bodyPr/>
        <a:lstStyle/>
        <a:p>
          <a:endParaRPr lang="sl-SI"/>
        </a:p>
      </dgm:t>
    </dgm:pt>
    <dgm:pt modelId="{12CFF379-82BA-496C-A67C-3A0237D375FD}" type="sibTrans" cxnId="{7A01BAB0-08D7-44C9-BF2D-22BB544AEC10}">
      <dgm:prSet/>
      <dgm:spPr/>
      <dgm:t>
        <a:bodyPr/>
        <a:lstStyle/>
        <a:p>
          <a:endParaRPr lang="sl-SI"/>
        </a:p>
      </dgm:t>
    </dgm:pt>
    <dgm:pt modelId="{66804931-57E8-4828-9F91-DDB7049689A0}">
      <dgm:prSet custT="1"/>
      <dgm:spPr>
        <a:ln>
          <a:solidFill>
            <a:srgbClr val="0033CC"/>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800" b="1" dirty="0" smtClean="0">
              <a:solidFill>
                <a:srgbClr val="0000FF"/>
              </a:solidFill>
              <a:latin typeface="Comic Sans MS" panose="030F0702030302020204" pitchFamily="66" charset="0"/>
            </a:rPr>
            <a:t>kotno in barvno korigiran.</a:t>
          </a:r>
          <a:endParaRPr lang="sl-SI" sz="2800" dirty="0">
            <a:solidFill>
              <a:srgbClr val="0000FF"/>
            </a:solidFill>
            <a:latin typeface="Comic Sans MS" panose="030F0702030302020204" pitchFamily="66" charset="0"/>
          </a:endParaRPr>
        </a:p>
      </dgm:t>
    </dgm:pt>
    <dgm:pt modelId="{2F18798A-233F-451B-A2D0-21D1182C7C45}" type="parTrans" cxnId="{21711535-1C1D-4F0A-B86F-49EB5EE038F9}">
      <dgm:prSet/>
      <dgm:spPr/>
      <dgm:t>
        <a:bodyPr/>
        <a:lstStyle/>
        <a:p>
          <a:endParaRPr lang="sl-SI"/>
        </a:p>
      </dgm:t>
    </dgm:pt>
    <dgm:pt modelId="{00ABFA8D-DF67-4507-8157-EC86E9FF4B88}" type="sibTrans" cxnId="{21711535-1C1D-4F0A-B86F-49EB5EE038F9}">
      <dgm:prSet/>
      <dgm:spPr/>
      <dgm:t>
        <a:bodyPr/>
        <a:lstStyle/>
        <a:p>
          <a:endParaRPr lang="sl-SI"/>
        </a:p>
      </dgm:t>
    </dgm:pt>
    <dgm:pt modelId="{4DE43343-1633-4671-903E-8BE3C792188D}">
      <dgm:prSet/>
      <dgm:spPr>
        <a:solidFill>
          <a:srgbClr val="CCFFCC"/>
        </a:solidFill>
        <a:ln>
          <a:solidFill>
            <a:srgbClr val="C00000"/>
          </a:solidFill>
        </a:ln>
        <a:effectLst>
          <a:outerShdw blurRad="44450" dist="27940" dir="5400000" algn="ctr">
            <a:srgbClr val="000000">
              <a:alpha val="32000"/>
            </a:srgbClr>
          </a:outerShdw>
        </a:effectLst>
        <a:sp3d>
          <a:bevelT w="190500" h="38100"/>
        </a:sp3d>
      </dgm:spPr>
      <dgm:t>
        <a:bodyPr/>
        <a:lstStyle/>
        <a:p>
          <a:pPr algn="ctr" rtl="0"/>
          <a:r>
            <a:rPr lang="sl-SI" b="1" dirty="0" smtClean="0">
              <a:latin typeface="Comic Sans MS" panose="030F0702030302020204" pitchFamily="66" charset="0"/>
            </a:rPr>
            <a:t>Praviloma mora biti ocenjena in dokumentirana merilna negotovost opreme in presoje.</a:t>
          </a:r>
          <a:endParaRPr lang="sl-SI" dirty="0">
            <a:latin typeface="Comic Sans MS" panose="030F0702030302020204" pitchFamily="66" charset="0"/>
          </a:endParaRPr>
        </a:p>
      </dgm:t>
    </dgm:pt>
    <dgm:pt modelId="{11872FDD-1643-4F2F-AE23-959AC3B5EC53}" type="parTrans" cxnId="{BE918A21-3FE2-4FD5-BD0D-68BDD1BAFA45}">
      <dgm:prSet/>
      <dgm:spPr/>
      <dgm:t>
        <a:bodyPr/>
        <a:lstStyle/>
        <a:p>
          <a:endParaRPr lang="sl-SI"/>
        </a:p>
      </dgm:t>
    </dgm:pt>
    <dgm:pt modelId="{A25FA036-616E-4FB9-8F8F-5B2DE556527C}" type="sibTrans" cxnId="{BE918A21-3FE2-4FD5-BD0D-68BDD1BAFA45}">
      <dgm:prSet/>
      <dgm:spPr/>
      <dgm:t>
        <a:bodyPr/>
        <a:lstStyle/>
        <a:p>
          <a:endParaRPr lang="sl-SI"/>
        </a:p>
      </dgm:t>
    </dgm:pt>
    <dgm:pt modelId="{05B22D9E-2C4F-489D-AC4C-22D7B543B437}" type="pres">
      <dgm:prSet presAssocID="{10607B7B-9EC9-4E95-BF98-E1E39BD3B65C}" presName="linear" presStyleCnt="0">
        <dgm:presLayoutVars>
          <dgm:animLvl val="lvl"/>
          <dgm:resizeHandles val="exact"/>
        </dgm:presLayoutVars>
      </dgm:prSet>
      <dgm:spPr/>
      <dgm:t>
        <a:bodyPr/>
        <a:lstStyle/>
        <a:p>
          <a:endParaRPr lang="sl-SI"/>
        </a:p>
      </dgm:t>
    </dgm:pt>
    <dgm:pt modelId="{00F5B5CD-1568-4409-865D-2FCEB0C32285}" type="pres">
      <dgm:prSet presAssocID="{93ADCF94-A2C8-4E53-AF3A-E844B06476A2}" presName="parentText" presStyleLbl="node1" presStyleIdx="0" presStyleCnt="2" custLinFactNeighborY="-29732">
        <dgm:presLayoutVars>
          <dgm:chMax val="0"/>
          <dgm:bulletEnabled val="1"/>
        </dgm:presLayoutVars>
      </dgm:prSet>
      <dgm:spPr/>
      <dgm:t>
        <a:bodyPr/>
        <a:lstStyle/>
        <a:p>
          <a:endParaRPr lang="sl-SI"/>
        </a:p>
      </dgm:t>
    </dgm:pt>
    <dgm:pt modelId="{803F89A6-3460-4E55-8879-79CB29BF1D4B}" type="pres">
      <dgm:prSet presAssocID="{93ADCF94-A2C8-4E53-AF3A-E844B06476A2}" presName="childText" presStyleLbl="revTx" presStyleIdx="0" presStyleCnt="1" custScaleY="100245">
        <dgm:presLayoutVars>
          <dgm:bulletEnabled val="1"/>
        </dgm:presLayoutVars>
      </dgm:prSet>
      <dgm:spPr/>
      <dgm:t>
        <a:bodyPr/>
        <a:lstStyle/>
        <a:p>
          <a:endParaRPr lang="sl-SI"/>
        </a:p>
      </dgm:t>
    </dgm:pt>
    <dgm:pt modelId="{B416F65F-F840-4E72-A4B4-376205420D2F}" type="pres">
      <dgm:prSet presAssocID="{4DE43343-1633-4671-903E-8BE3C792188D}" presName="parentText" presStyleLbl="node1" presStyleIdx="1" presStyleCnt="2" custLinFactNeighborY="19355">
        <dgm:presLayoutVars>
          <dgm:chMax val="0"/>
          <dgm:bulletEnabled val="1"/>
        </dgm:presLayoutVars>
      </dgm:prSet>
      <dgm:spPr/>
      <dgm:t>
        <a:bodyPr/>
        <a:lstStyle/>
        <a:p>
          <a:endParaRPr lang="sl-SI"/>
        </a:p>
      </dgm:t>
    </dgm:pt>
  </dgm:ptLst>
  <dgm:cxnLst>
    <dgm:cxn modelId="{7A01BAB0-08D7-44C9-BF2D-22BB544AEC10}" srcId="{93ADCF94-A2C8-4E53-AF3A-E844B06476A2}" destId="{B8ACFBAF-891F-41F6-BCF3-18B3D5A2AFBD}" srcOrd="1" destOrd="0" parTransId="{969DD232-7342-483B-A8A1-B365CAEF8ADC}" sibTransId="{12CFF379-82BA-496C-A67C-3A0237D375FD}"/>
    <dgm:cxn modelId="{F7C418C6-86B4-4BB9-920D-09ABCAED2A2E}" srcId="{10607B7B-9EC9-4E95-BF98-E1E39BD3B65C}" destId="{93ADCF94-A2C8-4E53-AF3A-E844B06476A2}" srcOrd="0" destOrd="0" parTransId="{63DD2EE0-887F-4F09-97D1-26467D4C3AF9}" sibTransId="{ADFE5D10-CE68-4258-92BE-EA8D19BEAD73}"/>
    <dgm:cxn modelId="{0E5F0B29-1A0F-4460-8F58-4835213B6699}" type="presOf" srcId="{93ADCF94-A2C8-4E53-AF3A-E844B06476A2}" destId="{00F5B5CD-1568-4409-865D-2FCEB0C32285}" srcOrd="0" destOrd="0" presId="urn:microsoft.com/office/officeart/2005/8/layout/vList2"/>
    <dgm:cxn modelId="{8B690A84-E19F-416F-BF0B-F662C0B956DD}" type="presOf" srcId="{6F84E659-8245-43E6-9365-9915E5AE17F7}" destId="{803F89A6-3460-4E55-8879-79CB29BF1D4B}" srcOrd="0" destOrd="0" presId="urn:microsoft.com/office/officeart/2005/8/layout/vList2"/>
    <dgm:cxn modelId="{3BF3E33F-B58B-4F28-B151-7BF94F85FDB5}" type="presOf" srcId="{B8ACFBAF-891F-41F6-BCF3-18B3D5A2AFBD}" destId="{803F89A6-3460-4E55-8879-79CB29BF1D4B}" srcOrd="0" destOrd="1" presId="urn:microsoft.com/office/officeart/2005/8/layout/vList2"/>
    <dgm:cxn modelId="{BE918A21-3FE2-4FD5-BD0D-68BDD1BAFA45}" srcId="{10607B7B-9EC9-4E95-BF98-E1E39BD3B65C}" destId="{4DE43343-1633-4671-903E-8BE3C792188D}" srcOrd="1" destOrd="0" parTransId="{11872FDD-1643-4F2F-AE23-959AC3B5EC53}" sibTransId="{A25FA036-616E-4FB9-8F8F-5B2DE556527C}"/>
    <dgm:cxn modelId="{21711535-1C1D-4F0A-B86F-49EB5EE038F9}" srcId="{93ADCF94-A2C8-4E53-AF3A-E844B06476A2}" destId="{66804931-57E8-4828-9F91-DDB7049689A0}" srcOrd="2" destOrd="0" parTransId="{2F18798A-233F-451B-A2D0-21D1182C7C45}" sibTransId="{00ABFA8D-DF67-4507-8157-EC86E9FF4B88}"/>
    <dgm:cxn modelId="{541F6FD3-9F50-4F24-BA88-E199BDFAE7F9}" type="presOf" srcId="{4DE43343-1633-4671-903E-8BE3C792188D}" destId="{B416F65F-F840-4E72-A4B4-376205420D2F}" srcOrd="0" destOrd="0" presId="urn:microsoft.com/office/officeart/2005/8/layout/vList2"/>
    <dgm:cxn modelId="{EDE18CF9-88E0-47F5-96D0-A66DD081106E}" srcId="{93ADCF94-A2C8-4E53-AF3A-E844B06476A2}" destId="{6F84E659-8245-43E6-9365-9915E5AE17F7}" srcOrd="0" destOrd="0" parTransId="{0977635A-E46F-4039-B69B-1DACAC4B5A88}" sibTransId="{3D5CF601-CCD4-49DA-A4A0-C1AAE26314D9}"/>
    <dgm:cxn modelId="{A5346D5A-1CCA-4E79-B1AE-04B5B3B73A2C}" type="presOf" srcId="{66804931-57E8-4828-9F91-DDB7049689A0}" destId="{803F89A6-3460-4E55-8879-79CB29BF1D4B}" srcOrd="0" destOrd="2" presId="urn:microsoft.com/office/officeart/2005/8/layout/vList2"/>
    <dgm:cxn modelId="{A29218F7-9C0A-4521-8563-5A13C7EA1176}" type="presOf" srcId="{10607B7B-9EC9-4E95-BF98-E1E39BD3B65C}" destId="{05B22D9E-2C4F-489D-AC4C-22D7B543B437}" srcOrd="0" destOrd="0" presId="urn:microsoft.com/office/officeart/2005/8/layout/vList2"/>
    <dgm:cxn modelId="{0AD32767-2004-4246-A902-C6477AD739F9}" type="presParOf" srcId="{05B22D9E-2C4F-489D-AC4C-22D7B543B437}" destId="{00F5B5CD-1568-4409-865D-2FCEB0C32285}" srcOrd="0" destOrd="0" presId="urn:microsoft.com/office/officeart/2005/8/layout/vList2"/>
    <dgm:cxn modelId="{56AACB60-1EEF-481A-BB6D-F8ED6081509F}" type="presParOf" srcId="{05B22D9E-2C4F-489D-AC4C-22D7B543B437}" destId="{803F89A6-3460-4E55-8879-79CB29BF1D4B}" srcOrd="1" destOrd="0" presId="urn:microsoft.com/office/officeart/2005/8/layout/vList2"/>
    <dgm:cxn modelId="{AEA476E7-94FF-42BC-AA5E-5D55A9BF7552}" type="presParOf" srcId="{05B22D9E-2C4F-489D-AC4C-22D7B543B437}" destId="{B416F65F-F840-4E72-A4B4-376205420D2F}" srcOrd="2" destOrd="0" presId="urn:microsoft.com/office/officeart/2005/8/layout/vList2"/>
  </dgm:cxnLst>
  <dgm:bg/>
  <dgm:whole>
    <a:ln>
      <a:solidFill>
        <a:srgbClr val="0000F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DE892FA-78E2-402B-8B5B-D5D283FF4AC2}" type="doc">
      <dgm:prSet loTypeId="urn:microsoft.com/office/officeart/2009/layout/ReverseList" loCatId="relationship" qsTypeId="urn:microsoft.com/office/officeart/2005/8/quickstyle/3d3" qsCatId="3D" csTypeId="urn:microsoft.com/office/officeart/2005/8/colors/colorful2" csCatId="colorful" phldr="1"/>
      <dgm:spPr/>
      <dgm:t>
        <a:bodyPr/>
        <a:lstStyle/>
        <a:p>
          <a:endParaRPr lang="sl-SI"/>
        </a:p>
      </dgm:t>
    </dgm:pt>
    <dgm:pt modelId="{14BF769B-B6CF-4B7B-98F8-C7207C43DD85}">
      <dgm:prSet custT="1"/>
      <dgm:spPr/>
      <dgm:t>
        <a:bodyPr/>
        <a:lstStyle/>
        <a:p>
          <a:pPr algn="ctr" rtl="0"/>
          <a:r>
            <a:rPr lang="sl-SI" sz="2800" b="1" dirty="0" smtClean="0">
              <a:solidFill>
                <a:srgbClr val="0000FF"/>
              </a:solidFill>
              <a:latin typeface="Comic Sans MS" panose="030F0702030302020204" pitchFamily="66" charset="0"/>
            </a:rPr>
            <a:t>Zvok je koristen in pomemben za življenje človeka, lahko pa glasen zvok slabo vpliva na varnost in zdravje ljudi (hrup). </a:t>
          </a:r>
          <a:endParaRPr lang="sl-SI" sz="2800" b="1" dirty="0">
            <a:solidFill>
              <a:srgbClr val="0000FF"/>
            </a:solidFill>
            <a:latin typeface="Comic Sans MS" panose="030F0702030302020204" pitchFamily="66" charset="0"/>
          </a:endParaRPr>
        </a:p>
      </dgm:t>
    </dgm:pt>
    <dgm:pt modelId="{0A2EC27E-8504-41BA-967C-2E41A4AEA4D7}" type="parTrans" cxnId="{A87FCBE9-80A6-4EBA-94D2-F3ACC15F7DBF}">
      <dgm:prSet/>
      <dgm:spPr/>
      <dgm:t>
        <a:bodyPr/>
        <a:lstStyle/>
        <a:p>
          <a:endParaRPr lang="sl-SI"/>
        </a:p>
      </dgm:t>
    </dgm:pt>
    <dgm:pt modelId="{6DA36401-9578-4E62-965B-684333DB4A16}" type="sibTrans" cxnId="{A87FCBE9-80A6-4EBA-94D2-F3ACC15F7DBF}">
      <dgm:prSet/>
      <dgm:spPr/>
      <dgm:t>
        <a:bodyPr/>
        <a:lstStyle/>
        <a:p>
          <a:endParaRPr lang="sl-SI"/>
        </a:p>
      </dgm:t>
    </dgm:pt>
    <dgm:pt modelId="{43EA4F6F-C94B-4DF8-AAC9-CFA2BF69E99B}">
      <dgm:prSet custT="1"/>
      <dgm:spPr/>
      <dgm:t>
        <a:bodyPr/>
        <a:lstStyle/>
        <a:p>
          <a:pPr algn="ctr" rtl="0"/>
          <a:r>
            <a:rPr lang="sl-SI" sz="3200" b="1" dirty="0" smtClean="0">
              <a:solidFill>
                <a:srgbClr val="008000"/>
              </a:solidFill>
              <a:latin typeface="Comic Sans MS" panose="030F0702030302020204" pitchFamily="66" charset="0"/>
            </a:rPr>
            <a:t>Hrupu je skoraj vedno škodljiv za človeka, čeprav se posamezniki nanj odzivamo različno. </a:t>
          </a:r>
          <a:endParaRPr lang="sl-SI" sz="3200" b="1" dirty="0">
            <a:solidFill>
              <a:srgbClr val="008000"/>
            </a:solidFill>
            <a:latin typeface="Comic Sans MS" panose="030F0702030302020204" pitchFamily="66" charset="0"/>
          </a:endParaRPr>
        </a:p>
      </dgm:t>
    </dgm:pt>
    <dgm:pt modelId="{3B048B0C-6B92-4ECA-8F19-B7D6EE99C950}" type="parTrans" cxnId="{4B1DE51A-5768-4F71-B73B-3B5F6B4C0232}">
      <dgm:prSet/>
      <dgm:spPr/>
      <dgm:t>
        <a:bodyPr/>
        <a:lstStyle/>
        <a:p>
          <a:endParaRPr lang="sl-SI"/>
        </a:p>
      </dgm:t>
    </dgm:pt>
    <dgm:pt modelId="{6B8E3FDE-5180-41DD-87B3-01C64D1E4907}" type="sibTrans" cxnId="{4B1DE51A-5768-4F71-B73B-3B5F6B4C0232}">
      <dgm:prSet/>
      <dgm:spPr/>
      <dgm:t>
        <a:bodyPr/>
        <a:lstStyle/>
        <a:p>
          <a:endParaRPr lang="sl-SI"/>
        </a:p>
      </dgm:t>
    </dgm:pt>
    <dgm:pt modelId="{FEF165A3-F825-41BE-99FE-B9DB0CC397D2}" type="pres">
      <dgm:prSet presAssocID="{FDE892FA-78E2-402B-8B5B-D5D283FF4AC2}" presName="Name0" presStyleCnt="0">
        <dgm:presLayoutVars>
          <dgm:chMax val="2"/>
          <dgm:chPref val="2"/>
          <dgm:animLvl val="lvl"/>
        </dgm:presLayoutVars>
      </dgm:prSet>
      <dgm:spPr/>
      <dgm:t>
        <a:bodyPr/>
        <a:lstStyle/>
        <a:p>
          <a:endParaRPr lang="sl-SI"/>
        </a:p>
      </dgm:t>
    </dgm:pt>
    <dgm:pt modelId="{77F79C12-AC49-46F4-951C-F5770A499614}" type="pres">
      <dgm:prSet presAssocID="{FDE892FA-78E2-402B-8B5B-D5D283FF4AC2}" presName="LeftText" presStyleLbl="revTx" presStyleIdx="0" presStyleCnt="0">
        <dgm:presLayoutVars>
          <dgm:bulletEnabled val="1"/>
        </dgm:presLayoutVars>
      </dgm:prSet>
      <dgm:spPr/>
      <dgm:t>
        <a:bodyPr/>
        <a:lstStyle/>
        <a:p>
          <a:endParaRPr lang="sl-SI"/>
        </a:p>
      </dgm:t>
    </dgm:pt>
    <dgm:pt modelId="{C15A3517-7899-4001-AF7E-013F40E61206}" type="pres">
      <dgm:prSet presAssocID="{FDE892FA-78E2-402B-8B5B-D5D283FF4AC2}" presName="LeftNode" presStyleLbl="bgImgPlace1" presStyleIdx="0" presStyleCnt="2" custScaleX="171184" custLinFactNeighborX="-37946" custLinFactNeighborY="1158">
        <dgm:presLayoutVars>
          <dgm:chMax val="2"/>
          <dgm:chPref val="2"/>
        </dgm:presLayoutVars>
      </dgm:prSet>
      <dgm:spPr/>
      <dgm:t>
        <a:bodyPr/>
        <a:lstStyle/>
        <a:p>
          <a:endParaRPr lang="sl-SI"/>
        </a:p>
      </dgm:t>
    </dgm:pt>
    <dgm:pt modelId="{5649B33F-07E2-44D1-BAE2-88D4E0C72EAE}" type="pres">
      <dgm:prSet presAssocID="{FDE892FA-78E2-402B-8B5B-D5D283FF4AC2}" presName="RightText" presStyleLbl="revTx" presStyleIdx="0" presStyleCnt="0">
        <dgm:presLayoutVars>
          <dgm:bulletEnabled val="1"/>
        </dgm:presLayoutVars>
      </dgm:prSet>
      <dgm:spPr/>
      <dgm:t>
        <a:bodyPr/>
        <a:lstStyle/>
        <a:p>
          <a:endParaRPr lang="sl-SI"/>
        </a:p>
      </dgm:t>
    </dgm:pt>
    <dgm:pt modelId="{AB121D85-6333-4D2C-96FF-1BCBC572E4A6}" type="pres">
      <dgm:prSet presAssocID="{FDE892FA-78E2-402B-8B5B-D5D283FF4AC2}" presName="RightNode" presStyleLbl="bgImgPlace1" presStyleIdx="1" presStyleCnt="2" custScaleX="166430" custLinFactNeighborX="26796" custLinFactNeighborY="1158">
        <dgm:presLayoutVars>
          <dgm:chMax val="0"/>
          <dgm:chPref val="0"/>
        </dgm:presLayoutVars>
      </dgm:prSet>
      <dgm:spPr/>
      <dgm:t>
        <a:bodyPr/>
        <a:lstStyle/>
        <a:p>
          <a:endParaRPr lang="sl-SI"/>
        </a:p>
      </dgm:t>
    </dgm:pt>
    <dgm:pt modelId="{2A3E915D-9890-452C-89B8-34C69E75CBCE}" type="pres">
      <dgm:prSet presAssocID="{FDE892FA-78E2-402B-8B5B-D5D283FF4AC2}" presName="TopArrow" presStyleLbl="node1" presStyleIdx="0" presStyleCnt="2"/>
      <dgm:spPr/>
      <dgm:t>
        <a:bodyPr/>
        <a:lstStyle/>
        <a:p>
          <a:endParaRPr lang="sl-SI"/>
        </a:p>
      </dgm:t>
    </dgm:pt>
    <dgm:pt modelId="{BC363CE4-13AD-4610-8373-110DE42CB471}" type="pres">
      <dgm:prSet presAssocID="{FDE892FA-78E2-402B-8B5B-D5D283FF4AC2}" presName="BottomArrow" presStyleLbl="node1" presStyleIdx="1" presStyleCnt="2" custLinFactNeighborX="744" custLinFactNeighborY="3738"/>
      <dgm:spPr/>
      <dgm:t>
        <a:bodyPr/>
        <a:lstStyle/>
        <a:p>
          <a:endParaRPr lang="sl-SI"/>
        </a:p>
      </dgm:t>
    </dgm:pt>
  </dgm:ptLst>
  <dgm:cxnLst>
    <dgm:cxn modelId="{4B1DE51A-5768-4F71-B73B-3B5F6B4C0232}" srcId="{FDE892FA-78E2-402B-8B5B-D5D283FF4AC2}" destId="{43EA4F6F-C94B-4DF8-AAC9-CFA2BF69E99B}" srcOrd="1" destOrd="0" parTransId="{3B048B0C-6B92-4ECA-8F19-B7D6EE99C950}" sibTransId="{6B8E3FDE-5180-41DD-87B3-01C64D1E4907}"/>
    <dgm:cxn modelId="{CCFCA1EB-7AED-4B2B-815A-E3758622D6B9}" type="presOf" srcId="{FDE892FA-78E2-402B-8B5B-D5D283FF4AC2}" destId="{FEF165A3-F825-41BE-99FE-B9DB0CC397D2}" srcOrd="0" destOrd="0" presId="urn:microsoft.com/office/officeart/2009/layout/ReverseList"/>
    <dgm:cxn modelId="{A00D916E-00CE-4149-9354-DD4F7B24CFAC}" type="presOf" srcId="{14BF769B-B6CF-4B7B-98F8-C7207C43DD85}" destId="{77F79C12-AC49-46F4-951C-F5770A499614}" srcOrd="0" destOrd="0" presId="urn:microsoft.com/office/officeart/2009/layout/ReverseList"/>
    <dgm:cxn modelId="{30DC43B3-D5FE-4C88-A73E-DE043BD52D86}" type="presOf" srcId="{14BF769B-B6CF-4B7B-98F8-C7207C43DD85}" destId="{C15A3517-7899-4001-AF7E-013F40E61206}" srcOrd="1" destOrd="0" presId="urn:microsoft.com/office/officeart/2009/layout/ReverseList"/>
    <dgm:cxn modelId="{A87FCBE9-80A6-4EBA-94D2-F3ACC15F7DBF}" srcId="{FDE892FA-78E2-402B-8B5B-D5D283FF4AC2}" destId="{14BF769B-B6CF-4B7B-98F8-C7207C43DD85}" srcOrd="0" destOrd="0" parTransId="{0A2EC27E-8504-41BA-967C-2E41A4AEA4D7}" sibTransId="{6DA36401-9578-4E62-965B-684333DB4A16}"/>
    <dgm:cxn modelId="{2BEF1BBB-4A0A-4961-BC99-B5867A1EC27A}" type="presOf" srcId="{43EA4F6F-C94B-4DF8-AAC9-CFA2BF69E99B}" destId="{5649B33F-07E2-44D1-BAE2-88D4E0C72EAE}" srcOrd="0" destOrd="0" presId="urn:microsoft.com/office/officeart/2009/layout/ReverseList"/>
    <dgm:cxn modelId="{E7D68073-FD11-4989-8D73-859BFEEE4A79}" type="presOf" srcId="{43EA4F6F-C94B-4DF8-AAC9-CFA2BF69E99B}" destId="{AB121D85-6333-4D2C-96FF-1BCBC572E4A6}" srcOrd="1" destOrd="0" presId="urn:microsoft.com/office/officeart/2009/layout/ReverseList"/>
    <dgm:cxn modelId="{5BE2A73F-99C1-47DC-A4E8-CA6B05DA1E26}" type="presParOf" srcId="{FEF165A3-F825-41BE-99FE-B9DB0CC397D2}" destId="{77F79C12-AC49-46F4-951C-F5770A499614}" srcOrd="0" destOrd="0" presId="urn:microsoft.com/office/officeart/2009/layout/ReverseList"/>
    <dgm:cxn modelId="{64AE5976-1773-4D44-A046-12E2846F28D3}" type="presParOf" srcId="{FEF165A3-F825-41BE-99FE-B9DB0CC397D2}" destId="{C15A3517-7899-4001-AF7E-013F40E61206}" srcOrd="1" destOrd="0" presId="urn:microsoft.com/office/officeart/2009/layout/ReverseList"/>
    <dgm:cxn modelId="{5AAFCB5E-F26F-4154-B1A7-7536A59C79AB}" type="presParOf" srcId="{FEF165A3-F825-41BE-99FE-B9DB0CC397D2}" destId="{5649B33F-07E2-44D1-BAE2-88D4E0C72EAE}" srcOrd="2" destOrd="0" presId="urn:microsoft.com/office/officeart/2009/layout/ReverseList"/>
    <dgm:cxn modelId="{F1597F15-407C-4A07-9437-B0320F89542C}" type="presParOf" srcId="{FEF165A3-F825-41BE-99FE-B9DB0CC397D2}" destId="{AB121D85-6333-4D2C-96FF-1BCBC572E4A6}" srcOrd="3" destOrd="0" presId="urn:microsoft.com/office/officeart/2009/layout/ReverseList"/>
    <dgm:cxn modelId="{F3134492-05F0-4C62-B8EF-C1E701F2FD73}" type="presParOf" srcId="{FEF165A3-F825-41BE-99FE-B9DB0CC397D2}" destId="{2A3E915D-9890-452C-89B8-34C69E75CBCE}" srcOrd="4" destOrd="0" presId="urn:microsoft.com/office/officeart/2009/layout/ReverseList"/>
    <dgm:cxn modelId="{0729631E-B421-4748-B743-1C8CE73DDF74}" type="presParOf" srcId="{FEF165A3-F825-41BE-99FE-B9DB0CC397D2}" destId="{BC363CE4-13AD-4610-8373-110DE42CB47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13338B45-99B5-41E1-A497-93D69A88F4C5}" type="doc">
      <dgm:prSet loTypeId="urn:microsoft.com/office/officeart/2005/8/layout/hList3" loCatId="list" qsTypeId="urn:microsoft.com/office/officeart/2005/8/quickstyle/3d2" qsCatId="3D" csTypeId="urn:microsoft.com/office/officeart/2005/8/colors/accent5_1" csCatId="accent5" phldr="1"/>
      <dgm:spPr/>
      <dgm:t>
        <a:bodyPr/>
        <a:lstStyle/>
        <a:p>
          <a:endParaRPr lang="sl-SI"/>
        </a:p>
      </dgm:t>
    </dgm:pt>
    <dgm:pt modelId="{7785013F-7518-4BF6-981F-99494814588C}">
      <dgm:prSet phldrT="[besedilo]" custT="1"/>
      <dgm:spPr/>
      <dgm:t>
        <a:bodyPr/>
        <a:lstStyle/>
        <a:p>
          <a:r>
            <a:rPr lang="sl-SI" sz="2800" b="1" dirty="0" smtClean="0">
              <a:latin typeface="Comic Sans MS" panose="030F0702030302020204" pitchFamily="66" charset="0"/>
            </a:rPr>
            <a:t>Toplotne razmere ocenjujemo glede na:</a:t>
          </a:r>
          <a:endParaRPr lang="sl-SI" sz="2800" b="1" dirty="0">
            <a:latin typeface="Comic Sans MS" panose="030F0702030302020204" pitchFamily="66" charset="0"/>
          </a:endParaRPr>
        </a:p>
      </dgm:t>
    </dgm:pt>
    <dgm:pt modelId="{5E72E27A-E480-4DE4-81C2-93D53B37E301}" type="parTrans" cxnId="{595363E9-E120-4A2B-8C62-2A4BA8A6DEA9}">
      <dgm:prSet/>
      <dgm:spPr/>
      <dgm:t>
        <a:bodyPr/>
        <a:lstStyle/>
        <a:p>
          <a:endParaRPr lang="sl-SI"/>
        </a:p>
      </dgm:t>
    </dgm:pt>
    <dgm:pt modelId="{EC74FFEA-8BBE-44BF-B875-4CEE6E57467C}" type="sibTrans" cxnId="{595363E9-E120-4A2B-8C62-2A4BA8A6DEA9}">
      <dgm:prSet/>
      <dgm:spPr/>
      <dgm:t>
        <a:bodyPr/>
        <a:lstStyle/>
        <a:p>
          <a:endParaRPr lang="sl-SI"/>
        </a:p>
      </dgm:t>
    </dgm:pt>
    <dgm:pt modelId="{B887E918-BD4B-414E-8541-40A49EE6046E}">
      <dgm:prSet phldrT="[besedilo]" custT="1"/>
      <dgm:spPr/>
      <dgm:t>
        <a:bodyPr/>
        <a:lstStyle/>
        <a:p>
          <a:r>
            <a:rPr lang="sl-SI" sz="2600" b="1" dirty="0" smtClean="0">
              <a:latin typeface="Comic Sans MS" panose="030F0702030302020204" pitchFamily="66" charset="0"/>
            </a:rPr>
            <a:t>toplotno udobje</a:t>
          </a:r>
          <a:endParaRPr lang="sl-SI" sz="2600" b="1" dirty="0">
            <a:latin typeface="Comic Sans MS" panose="030F0702030302020204" pitchFamily="66" charset="0"/>
          </a:endParaRPr>
        </a:p>
      </dgm:t>
    </dgm:pt>
    <dgm:pt modelId="{763863D5-CD2A-4818-A885-16F92DE12463}" type="parTrans" cxnId="{D8105976-9B92-4500-A238-327B53C6D347}">
      <dgm:prSet/>
      <dgm:spPr/>
      <dgm:t>
        <a:bodyPr/>
        <a:lstStyle/>
        <a:p>
          <a:endParaRPr lang="sl-SI"/>
        </a:p>
      </dgm:t>
    </dgm:pt>
    <dgm:pt modelId="{FE4E62AD-2C7A-4B5F-8B5B-86E016C10EF7}" type="sibTrans" cxnId="{D8105976-9B92-4500-A238-327B53C6D347}">
      <dgm:prSet/>
      <dgm:spPr/>
      <dgm:t>
        <a:bodyPr/>
        <a:lstStyle/>
        <a:p>
          <a:endParaRPr lang="sl-SI"/>
        </a:p>
      </dgm:t>
    </dgm:pt>
    <dgm:pt modelId="{A9302B3E-3295-4ABC-BCA2-22CBB92C28AA}">
      <dgm:prSet phldrT="[besedilo]" custT="1"/>
      <dgm:spPr/>
      <dgm:t>
        <a:bodyPr/>
        <a:lstStyle/>
        <a:p>
          <a:r>
            <a:rPr lang="sl-SI" sz="2400" b="1" dirty="0" smtClean="0">
              <a:latin typeface="Comic Sans MS" panose="030F0702030302020204" pitchFamily="66" charset="0"/>
            </a:rPr>
            <a:t>nevarnosti pri velikih toplotnih obremenitvah</a:t>
          </a:r>
          <a:endParaRPr lang="sl-SI" sz="2400" b="1" dirty="0">
            <a:latin typeface="Comic Sans MS" panose="030F0702030302020204" pitchFamily="66" charset="0"/>
          </a:endParaRPr>
        </a:p>
      </dgm:t>
    </dgm:pt>
    <dgm:pt modelId="{2C8E54D4-532B-4ADB-9056-FB50D41604D6}" type="parTrans" cxnId="{5F94753F-BAA5-4855-BC24-461FB8CF3615}">
      <dgm:prSet/>
      <dgm:spPr/>
      <dgm:t>
        <a:bodyPr/>
        <a:lstStyle/>
        <a:p>
          <a:endParaRPr lang="sl-SI"/>
        </a:p>
      </dgm:t>
    </dgm:pt>
    <dgm:pt modelId="{DCDF43A7-0E33-4FDA-916A-868B69E4B692}" type="sibTrans" cxnId="{5F94753F-BAA5-4855-BC24-461FB8CF3615}">
      <dgm:prSet/>
      <dgm:spPr/>
      <dgm:t>
        <a:bodyPr/>
        <a:lstStyle/>
        <a:p>
          <a:endParaRPr lang="sl-SI"/>
        </a:p>
      </dgm:t>
    </dgm:pt>
    <dgm:pt modelId="{E5EC742C-69FC-4F46-98D9-D6A61B1F16BA}">
      <dgm:prSet phldrT="[besedilo]" custT="1"/>
      <dgm:spPr/>
      <dgm:t>
        <a:bodyPr/>
        <a:lstStyle/>
        <a:p>
          <a:r>
            <a:rPr lang="sl-SI" sz="2600" b="1" dirty="0" smtClean="0">
              <a:latin typeface="Comic Sans MS" panose="030F0702030302020204" pitchFamily="66" charset="0"/>
            </a:rPr>
            <a:t>nevarnost pri delu na mrazu</a:t>
          </a:r>
          <a:endParaRPr lang="sl-SI" sz="2600" b="1" dirty="0">
            <a:latin typeface="Comic Sans MS" panose="030F0702030302020204" pitchFamily="66" charset="0"/>
          </a:endParaRPr>
        </a:p>
      </dgm:t>
    </dgm:pt>
    <dgm:pt modelId="{7024E80C-BC10-4C6A-87DE-ECDE0D8E8ED1}" type="parTrans" cxnId="{52D23BDA-9BE8-4C41-8007-DD44F0D7D4AF}">
      <dgm:prSet/>
      <dgm:spPr/>
      <dgm:t>
        <a:bodyPr/>
        <a:lstStyle/>
        <a:p>
          <a:endParaRPr lang="sl-SI"/>
        </a:p>
      </dgm:t>
    </dgm:pt>
    <dgm:pt modelId="{25EB4B69-2823-490B-A6F0-FFF1878B942E}" type="sibTrans" cxnId="{52D23BDA-9BE8-4C41-8007-DD44F0D7D4AF}">
      <dgm:prSet/>
      <dgm:spPr/>
      <dgm:t>
        <a:bodyPr/>
        <a:lstStyle/>
        <a:p>
          <a:endParaRPr lang="sl-SI"/>
        </a:p>
      </dgm:t>
    </dgm:pt>
    <dgm:pt modelId="{77445E8F-6140-4A3E-999B-CF873771A6CB}" type="pres">
      <dgm:prSet presAssocID="{13338B45-99B5-41E1-A497-93D69A88F4C5}" presName="composite" presStyleCnt="0">
        <dgm:presLayoutVars>
          <dgm:chMax val="1"/>
          <dgm:dir/>
          <dgm:resizeHandles val="exact"/>
        </dgm:presLayoutVars>
      </dgm:prSet>
      <dgm:spPr/>
      <dgm:t>
        <a:bodyPr/>
        <a:lstStyle/>
        <a:p>
          <a:endParaRPr lang="sl-SI"/>
        </a:p>
      </dgm:t>
    </dgm:pt>
    <dgm:pt modelId="{3BAD7D80-975E-40FA-A0A1-B373321A5AE8}" type="pres">
      <dgm:prSet presAssocID="{7785013F-7518-4BF6-981F-99494814588C}" presName="roof" presStyleLbl="dkBgShp" presStyleIdx="0" presStyleCnt="2" custLinFactNeighborX="-5443" custLinFactNeighborY="-2695"/>
      <dgm:spPr/>
      <dgm:t>
        <a:bodyPr/>
        <a:lstStyle/>
        <a:p>
          <a:endParaRPr lang="sl-SI"/>
        </a:p>
      </dgm:t>
    </dgm:pt>
    <dgm:pt modelId="{88F96165-A305-45E5-ADF3-0CD19782B429}" type="pres">
      <dgm:prSet presAssocID="{7785013F-7518-4BF6-981F-99494814588C}" presName="pillars" presStyleCnt="0"/>
      <dgm:spPr/>
      <dgm:t>
        <a:bodyPr/>
        <a:lstStyle/>
        <a:p>
          <a:endParaRPr lang="sl-SI"/>
        </a:p>
      </dgm:t>
    </dgm:pt>
    <dgm:pt modelId="{17417ADB-0A30-4B34-97C2-06756A4B0048}" type="pres">
      <dgm:prSet presAssocID="{7785013F-7518-4BF6-981F-99494814588C}" presName="pillar1" presStyleLbl="node1" presStyleIdx="0" presStyleCnt="3">
        <dgm:presLayoutVars>
          <dgm:bulletEnabled val="1"/>
        </dgm:presLayoutVars>
      </dgm:prSet>
      <dgm:spPr/>
      <dgm:t>
        <a:bodyPr/>
        <a:lstStyle/>
        <a:p>
          <a:endParaRPr lang="sl-SI"/>
        </a:p>
      </dgm:t>
    </dgm:pt>
    <dgm:pt modelId="{EF6D4F1C-4370-46F6-9C26-0A0B3F932DCC}" type="pres">
      <dgm:prSet presAssocID="{A9302B3E-3295-4ABC-BCA2-22CBB92C28AA}" presName="pillarX" presStyleLbl="node1" presStyleIdx="1" presStyleCnt="3" custScaleX="118491">
        <dgm:presLayoutVars>
          <dgm:bulletEnabled val="1"/>
        </dgm:presLayoutVars>
      </dgm:prSet>
      <dgm:spPr/>
      <dgm:t>
        <a:bodyPr/>
        <a:lstStyle/>
        <a:p>
          <a:endParaRPr lang="sl-SI"/>
        </a:p>
      </dgm:t>
    </dgm:pt>
    <dgm:pt modelId="{CAFB2E70-3CB0-4A22-83F1-4DBACB444681}" type="pres">
      <dgm:prSet presAssocID="{E5EC742C-69FC-4F46-98D9-D6A61B1F16BA}" presName="pillarX" presStyleLbl="node1" presStyleIdx="2" presStyleCnt="3">
        <dgm:presLayoutVars>
          <dgm:bulletEnabled val="1"/>
        </dgm:presLayoutVars>
      </dgm:prSet>
      <dgm:spPr/>
      <dgm:t>
        <a:bodyPr/>
        <a:lstStyle/>
        <a:p>
          <a:endParaRPr lang="sl-SI"/>
        </a:p>
      </dgm:t>
    </dgm:pt>
    <dgm:pt modelId="{58898508-1D84-4325-9D8A-597BEB4C9CC5}" type="pres">
      <dgm:prSet presAssocID="{7785013F-7518-4BF6-981F-99494814588C}" presName="base" presStyleLbl="dkBgShp" presStyleIdx="1" presStyleCnt="2"/>
      <dgm:spPr/>
      <dgm:t>
        <a:bodyPr/>
        <a:lstStyle/>
        <a:p>
          <a:endParaRPr lang="sl-SI"/>
        </a:p>
      </dgm:t>
    </dgm:pt>
  </dgm:ptLst>
  <dgm:cxnLst>
    <dgm:cxn modelId="{B1E8F9AB-66EE-421C-9D90-8F1DC0A443B4}" type="presOf" srcId="{B887E918-BD4B-414E-8541-40A49EE6046E}" destId="{17417ADB-0A30-4B34-97C2-06756A4B0048}" srcOrd="0" destOrd="0" presId="urn:microsoft.com/office/officeart/2005/8/layout/hList3"/>
    <dgm:cxn modelId="{5F94753F-BAA5-4855-BC24-461FB8CF3615}" srcId="{7785013F-7518-4BF6-981F-99494814588C}" destId="{A9302B3E-3295-4ABC-BCA2-22CBB92C28AA}" srcOrd="1" destOrd="0" parTransId="{2C8E54D4-532B-4ADB-9056-FB50D41604D6}" sibTransId="{DCDF43A7-0E33-4FDA-916A-868B69E4B692}"/>
    <dgm:cxn modelId="{8281F9D7-7ACD-4E22-997B-E9534ECCD732}" type="presOf" srcId="{A9302B3E-3295-4ABC-BCA2-22CBB92C28AA}" destId="{EF6D4F1C-4370-46F6-9C26-0A0B3F932DCC}" srcOrd="0" destOrd="0" presId="urn:microsoft.com/office/officeart/2005/8/layout/hList3"/>
    <dgm:cxn modelId="{17E0E432-4E9A-4E88-AFB8-48E37B22BD1C}" type="presOf" srcId="{7785013F-7518-4BF6-981F-99494814588C}" destId="{3BAD7D80-975E-40FA-A0A1-B373321A5AE8}" srcOrd="0" destOrd="0" presId="urn:microsoft.com/office/officeart/2005/8/layout/hList3"/>
    <dgm:cxn modelId="{D8105976-9B92-4500-A238-327B53C6D347}" srcId="{7785013F-7518-4BF6-981F-99494814588C}" destId="{B887E918-BD4B-414E-8541-40A49EE6046E}" srcOrd="0" destOrd="0" parTransId="{763863D5-CD2A-4818-A885-16F92DE12463}" sibTransId="{FE4E62AD-2C7A-4B5F-8B5B-86E016C10EF7}"/>
    <dgm:cxn modelId="{C353667A-346C-4BD6-85C6-0E38DE0551F5}" type="presOf" srcId="{13338B45-99B5-41E1-A497-93D69A88F4C5}" destId="{77445E8F-6140-4A3E-999B-CF873771A6CB}" srcOrd="0" destOrd="0" presId="urn:microsoft.com/office/officeart/2005/8/layout/hList3"/>
    <dgm:cxn modelId="{510126C2-884E-41D8-A4BD-1D1223DE6B9C}" type="presOf" srcId="{E5EC742C-69FC-4F46-98D9-D6A61B1F16BA}" destId="{CAFB2E70-3CB0-4A22-83F1-4DBACB444681}" srcOrd="0" destOrd="0" presId="urn:microsoft.com/office/officeart/2005/8/layout/hList3"/>
    <dgm:cxn modelId="{595363E9-E120-4A2B-8C62-2A4BA8A6DEA9}" srcId="{13338B45-99B5-41E1-A497-93D69A88F4C5}" destId="{7785013F-7518-4BF6-981F-99494814588C}" srcOrd="0" destOrd="0" parTransId="{5E72E27A-E480-4DE4-81C2-93D53B37E301}" sibTransId="{EC74FFEA-8BBE-44BF-B875-4CEE6E57467C}"/>
    <dgm:cxn modelId="{52D23BDA-9BE8-4C41-8007-DD44F0D7D4AF}" srcId="{7785013F-7518-4BF6-981F-99494814588C}" destId="{E5EC742C-69FC-4F46-98D9-D6A61B1F16BA}" srcOrd="2" destOrd="0" parTransId="{7024E80C-BC10-4C6A-87DE-ECDE0D8E8ED1}" sibTransId="{25EB4B69-2823-490B-A6F0-FFF1878B942E}"/>
    <dgm:cxn modelId="{7FADDDDA-65D2-4DCD-B09F-0DF26C77D210}" type="presParOf" srcId="{77445E8F-6140-4A3E-999B-CF873771A6CB}" destId="{3BAD7D80-975E-40FA-A0A1-B373321A5AE8}" srcOrd="0" destOrd="0" presId="urn:microsoft.com/office/officeart/2005/8/layout/hList3"/>
    <dgm:cxn modelId="{1423404C-8C88-40C2-AC79-17183F3D513A}" type="presParOf" srcId="{77445E8F-6140-4A3E-999B-CF873771A6CB}" destId="{88F96165-A305-45E5-ADF3-0CD19782B429}" srcOrd="1" destOrd="0" presId="urn:microsoft.com/office/officeart/2005/8/layout/hList3"/>
    <dgm:cxn modelId="{541A26F6-3711-4D31-9DD7-616451189778}" type="presParOf" srcId="{88F96165-A305-45E5-ADF3-0CD19782B429}" destId="{17417ADB-0A30-4B34-97C2-06756A4B0048}" srcOrd="0" destOrd="0" presId="urn:microsoft.com/office/officeart/2005/8/layout/hList3"/>
    <dgm:cxn modelId="{8614F836-7AB3-4351-89E7-0B03651E91C8}" type="presParOf" srcId="{88F96165-A305-45E5-ADF3-0CD19782B429}" destId="{EF6D4F1C-4370-46F6-9C26-0A0B3F932DCC}" srcOrd="1" destOrd="0" presId="urn:microsoft.com/office/officeart/2005/8/layout/hList3"/>
    <dgm:cxn modelId="{FAFAA2B7-DEDC-463F-B080-E411C0B64C49}" type="presParOf" srcId="{88F96165-A305-45E5-ADF3-0CD19782B429}" destId="{CAFB2E70-3CB0-4A22-83F1-4DBACB444681}" srcOrd="2" destOrd="0" presId="urn:microsoft.com/office/officeart/2005/8/layout/hList3"/>
    <dgm:cxn modelId="{D4C12442-38ED-474E-9D56-84DDD7BB2530}" type="presParOf" srcId="{77445E8F-6140-4A3E-999B-CF873771A6CB}" destId="{58898508-1D84-4325-9D8A-597BEB4C9CC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2D591E59-D204-4267-AB64-62B6EB3CE24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sl-SI"/>
        </a:p>
      </dgm:t>
    </dgm:pt>
    <dgm:pt modelId="{770601A6-3341-477A-B0A5-0C0DA0613CD3}">
      <dgm:prSet custT="1"/>
      <dgm:spPr>
        <a:ln>
          <a:solidFill>
            <a:srgbClr val="0070C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2800" b="1" dirty="0" smtClean="0">
              <a:solidFill>
                <a:schemeClr val="tx1"/>
              </a:solidFill>
              <a:latin typeface="Comic Sans MS" panose="030F0702030302020204" pitchFamily="66" charset="0"/>
            </a:rPr>
            <a:t>Instrumenti za merjenje hrupa</a:t>
          </a:r>
        </a:p>
        <a:p>
          <a:pPr algn="ctr" rtl="0"/>
          <a:r>
            <a:rPr lang="sl-SI" sz="2400" b="1" dirty="0" smtClean="0">
              <a:latin typeface="Comic Sans MS" panose="030F0702030302020204" pitchFamily="66" charset="0"/>
            </a:rPr>
            <a:t>Za merjenje ravni zvoka obstajata dve vrsti osnovnih </a:t>
          </a:r>
          <a:br>
            <a:rPr lang="sl-SI" sz="2400" b="1" dirty="0" smtClean="0">
              <a:latin typeface="Comic Sans MS" panose="030F0702030302020204" pitchFamily="66" charset="0"/>
            </a:rPr>
          </a:br>
          <a:r>
            <a:rPr lang="sl-SI" sz="2400" b="1" dirty="0" smtClean="0">
              <a:latin typeface="Comic Sans MS" panose="030F0702030302020204" pitchFamily="66" charset="0"/>
            </a:rPr>
            <a:t>elektronskih instrumentov </a:t>
          </a:r>
          <a:endParaRPr lang="sl-SI" sz="2400" dirty="0">
            <a:latin typeface="Comic Sans MS" panose="030F0702030302020204" pitchFamily="66" charset="0"/>
          </a:endParaRPr>
        </a:p>
      </dgm:t>
    </dgm:pt>
    <dgm:pt modelId="{F92B9172-BA3A-4A97-B218-E6909525E2A5}" type="parTrans" cxnId="{DCAA1257-7263-43CA-BAFD-9195124F99FE}">
      <dgm:prSet/>
      <dgm:spPr/>
      <dgm:t>
        <a:bodyPr/>
        <a:lstStyle/>
        <a:p>
          <a:endParaRPr lang="sl-SI"/>
        </a:p>
      </dgm:t>
    </dgm:pt>
    <dgm:pt modelId="{F325C5FA-92B3-4C14-AA54-A37E638A089F}" type="sibTrans" cxnId="{DCAA1257-7263-43CA-BAFD-9195124F99FE}">
      <dgm:prSet/>
      <dgm:spPr/>
      <dgm:t>
        <a:bodyPr/>
        <a:lstStyle/>
        <a:p>
          <a:endParaRPr lang="sl-SI"/>
        </a:p>
      </dgm:t>
    </dgm:pt>
    <dgm:pt modelId="{EF553ACC-013E-4D2F-AE0A-53854F121BCA}" type="pres">
      <dgm:prSet presAssocID="{2D591E59-D204-4267-AB64-62B6EB3CE244}" presName="linear" presStyleCnt="0">
        <dgm:presLayoutVars>
          <dgm:animLvl val="lvl"/>
          <dgm:resizeHandles val="exact"/>
        </dgm:presLayoutVars>
      </dgm:prSet>
      <dgm:spPr/>
      <dgm:t>
        <a:bodyPr/>
        <a:lstStyle/>
        <a:p>
          <a:endParaRPr lang="sl-SI"/>
        </a:p>
      </dgm:t>
    </dgm:pt>
    <dgm:pt modelId="{D617DB7F-07A7-40B3-94F3-09A0D7BC51E0}" type="pres">
      <dgm:prSet presAssocID="{770601A6-3341-477A-B0A5-0C0DA0613CD3}" presName="parentText" presStyleLbl="node1" presStyleIdx="0" presStyleCnt="1" custScaleY="241064">
        <dgm:presLayoutVars>
          <dgm:chMax val="0"/>
          <dgm:bulletEnabled val="1"/>
        </dgm:presLayoutVars>
      </dgm:prSet>
      <dgm:spPr/>
      <dgm:t>
        <a:bodyPr/>
        <a:lstStyle/>
        <a:p>
          <a:endParaRPr lang="sl-SI"/>
        </a:p>
      </dgm:t>
    </dgm:pt>
  </dgm:ptLst>
  <dgm:cxnLst>
    <dgm:cxn modelId="{10B322BF-9395-45C7-8C72-07F25F07A811}" type="presOf" srcId="{770601A6-3341-477A-B0A5-0C0DA0613CD3}" destId="{D617DB7F-07A7-40B3-94F3-09A0D7BC51E0}" srcOrd="0" destOrd="0" presId="urn:microsoft.com/office/officeart/2005/8/layout/vList2"/>
    <dgm:cxn modelId="{DCAA1257-7263-43CA-BAFD-9195124F99FE}" srcId="{2D591E59-D204-4267-AB64-62B6EB3CE244}" destId="{770601A6-3341-477A-B0A5-0C0DA0613CD3}" srcOrd="0" destOrd="0" parTransId="{F92B9172-BA3A-4A97-B218-E6909525E2A5}" sibTransId="{F325C5FA-92B3-4C14-AA54-A37E638A089F}"/>
    <dgm:cxn modelId="{0D29BFA8-8C54-414B-BCC9-FB125F61396B}" type="presOf" srcId="{2D591E59-D204-4267-AB64-62B6EB3CE244}" destId="{EF553ACC-013E-4D2F-AE0A-53854F121BCA}" srcOrd="0" destOrd="0" presId="urn:microsoft.com/office/officeart/2005/8/layout/vList2"/>
    <dgm:cxn modelId="{9A85665F-1B0B-4810-9245-E7237D08C67A}" type="presParOf" srcId="{EF553ACC-013E-4D2F-AE0A-53854F121BCA}" destId="{D617DB7F-07A7-40B3-94F3-09A0D7BC51E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452D612-1DDA-44FA-8F66-AAAAD96DDEC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sl-SI"/>
        </a:p>
      </dgm:t>
    </dgm:pt>
    <dgm:pt modelId="{D08435BB-24DF-4452-A15E-D3316A872B0B}">
      <dgm:prSet custT="1"/>
      <dgm:spPr>
        <a:solidFill>
          <a:srgbClr val="FFC000"/>
        </a:solidFill>
      </dgm:spPr>
      <dgm:t>
        <a:bodyPr/>
        <a:lstStyle/>
        <a:p>
          <a:pPr algn="ctr" rtl="0"/>
          <a:r>
            <a:rPr lang="sl-SI" sz="2400" b="1" dirty="0" smtClean="0">
              <a:solidFill>
                <a:schemeClr val="tx1"/>
              </a:solidFill>
              <a:latin typeface="Comic Sans MS" panose="030F0702030302020204" pitchFamily="66" charset="0"/>
            </a:rPr>
            <a:t>merilnik ravni zvoka</a:t>
          </a:r>
          <a:endParaRPr lang="sl-SI" sz="2400" dirty="0">
            <a:solidFill>
              <a:schemeClr val="tx1"/>
            </a:solidFill>
            <a:latin typeface="Comic Sans MS" panose="030F0702030302020204" pitchFamily="66" charset="0"/>
          </a:endParaRPr>
        </a:p>
      </dgm:t>
    </dgm:pt>
    <dgm:pt modelId="{6BBF2166-639E-4186-8EA8-89F1214B000A}" type="parTrans" cxnId="{206057B8-89A2-4391-BAEC-D0207D5C375E}">
      <dgm:prSet/>
      <dgm:spPr/>
      <dgm:t>
        <a:bodyPr/>
        <a:lstStyle/>
        <a:p>
          <a:endParaRPr lang="sl-SI"/>
        </a:p>
      </dgm:t>
    </dgm:pt>
    <dgm:pt modelId="{B02A6D2B-4DFA-4B04-9C19-9844208C2372}" type="sibTrans" cxnId="{206057B8-89A2-4391-BAEC-D0207D5C375E}">
      <dgm:prSet/>
      <dgm:spPr/>
      <dgm:t>
        <a:bodyPr/>
        <a:lstStyle/>
        <a:p>
          <a:endParaRPr lang="sl-SI"/>
        </a:p>
      </dgm:t>
    </dgm:pt>
    <dgm:pt modelId="{4780E7C4-CC6D-48A7-87D3-91FC37F2CDEE}">
      <dgm:prSet custT="1"/>
      <dgm:spPr>
        <a:solidFill>
          <a:srgbClr val="FFFF99"/>
        </a:solidFill>
      </dgm:spPr>
      <dgm:t>
        <a:bodyPr/>
        <a:lstStyle/>
        <a:p>
          <a:pPr algn="ctr" rtl="0"/>
          <a:r>
            <a:rPr lang="sl-SI" sz="2400" b="1" dirty="0" smtClean="0">
              <a:solidFill>
                <a:srgbClr val="0000FF"/>
              </a:solidFill>
              <a:latin typeface="Comic Sans MS" panose="030F0702030302020204" pitchFamily="66" charset="0"/>
            </a:rPr>
            <a:t>Nekateri merilniki so dvonamenski in se uporabljajo kot merilniki ravni zvoka in kot dozimetri.</a:t>
          </a:r>
          <a:endParaRPr lang="sl-SI" sz="2400" dirty="0">
            <a:solidFill>
              <a:srgbClr val="0000FF"/>
            </a:solidFill>
            <a:latin typeface="Comic Sans MS" panose="030F0702030302020204" pitchFamily="66" charset="0"/>
          </a:endParaRPr>
        </a:p>
      </dgm:t>
    </dgm:pt>
    <dgm:pt modelId="{E7903E7B-53CD-4420-A2FE-2163E9773A45}" type="parTrans" cxnId="{8D91D87E-828A-4F73-9CB2-EB8F1B5F87B9}">
      <dgm:prSet/>
      <dgm:spPr/>
      <dgm:t>
        <a:bodyPr/>
        <a:lstStyle/>
        <a:p>
          <a:endParaRPr lang="sl-SI"/>
        </a:p>
      </dgm:t>
    </dgm:pt>
    <dgm:pt modelId="{2A31D669-74BC-4CB3-9E0E-723786C8F424}" type="sibTrans" cxnId="{8D91D87E-828A-4F73-9CB2-EB8F1B5F87B9}">
      <dgm:prSet/>
      <dgm:spPr/>
      <dgm:t>
        <a:bodyPr/>
        <a:lstStyle/>
        <a:p>
          <a:endParaRPr lang="sl-SI"/>
        </a:p>
      </dgm:t>
    </dgm:pt>
    <dgm:pt modelId="{4630E7DF-87AD-4ABC-8AEF-26B143FEA1BC}">
      <dgm:prSet custT="1"/>
      <dgm:spPr>
        <a:solidFill>
          <a:schemeClr val="accent1"/>
        </a:solidFill>
      </dgm:spPr>
      <dgm:t>
        <a:bodyPr/>
        <a:lstStyle/>
        <a:p>
          <a:pPr algn="ctr" rtl="0"/>
          <a:r>
            <a:rPr lang="sl-SI" sz="1800" b="1" dirty="0" smtClean="0">
              <a:solidFill>
                <a:schemeClr val="bg1"/>
              </a:solidFill>
              <a:latin typeface="Comic Sans MS" panose="030F0702030302020204" pitchFamily="66" charset="0"/>
            </a:rPr>
            <a:t>Merilnik ravni zvoka s kalibratorjem zvoka Foto c in z dovoljenjem </a:t>
          </a:r>
        </a:p>
        <a:p>
          <a:pPr algn="ctr" rtl="0"/>
          <a:r>
            <a:rPr lang="sl-SI" sz="1800" b="1" dirty="0" smtClean="0">
              <a:solidFill>
                <a:schemeClr val="bg1"/>
              </a:solidFill>
              <a:latin typeface="Comic Sans MS" panose="030F0702030302020204" pitchFamily="66" charset="0"/>
            </a:rPr>
            <a:t>Bruel &amp; Kjaer</a:t>
          </a:r>
          <a:endParaRPr lang="sl-SI" sz="1800" dirty="0">
            <a:solidFill>
              <a:schemeClr val="bg1"/>
            </a:solidFill>
            <a:latin typeface="Comic Sans MS" panose="030F0702030302020204" pitchFamily="66" charset="0"/>
          </a:endParaRPr>
        </a:p>
      </dgm:t>
    </dgm:pt>
    <dgm:pt modelId="{64A92AF3-EBE5-4D39-B35E-B9FD97675777}" type="parTrans" cxnId="{9A81D367-D540-4D7E-BAC7-A1E3E85A7FFC}">
      <dgm:prSet/>
      <dgm:spPr/>
      <dgm:t>
        <a:bodyPr/>
        <a:lstStyle/>
        <a:p>
          <a:endParaRPr lang="sl-SI"/>
        </a:p>
      </dgm:t>
    </dgm:pt>
    <dgm:pt modelId="{C6D60460-B6C5-4A2C-A393-93DE703D5B7D}" type="sibTrans" cxnId="{9A81D367-D540-4D7E-BAC7-A1E3E85A7FFC}">
      <dgm:prSet/>
      <dgm:spPr/>
      <dgm:t>
        <a:bodyPr/>
        <a:lstStyle/>
        <a:p>
          <a:endParaRPr lang="sl-SI"/>
        </a:p>
      </dgm:t>
    </dgm:pt>
    <dgm:pt modelId="{EE1460BB-7B9C-4585-9237-55A390B2B805}" type="pres">
      <dgm:prSet presAssocID="{8452D612-1DDA-44FA-8F66-AAAAD96DDECC}" presName="linear" presStyleCnt="0">
        <dgm:presLayoutVars>
          <dgm:animLvl val="lvl"/>
          <dgm:resizeHandles val="exact"/>
        </dgm:presLayoutVars>
      </dgm:prSet>
      <dgm:spPr/>
      <dgm:t>
        <a:bodyPr/>
        <a:lstStyle/>
        <a:p>
          <a:endParaRPr lang="sl-SI"/>
        </a:p>
      </dgm:t>
    </dgm:pt>
    <dgm:pt modelId="{F82D2A38-82BB-4694-A7A7-A102FF8368BD}" type="pres">
      <dgm:prSet presAssocID="{D08435BB-24DF-4452-A15E-D3316A872B0B}" presName="parentText" presStyleLbl="node1" presStyleIdx="0" presStyleCnt="3" custScaleY="27370" custLinFactY="-18956" custLinFactNeighborY="-100000">
        <dgm:presLayoutVars>
          <dgm:chMax val="0"/>
          <dgm:bulletEnabled val="1"/>
        </dgm:presLayoutVars>
      </dgm:prSet>
      <dgm:spPr/>
      <dgm:t>
        <a:bodyPr/>
        <a:lstStyle/>
        <a:p>
          <a:endParaRPr lang="sl-SI"/>
        </a:p>
      </dgm:t>
    </dgm:pt>
    <dgm:pt modelId="{68DAD2BE-A2DF-49FF-9D3B-2E6F2E526346}" type="pres">
      <dgm:prSet presAssocID="{B02A6D2B-4DFA-4B04-9C19-9844208C2372}" presName="spacer" presStyleCnt="0"/>
      <dgm:spPr/>
    </dgm:pt>
    <dgm:pt modelId="{7FFFDAED-A225-4D8E-8320-26777A3F9281}" type="pres">
      <dgm:prSet presAssocID="{4780E7C4-CC6D-48A7-87D3-91FC37F2CDEE}" presName="parentText" presStyleLbl="node1" presStyleIdx="1" presStyleCnt="3" custScaleX="62674" custScaleY="114299" custLinFactNeighborX="-21957" custLinFactNeighborY="63956">
        <dgm:presLayoutVars>
          <dgm:chMax val="0"/>
          <dgm:bulletEnabled val="1"/>
        </dgm:presLayoutVars>
      </dgm:prSet>
      <dgm:spPr/>
      <dgm:t>
        <a:bodyPr/>
        <a:lstStyle/>
        <a:p>
          <a:endParaRPr lang="sl-SI"/>
        </a:p>
      </dgm:t>
    </dgm:pt>
    <dgm:pt modelId="{7745ACE3-5472-4547-A98B-E4F41E046932}" type="pres">
      <dgm:prSet presAssocID="{2A31D669-74BC-4CB3-9E0E-723786C8F424}" presName="spacer" presStyleCnt="0"/>
      <dgm:spPr/>
    </dgm:pt>
    <dgm:pt modelId="{0C0B51B5-F3E2-455E-B60A-91058BDA9DFB}" type="pres">
      <dgm:prSet presAssocID="{4630E7DF-87AD-4ABC-8AEF-26B143FEA1BC}" presName="parentText" presStyleLbl="node1" presStyleIdx="2" presStyleCnt="3" custScaleY="42040" custLinFactY="7275" custLinFactNeighborY="100000">
        <dgm:presLayoutVars>
          <dgm:chMax val="0"/>
          <dgm:bulletEnabled val="1"/>
        </dgm:presLayoutVars>
      </dgm:prSet>
      <dgm:spPr/>
      <dgm:t>
        <a:bodyPr/>
        <a:lstStyle/>
        <a:p>
          <a:endParaRPr lang="sl-SI"/>
        </a:p>
      </dgm:t>
    </dgm:pt>
  </dgm:ptLst>
  <dgm:cxnLst>
    <dgm:cxn modelId="{206057B8-89A2-4391-BAEC-D0207D5C375E}" srcId="{8452D612-1DDA-44FA-8F66-AAAAD96DDECC}" destId="{D08435BB-24DF-4452-A15E-D3316A872B0B}" srcOrd="0" destOrd="0" parTransId="{6BBF2166-639E-4186-8EA8-89F1214B000A}" sibTransId="{B02A6D2B-4DFA-4B04-9C19-9844208C2372}"/>
    <dgm:cxn modelId="{8D91D87E-828A-4F73-9CB2-EB8F1B5F87B9}" srcId="{8452D612-1DDA-44FA-8F66-AAAAD96DDECC}" destId="{4780E7C4-CC6D-48A7-87D3-91FC37F2CDEE}" srcOrd="1" destOrd="0" parTransId="{E7903E7B-53CD-4420-A2FE-2163E9773A45}" sibTransId="{2A31D669-74BC-4CB3-9E0E-723786C8F424}"/>
    <dgm:cxn modelId="{79C9219D-EF7C-4C2D-9F40-1E36C79275FE}" type="presOf" srcId="{4780E7C4-CC6D-48A7-87D3-91FC37F2CDEE}" destId="{7FFFDAED-A225-4D8E-8320-26777A3F9281}" srcOrd="0" destOrd="0" presId="urn:microsoft.com/office/officeart/2005/8/layout/vList2"/>
    <dgm:cxn modelId="{E2B0BAB0-BCD2-4E45-B5A8-B0DC1E02717B}" type="presOf" srcId="{8452D612-1DDA-44FA-8F66-AAAAD96DDECC}" destId="{EE1460BB-7B9C-4585-9237-55A390B2B805}" srcOrd="0" destOrd="0" presId="urn:microsoft.com/office/officeart/2005/8/layout/vList2"/>
    <dgm:cxn modelId="{9A81D367-D540-4D7E-BAC7-A1E3E85A7FFC}" srcId="{8452D612-1DDA-44FA-8F66-AAAAD96DDECC}" destId="{4630E7DF-87AD-4ABC-8AEF-26B143FEA1BC}" srcOrd="2" destOrd="0" parTransId="{64A92AF3-EBE5-4D39-B35E-B9FD97675777}" sibTransId="{C6D60460-B6C5-4A2C-A393-93DE703D5B7D}"/>
    <dgm:cxn modelId="{BF28340D-E497-4326-AFB5-78CBBF699FCD}" type="presOf" srcId="{4630E7DF-87AD-4ABC-8AEF-26B143FEA1BC}" destId="{0C0B51B5-F3E2-455E-B60A-91058BDA9DFB}" srcOrd="0" destOrd="0" presId="urn:microsoft.com/office/officeart/2005/8/layout/vList2"/>
    <dgm:cxn modelId="{E99534D8-1E94-45EF-BD25-8219346F7F24}" type="presOf" srcId="{D08435BB-24DF-4452-A15E-D3316A872B0B}" destId="{F82D2A38-82BB-4694-A7A7-A102FF8368BD}" srcOrd="0" destOrd="0" presId="urn:microsoft.com/office/officeart/2005/8/layout/vList2"/>
    <dgm:cxn modelId="{DDB8D3F5-0132-4D64-B37D-489A3549E435}" type="presParOf" srcId="{EE1460BB-7B9C-4585-9237-55A390B2B805}" destId="{F82D2A38-82BB-4694-A7A7-A102FF8368BD}" srcOrd="0" destOrd="0" presId="urn:microsoft.com/office/officeart/2005/8/layout/vList2"/>
    <dgm:cxn modelId="{7F560151-1519-4FB7-9C78-690739248FC9}" type="presParOf" srcId="{EE1460BB-7B9C-4585-9237-55A390B2B805}" destId="{68DAD2BE-A2DF-49FF-9D3B-2E6F2E526346}" srcOrd="1" destOrd="0" presId="urn:microsoft.com/office/officeart/2005/8/layout/vList2"/>
    <dgm:cxn modelId="{DC72D920-6B36-41C1-920B-9C82AD2F6ECE}" type="presParOf" srcId="{EE1460BB-7B9C-4585-9237-55A390B2B805}" destId="{7FFFDAED-A225-4D8E-8320-26777A3F9281}" srcOrd="2" destOrd="0" presId="urn:microsoft.com/office/officeart/2005/8/layout/vList2"/>
    <dgm:cxn modelId="{FED6F1BC-8083-498C-9551-5FE106CFF170}" type="presParOf" srcId="{EE1460BB-7B9C-4585-9237-55A390B2B805}" destId="{7745ACE3-5472-4547-A98B-E4F41E046932}" srcOrd="3" destOrd="0" presId="urn:microsoft.com/office/officeart/2005/8/layout/vList2"/>
    <dgm:cxn modelId="{DE456C81-DE6C-48A6-A7E0-E6FD8F6EFF68}" type="presParOf" srcId="{EE1460BB-7B9C-4585-9237-55A390B2B805}" destId="{0C0B51B5-F3E2-455E-B60A-91058BDA9DFB}"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C63ECC8E-4901-49B9-AA0B-ADEC4E5745C6}"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sl-SI"/>
        </a:p>
      </dgm:t>
    </dgm:pt>
    <dgm:pt modelId="{4E731FBD-FB29-4155-AF1A-5EA92B04CD6B}">
      <dgm:prSet custT="1"/>
      <dgm:spPr>
        <a:solidFill>
          <a:srgbClr val="FFC000"/>
        </a:solidFill>
      </dgm:spPr>
      <dgm:t>
        <a:bodyPr/>
        <a:lstStyle/>
        <a:p>
          <a:pPr algn="ctr" rtl="0"/>
          <a:r>
            <a:rPr lang="sl-SI" sz="2300" b="1" dirty="0" smtClean="0">
              <a:solidFill>
                <a:schemeClr val="tx1"/>
              </a:solidFill>
              <a:latin typeface="Comic Sans MS" panose="030F0702030302020204" pitchFamily="66" charset="0"/>
            </a:rPr>
            <a:t>Dozimeter (merilnik osebne izpostavljenosti zvoku)</a:t>
          </a:r>
          <a:endParaRPr lang="sl-SI" sz="2300" dirty="0">
            <a:solidFill>
              <a:schemeClr val="tx1"/>
            </a:solidFill>
            <a:latin typeface="Comic Sans MS" panose="030F0702030302020204" pitchFamily="66" charset="0"/>
          </a:endParaRPr>
        </a:p>
      </dgm:t>
    </dgm:pt>
    <dgm:pt modelId="{214E1884-8226-41A0-AE17-BBA751FB6D54}" type="parTrans" cxnId="{21CCFE3F-0E50-4C57-A0C6-607806BA5FC8}">
      <dgm:prSet/>
      <dgm:spPr/>
      <dgm:t>
        <a:bodyPr/>
        <a:lstStyle/>
        <a:p>
          <a:endParaRPr lang="sl-SI"/>
        </a:p>
      </dgm:t>
    </dgm:pt>
    <dgm:pt modelId="{C392339D-A23F-4C1C-BBD9-F5F29AC74372}" type="sibTrans" cxnId="{21CCFE3F-0E50-4C57-A0C6-607806BA5FC8}">
      <dgm:prSet/>
      <dgm:spPr/>
      <dgm:t>
        <a:bodyPr/>
        <a:lstStyle/>
        <a:p>
          <a:endParaRPr lang="sl-SI"/>
        </a:p>
      </dgm:t>
    </dgm:pt>
    <dgm:pt modelId="{E3467AFC-55EA-4D46-8725-62762E6FF051}">
      <dgm:prSet/>
      <dgm:spPr>
        <a:solidFill>
          <a:srgbClr val="FFFF99"/>
        </a:solidFill>
      </dgm:spPr>
      <dgm: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smtClean="0">
              <a:solidFill>
                <a:srgbClr val="0000FF"/>
              </a:solidFill>
              <a:latin typeface="Comic Sans MS" panose="030F0702030302020204" pitchFamily="66" charset="0"/>
            </a:rPr>
            <a:t>Dozimetri se nosijo na </a:t>
          </a:r>
          <a:r>
            <a:rPr lang="sl-SI" b="1" dirty="0" smtClean="0">
              <a:solidFill>
                <a:srgbClr val="0000FF"/>
              </a:solidFill>
              <a:latin typeface="Comic Sans MS" panose="030F0702030302020204" pitchFamily="66" charset="0"/>
            </a:rPr>
            <a:t>telesu. Uporabljajo se </a:t>
          </a:r>
          <a:r>
            <a:rPr lang="pl-PL" b="1" dirty="0" smtClean="0">
              <a:solidFill>
                <a:srgbClr val="0000FF"/>
              </a:solidFill>
              <a:latin typeface="Comic Sans MS" panose="030F0702030302020204" pitchFamily="66" charset="0"/>
            </a:rPr>
            <a:t>samo tam, kjer </a:t>
          </a:r>
          <a:r>
            <a:rPr lang="sl-SI" b="1" dirty="0" smtClean="0">
              <a:solidFill>
                <a:srgbClr val="0000FF"/>
              </a:solidFill>
              <a:latin typeface="Comic Sans MS" panose="030F0702030302020204" pitchFamily="66" charset="0"/>
            </a:rPr>
            <a:t>je dostop otežen ali </a:t>
          </a:r>
          <a:r>
            <a:rPr lang="pl-PL" b="1" dirty="0" smtClean="0">
              <a:solidFill>
                <a:srgbClr val="0000FF"/>
              </a:solidFill>
              <a:latin typeface="Comic Sans MS" panose="030F0702030302020204" pitchFamily="66" charset="0"/>
            </a:rPr>
            <a:t>pa se delavec neprestano giblje.</a:t>
          </a:r>
          <a:endParaRPr lang="sl-SI" dirty="0">
            <a:solidFill>
              <a:srgbClr val="0000FF"/>
            </a:solidFill>
            <a:latin typeface="Comic Sans MS" panose="030F0702030302020204" pitchFamily="66" charset="0"/>
          </a:endParaRPr>
        </a:p>
      </dgm:t>
    </dgm:pt>
    <dgm:pt modelId="{CC824314-A3FA-4F3E-BED6-EAC583D03097}" type="parTrans" cxnId="{5D181409-8C45-47AD-819D-FF06005FB912}">
      <dgm:prSet/>
      <dgm:spPr/>
      <dgm:t>
        <a:bodyPr/>
        <a:lstStyle/>
        <a:p>
          <a:endParaRPr lang="sl-SI"/>
        </a:p>
      </dgm:t>
    </dgm:pt>
    <dgm:pt modelId="{34299A6F-1774-48CD-B6C6-38ECC8234403}" type="sibTrans" cxnId="{5D181409-8C45-47AD-819D-FF06005FB912}">
      <dgm:prSet/>
      <dgm:spPr/>
      <dgm:t>
        <a:bodyPr/>
        <a:lstStyle/>
        <a:p>
          <a:endParaRPr lang="sl-SI"/>
        </a:p>
      </dgm:t>
    </dgm:pt>
    <dgm:pt modelId="{4C8B7056-F22F-413D-8FBD-3AC60D54B853}">
      <dgm:prSet custT="1"/>
      <dgm:spPr>
        <a:solidFill>
          <a:schemeClr val="accent1"/>
        </a:solidFill>
      </dgm:spPr>
      <dgm:t>
        <a:bodyPr/>
        <a:lstStyle/>
        <a:p>
          <a:pPr algn="ctr" rtl="0"/>
          <a:r>
            <a:rPr lang="sl-SI" sz="2000" b="1" dirty="0" smtClean="0">
              <a:solidFill>
                <a:schemeClr val="bg1"/>
              </a:solidFill>
              <a:latin typeface="Comic Sans MS" panose="030F0702030302020204" pitchFamily="66" charset="0"/>
            </a:rPr>
            <a:t>Dozimeter Foto c in z dovoljenjem Bruel &amp; Kjaer</a:t>
          </a:r>
          <a:endParaRPr lang="sl-SI" sz="2000" dirty="0">
            <a:solidFill>
              <a:schemeClr val="bg1"/>
            </a:solidFill>
            <a:latin typeface="Comic Sans MS" panose="030F0702030302020204" pitchFamily="66" charset="0"/>
          </a:endParaRPr>
        </a:p>
      </dgm:t>
    </dgm:pt>
    <dgm:pt modelId="{D7497A4F-2F74-4D72-8D08-21DF5C5F0F3D}" type="parTrans" cxnId="{9010AF35-C222-43A6-8CE8-81D1A33EAED6}">
      <dgm:prSet/>
      <dgm:spPr/>
      <dgm:t>
        <a:bodyPr/>
        <a:lstStyle/>
        <a:p>
          <a:endParaRPr lang="sl-SI"/>
        </a:p>
      </dgm:t>
    </dgm:pt>
    <dgm:pt modelId="{8F059886-2DEB-4B2D-96E1-1AB553472E77}" type="sibTrans" cxnId="{9010AF35-C222-43A6-8CE8-81D1A33EAED6}">
      <dgm:prSet/>
      <dgm:spPr/>
      <dgm:t>
        <a:bodyPr/>
        <a:lstStyle/>
        <a:p>
          <a:endParaRPr lang="sl-SI"/>
        </a:p>
      </dgm:t>
    </dgm:pt>
    <dgm:pt modelId="{830A66FF-8E93-4622-9D24-781A1BD66963}" type="pres">
      <dgm:prSet presAssocID="{C63ECC8E-4901-49B9-AA0B-ADEC4E5745C6}" presName="linear" presStyleCnt="0">
        <dgm:presLayoutVars>
          <dgm:animLvl val="lvl"/>
          <dgm:resizeHandles val="exact"/>
        </dgm:presLayoutVars>
      </dgm:prSet>
      <dgm:spPr/>
      <dgm:t>
        <a:bodyPr/>
        <a:lstStyle/>
        <a:p>
          <a:endParaRPr lang="sl-SI"/>
        </a:p>
      </dgm:t>
    </dgm:pt>
    <dgm:pt modelId="{FC926546-B4A3-4FDB-90B8-7CF537DA0A92}" type="pres">
      <dgm:prSet presAssocID="{4E731FBD-FB29-4155-AF1A-5EA92B04CD6B}" presName="parentText" presStyleLbl="node1" presStyleIdx="0" presStyleCnt="3" custScaleY="7725" custLinFactY="-11161" custLinFactNeighborX="782" custLinFactNeighborY="-100000">
        <dgm:presLayoutVars>
          <dgm:chMax val="0"/>
          <dgm:bulletEnabled val="1"/>
        </dgm:presLayoutVars>
      </dgm:prSet>
      <dgm:spPr/>
      <dgm:t>
        <a:bodyPr/>
        <a:lstStyle/>
        <a:p>
          <a:endParaRPr lang="sl-SI"/>
        </a:p>
      </dgm:t>
    </dgm:pt>
    <dgm:pt modelId="{3A01B233-C5EF-42B8-BCE0-CF8CEEBAD76D}" type="pres">
      <dgm:prSet presAssocID="{C392339D-A23F-4C1C-BBD9-F5F29AC74372}" presName="spacer" presStyleCnt="0"/>
      <dgm:spPr/>
    </dgm:pt>
    <dgm:pt modelId="{2657E56F-27A0-4C58-9723-A9256625498C}" type="pres">
      <dgm:prSet presAssocID="{E3467AFC-55EA-4D46-8725-62762E6FF051}" presName="parentText" presStyleLbl="node1" presStyleIdx="1" presStyleCnt="3" custScaleX="100000" custScaleY="14566" custLinFactY="-6171" custLinFactNeighborY="-100000">
        <dgm:presLayoutVars>
          <dgm:chMax val="0"/>
          <dgm:bulletEnabled val="1"/>
        </dgm:presLayoutVars>
      </dgm:prSet>
      <dgm:spPr/>
      <dgm:t>
        <a:bodyPr/>
        <a:lstStyle/>
        <a:p>
          <a:endParaRPr lang="sl-SI"/>
        </a:p>
      </dgm:t>
    </dgm:pt>
    <dgm:pt modelId="{17B8FFE6-C312-4E58-8A44-CAC5CC6737FC}" type="pres">
      <dgm:prSet presAssocID="{34299A6F-1774-48CD-B6C6-38ECC8234403}" presName="spacer" presStyleCnt="0"/>
      <dgm:spPr/>
    </dgm:pt>
    <dgm:pt modelId="{F60B9C78-82C8-4E37-B948-D8FAAB040A8D}" type="pres">
      <dgm:prSet presAssocID="{4C8B7056-F22F-413D-8FBD-3AC60D54B853}" presName="parentText" presStyleLbl="node1" presStyleIdx="2" presStyleCnt="3" custScaleY="7616" custLinFactY="5899" custLinFactNeighborY="100000">
        <dgm:presLayoutVars>
          <dgm:chMax val="0"/>
          <dgm:bulletEnabled val="1"/>
        </dgm:presLayoutVars>
      </dgm:prSet>
      <dgm:spPr/>
      <dgm:t>
        <a:bodyPr/>
        <a:lstStyle/>
        <a:p>
          <a:endParaRPr lang="sl-SI"/>
        </a:p>
      </dgm:t>
    </dgm:pt>
  </dgm:ptLst>
  <dgm:cxnLst>
    <dgm:cxn modelId="{21CCFE3F-0E50-4C57-A0C6-607806BA5FC8}" srcId="{C63ECC8E-4901-49B9-AA0B-ADEC4E5745C6}" destId="{4E731FBD-FB29-4155-AF1A-5EA92B04CD6B}" srcOrd="0" destOrd="0" parTransId="{214E1884-8226-41A0-AE17-BBA751FB6D54}" sibTransId="{C392339D-A23F-4C1C-BBD9-F5F29AC74372}"/>
    <dgm:cxn modelId="{3F6737D6-5F95-4494-93BF-6B8CB48560F6}" type="presOf" srcId="{4C8B7056-F22F-413D-8FBD-3AC60D54B853}" destId="{F60B9C78-82C8-4E37-B948-D8FAAB040A8D}" srcOrd="0" destOrd="0" presId="urn:microsoft.com/office/officeart/2005/8/layout/vList2"/>
    <dgm:cxn modelId="{277252CE-DCE4-4E3E-93AD-69FE1F39D8B5}" type="presOf" srcId="{C63ECC8E-4901-49B9-AA0B-ADEC4E5745C6}" destId="{830A66FF-8E93-4622-9D24-781A1BD66963}" srcOrd="0" destOrd="0" presId="urn:microsoft.com/office/officeart/2005/8/layout/vList2"/>
    <dgm:cxn modelId="{ED5F35CE-3A4B-49E1-8FC7-542C8B7355A9}" type="presOf" srcId="{4E731FBD-FB29-4155-AF1A-5EA92B04CD6B}" destId="{FC926546-B4A3-4FDB-90B8-7CF537DA0A92}" srcOrd="0" destOrd="0" presId="urn:microsoft.com/office/officeart/2005/8/layout/vList2"/>
    <dgm:cxn modelId="{5D181409-8C45-47AD-819D-FF06005FB912}" srcId="{C63ECC8E-4901-49B9-AA0B-ADEC4E5745C6}" destId="{E3467AFC-55EA-4D46-8725-62762E6FF051}" srcOrd="1" destOrd="0" parTransId="{CC824314-A3FA-4F3E-BED6-EAC583D03097}" sibTransId="{34299A6F-1774-48CD-B6C6-38ECC8234403}"/>
    <dgm:cxn modelId="{9010AF35-C222-43A6-8CE8-81D1A33EAED6}" srcId="{C63ECC8E-4901-49B9-AA0B-ADEC4E5745C6}" destId="{4C8B7056-F22F-413D-8FBD-3AC60D54B853}" srcOrd="2" destOrd="0" parTransId="{D7497A4F-2F74-4D72-8D08-21DF5C5F0F3D}" sibTransId="{8F059886-2DEB-4B2D-96E1-1AB553472E77}"/>
    <dgm:cxn modelId="{AE2B32F3-F8CE-4267-912C-22AE9D8E26CD}" type="presOf" srcId="{E3467AFC-55EA-4D46-8725-62762E6FF051}" destId="{2657E56F-27A0-4C58-9723-A9256625498C}" srcOrd="0" destOrd="0" presId="urn:microsoft.com/office/officeart/2005/8/layout/vList2"/>
    <dgm:cxn modelId="{26529958-B736-49A5-998D-2E45477C9024}" type="presParOf" srcId="{830A66FF-8E93-4622-9D24-781A1BD66963}" destId="{FC926546-B4A3-4FDB-90B8-7CF537DA0A92}" srcOrd="0" destOrd="0" presId="urn:microsoft.com/office/officeart/2005/8/layout/vList2"/>
    <dgm:cxn modelId="{CFC7CD9F-9055-4E45-AAD4-E491D0AC7005}" type="presParOf" srcId="{830A66FF-8E93-4622-9D24-781A1BD66963}" destId="{3A01B233-C5EF-42B8-BCE0-CF8CEEBAD76D}" srcOrd="1" destOrd="0" presId="urn:microsoft.com/office/officeart/2005/8/layout/vList2"/>
    <dgm:cxn modelId="{38EA6C10-06B9-473B-B463-F7589EE98DD1}" type="presParOf" srcId="{830A66FF-8E93-4622-9D24-781A1BD66963}" destId="{2657E56F-27A0-4C58-9723-A9256625498C}" srcOrd="2" destOrd="0" presId="urn:microsoft.com/office/officeart/2005/8/layout/vList2"/>
    <dgm:cxn modelId="{E0A60629-F88A-499F-8625-3284DF5DDB24}" type="presParOf" srcId="{830A66FF-8E93-4622-9D24-781A1BD66963}" destId="{17B8FFE6-C312-4E58-8A44-CAC5CC6737FC}" srcOrd="3" destOrd="0" presId="urn:microsoft.com/office/officeart/2005/8/layout/vList2"/>
    <dgm:cxn modelId="{22B0560C-4B6D-4FBC-AAE0-CA0B88F79FE8}" type="presParOf" srcId="{830A66FF-8E93-4622-9D24-781A1BD66963}" destId="{F60B9C78-82C8-4E37-B948-D8FAAB040A8D}" srcOrd="4"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E95DDFF-D2AC-4E4A-8A1A-1438BA4BE509}" type="doc">
      <dgm:prSet loTypeId="urn:microsoft.com/office/officeart/2008/layout/PictureStrips" loCatId="picture" qsTypeId="urn:microsoft.com/office/officeart/2005/8/quickstyle/simple5" qsCatId="simple" csTypeId="urn:microsoft.com/office/officeart/2005/8/colors/colorful5" csCatId="colorful" phldr="1"/>
      <dgm:spPr/>
      <dgm:t>
        <a:bodyPr/>
        <a:lstStyle/>
        <a:p>
          <a:endParaRPr lang="sl-SI"/>
        </a:p>
      </dgm:t>
    </dgm:pt>
    <dgm:pt modelId="{2C87B85B-1294-4C41-AAB7-984E26DE2389}">
      <dgm:prSet phldrT="[besedilo]">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b="1" dirty="0">
              <a:latin typeface="Comic Sans MS" panose="030F0702030302020204" pitchFamily="66" charset="0"/>
            </a:rPr>
            <a:t>Preverite in po potrebi  prilagodite števec  merilca s kalibratorjem.</a:t>
          </a:r>
          <a:endParaRPr lang="sl-SI" dirty="0">
            <a:latin typeface="Comic Sans MS" panose="030F0702030302020204" pitchFamily="66" charset="0"/>
          </a:endParaRPr>
        </a:p>
      </dgm:t>
    </dgm:pt>
    <dgm:pt modelId="{602F8ADE-67B8-4278-B073-EFEDD3FFFB6A}" type="parTrans" cxnId="{AB8E5FFC-5272-4693-8B6A-68038E378324}">
      <dgm:prSet/>
      <dgm:spPr/>
      <dgm:t>
        <a:bodyPr/>
        <a:lstStyle/>
        <a:p>
          <a:endParaRPr lang="sl-SI"/>
        </a:p>
      </dgm:t>
    </dgm:pt>
    <dgm:pt modelId="{B0581E97-6F40-4299-A564-C9A9FB214BCF}" type="sibTrans" cxnId="{AB8E5FFC-5272-4693-8B6A-68038E378324}">
      <dgm:prSet/>
      <dgm:spPr/>
      <dgm:t>
        <a:bodyPr/>
        <a:lstStyle/>
        <a:p>
          <a:endParaRPr lang="sl-SI"/>
        </a:p>
      </dgm:t>
    </dgm:pt>
    <dgm:pt modelId="{35663B41-6E4C-4B56-9AEA-292F7F3DD9E7}">
      <dgm:prSet phldrT="[besedilo]">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b="1" dirty="0">
              <a:latin typeface="Comic Sans MS" panose="030F0702030302020204" pitchFamily="66" charset="0"/>
            </a:rPr>
            <a:t>Preverite in po potrebi  prilagodite števec  merilca s kalibratorjem.</a:t>
          </a:r>
          <a:endParaRPr lang="sl-SI" dirty="0">
            <a:latin typeface="Comic Sans MS" panose="030F0702030302020204" pitchFamily="66" charset="0"/>
          </a:endParaRPr>
        </a:p>
      </dgm:t>
    </dgm:pt>
    <dgm:pt modelId="{DAB6C372-2698-4083-B648-2599B02B4F80}" type="parTrans" cxnId="{65E0DD36-67DD-43C8-B767-E6CBC02220FE}">
      <dgm:prSet/>
      <dgm:spPr/>
      <dgm:t>
        <a:bodyPr/>
        <a:lstStyle/>
        <a:p>
          <a:endParaRPr lang="sl-SI"/>
        </a:p>
      </dgm:t>
    </dgm:pt>
    <dgm:pt modelId="{2BA4C3D9-4590-410E-8BD8-5250163E71A9}" type="sibTrans" cxnId="{65E0DD36-67DD-43C8-B767-E6CBC02220FE}">
      <dgm:prSet/>
      <dgm:spPr/>
      <dgm:t>
        <a:bodyPr/>
        <a:lstStyle/>
        <a:p>
          <a:endParaRPr lang="sl-SI"/>
        </a:p>
      </dgm:t>
    </dgm:pt>
    <dgm:pt modelId="{2B2D2836-D174-42E6-80B5-14966E167139}">
      <dgm:prSet phldrT="[besedilo]">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b="1" dirty="0">
              <a:latin typeface="Comic Sans MS" panose="030F0702030302020204" pitchFamily="66" charset="0"/>
            </a:rPr>
            <a:t>Preverite in po potrebi  prilagodite števec  merilca s kalibratorjem.</a:t>
          </a:r>
          <a:endParaRPr lang="sl-SI" dirty="0">
            <a:latin typeface="Comic Sans MS" panose="030F0702030302020204" pitchFamily="66" charset="0"/>
          </a:endParaRPr>
        </a:p>
      </dgm:t>
    </dgm:pt>
    <dgm:pt modelId="{CA1337B9-D8E3-42D9-B6BA-F99D19A712A8}" type="parTrans" cxnId="{4E617B76-F94D-4198-9A15-CD6DD3A48279}">
      <dgm:prSet/>
      <dgm:spPr/>
      <dgm:t>
        <a:bodyPr/>
        <a:lstStyle/>
        <a:p>
          <a:endParaRPr lang="sl-SI"/>
        </a:p>
      </dgm:t>
    </dgm:pt>
    <dgm:pt modelId="{0B115A09-B41D-4A4E-A1EC-A079175A1FE0}" type="sibTrans" cxnId="{4E617B76-F94D-4198-9A15-CD6DD3A48279}">
      <dgm:prSet/>
      <dgm:spPr/>
      <dgm:t>
        <a:bodyPr/>
        <a:lstStyle/>
        <a:p>
          <a:endParaRPr lang="sl-SI"/>
        </a:p>
      </dgm:t>
    </dgm:pt>
    <dgm:pt modelId="{588E8D92-70F4-4610-BE13-CCCF4AE97D1B}" type="pres">
      <dgm:prSet presAssocID="{EE95DDFF-D2AC-4E4A-8A1A-1438BA4BE509}" presName="Name0" presStyleCnt="0">
        <dgm:presLayoutVars>
          <dgm:dir/>
          <dgm:resizeHandles val="exact"/>
        </dgm:presLayoutVars>
      </dgm:prSet>
      <dgm:spPr/>
      <dgm:t>
        <a:bodyPr/>
        <a:lstStyle/>
        <a:p>
          <a:endParaRPr lang="sl-SI"/>
        </a:p>
      </dgm:t>
    </dgm:pt>
    <dgm:pt modelId="{3006CDDF-6641-4925-98FD-EBC7FE74CDFC}" type="pres">
      <dgm:prSet presAssocID="{2C87B85B-1294-4C41-AAB7-984E26DE2389}" presName="composite" presStyleCnt="0"/>
      <dgm:spPr/>
    </dgm:pt>
    <dgm:pt modelId="{2D783D56-C71A-4056-B8C0-714297D30473}" type="pres">
      <dgm:prSet presAssocID="{2C87B85B-1294-4C41-AAB7-984E26DE2389}" presName="rect1" presStyleLbl="trAlignAcc1" presStyleIdx="0" presStyleCnt="3" custScaleX="103983" custScaleY="99732" custLinFactNeighborY="-41">
        <dgm:presLayoutVars>
          <dgm:bulletEnabled val="1"/>
        </dgm:presLayoutVars>
      </dgm:prSet>
      <dgm:spPr/>
      <dgm:t>
        <a:bodyPr/>
        <a:lstStyle/>
        <a:p>
          <a:endParaRPr lang="sl-SI"/>
        </a:p>
      </dgm:t>
    </dgm:pt>
    <dgm:pt modelId="{07802B1A-B81E-4ED7-A4BF-6656D6C3972A}" type="pres">
      <dgm:prSet presAssocID="{2C87B85B-1294-4C41-AAB7-984E26DE2389}" presName="rect2" presStyleLbl="fgImgPlace1" presStyleIdx="0" presStyleCnt="3" custScaleX="102644" custScaleY="95781" custLinFactNeighborX="-39556" custLinFactNeighborY="12872"/>
      <dgm:spPr>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dgm:spPr>
    </dgm:pt>
    <dgm:pt modelId="{B4A4975C-315C-4EE2-9A9C-A541DB9F172D}" type="pres">
      <dgm:prSet presAssocID="{B0581E97-6F40-4299-A564-C9A9FB214BCF}" presName="sibTrans" presStyleCnt="0"/>
      <dgm:spPr/>
    </dgm:pt>
    <dgm:pt modelId="{70B573C5-13C8-458D-9091-FBAE351BAD1E}" type="pres">
      <dgm:prSet presAssocID="{35663B41-6E4C-4B56-9AEA-292F7F3DD9E7}" presName="composite" presStyleCnt="0"/>
      <dgm:spPr/>
    </dgm:pt>
    <dgm:pt modelId="{35E00B7D-2873-4CA0-83BC-4F7FBF818B6A}" type="pres">
      <dgm:prSet presAssocID="{35663B41-6E4C-4B56-9AEA-292F7F3DD9E7}" presName="rect1" presStyleLbl="trAlignAcc1" presStyleIdx="1" presStyleCnt="3" custScaleX="103983">
        <dgm:presLayoutVars>
          <dgm:bulletEnabled val="1"/>
        </dgm:presLayoutVars>
      </dgm:prSet>
      <dgm:spPr/>
      <dgm:t>
        <a:bodyPr/>
        <a:lstStyle/>
        <a:p>
          <a:endParaRPr lang="sl-SI"/>
        </a:p>
      </dgm:t>
    </dgm:pt>
    <dgm:pt modelId="{7D2BC85C-6A87-4E69-9096-CD7982E1CE59}" type="pres">
      <dgm:prSet presAssocID="{35663B41-6E4C-4B56-9AEA-292F7F3DD9E7}" presName="rect2" presStyleLbl="fgImgPlace1" presStyleIdx="1" presStyleCnt="3" custScaleX="102356" custScaleY="92054" custLinFactNeighborX="-40815" custLinFactNeighborY="11958"/>
      <dgm:spPr>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dgm:spPr>
    </dgm:pt>
    <dgm:pt modelId="{48E64444-3008-4F90-B17F-5FD5775116A3}" type="pres">
      <dgm:prSet presAssocID="{2BA4C3D9-4590-410E-8BD8-5250163E71A9}" presName="sibTrans" presStyleCnt="0"/>
      <dgm:spPr/>
    </dgm:pt>
    <dgm:pt modelId="{6BCC6AB2-F060-4D8E-BEFD-2802846E00A4}" type="pres">
      <dgm:prSet presAssocID="{2B2D2836-D174-42E6-80B5-14966E167139}" presName="composite" presStyleCnt="0"/>
      <dgm:spPr/>
    </dgm:pt>
    <dgm:pt modelId="{EE37266E-E608-4C64-869B-94D884E609AE}" type="pres">
      <dgm:prSet presAssocID="{2B2D2836-D174-42E6-80B5-14966E167139}" presName="rect1" presStyleLbl="trAlignAcc1" presStyleIdx="2" presStyleCnt="3" custScaleX="103983" custScaleY="115027" custLinFactNeighborX="-365" custLinFactNeighborY="-4666">
        <dgm:presLayoutVars>
          <dgm:bulletEnabled val="1"/>
        </dgm:presLayoutVars>
      </dgm:prSet>
      <dgm:spPr/>
      <dgm:t>
        <a:bodyPr/>
        <a:lstStyle/>
        <a:p>
          <a:endParaRPr lang="sl-SI"/>
        </a:p>
      </dgm:t>
    </dgm:pt>
    <dgm:pt modelId="{B79F84AC-B753-436A-BDBA-E1FF6D28E449}" type="pres">
      <dgm:prSet presAssocID="{2B2D2836-D174-42E6-80B5-14966E167139}" presName="rect2" presStyleLbl="fgImgPlace1" presStyleIdx="2" presStyleCnt="3" custScaleX="113961" custScaleY="107170" custLinFactNeighborX="-42464" custLinFactNeighborY="8039"/>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Lst>
  <dgm:cxnLst>
    <dgm:cxn modelId="{65E0DD36-67DD-43C8-B767-E6CBC02220FE}" srcId="{EE95DDFF-D2AC-4E4A-8A1A-1438BA4BE509}" destId="{35663B41-6E4C-4B56-9AEA-292F7F3DD9E7}" srcOrd="1" destOrd="0" parTransId="{DAB6C372-2698-4083-B648-2599B02B4F80}" sibTransId="{2BA4C3D9-4590-410E-8BD8-5250163E71A9}"/>
    <dgm:cxn modelId="{D569937D-D082-40BC-82EF-9E0910ABAC4A}" type="presOf" srcId="{2C87B85B-1294-4C41-AAB7-984E26DE2389}" destId="{2D783D56-C71A-4056-B8C0-714297D30473}" srcOrd="0" destOrd="0" presId="urn:microsoft.com/office/officeart/2008/layout/PictureStrips"/>
    <dgm:cxn modelId="{7BAE9D68-FBAA-483F-891B-50DE21577D65}" type="presOf" srcId="{2B2D2836-D174-42E6-80B5-14966E167139}" destId="{EE37266E-E608-4C64-869B-94D884E609AE}" srcOrd="0" destOrd="0" presId="urn:microsoft.com/office/officeart/2008/layout/PictureStrips"/>
    <dgm:cxn modelId="{4E617B76-F94D-4198-9A15-CD6DD3A48279}" srcId="{EE95DDFF-D2AC-4E4A-8A1A-1438BA4BE509}" destId="{2B2D2836-D174-42E6-80B5-14966E167139}" srcOrd="2" destOrd="0" parTransId="{CA1337B9-D8E3-42D9-B6BA-F99D19A712A8}" sibTransId="{0B115A09-B41D-4A4E-A1EC-A079175A1FE0}"/>
    <dgm:cxn modelId="{3EE57643-006E-4FFE-BD10-4845BA1C35A1}" type="presOf" srcId="{35663B41-6E4C-4B56-9AEA-292F7F3DD9E7}" destId="{35E00B7D-2873-4CA0-83BC-4F7FBF818B6A}" srcOrd="0" destOrd="0" presId="urn:microsoft.com/office/officeart/2008/layout/PictureStrips"/>
    <dgm:cxn modelId="{FFDE8375-1F50-4F69-9F93-E70823CCF5F7}" type="presOf" srcId="{EE95DDFF-D2AC-4E4A-8A1A-1438BA4BE509}" destId="{588E8D92-70F4-4610-BE13-CCCF4AE97D1B}" srcOrd="0" destOrd="0" presId="urn:microsoft.com/office/officeart/2008/layout/PictureStrips"/>
    <dgm:cxn modelId="{AB8E5FFC-5272-4693-8B6A-68038E378324}" srcId="{EE95DDFF-D2AC-4E4A-8A1A-1438BA4BE509}" destId="{2C87B85B-1294-4C41-AAB7-984E26DE2389}" srcOrd="0" destOrd="0" parTransId="{602F8ADE-67B8-4278-B073-EFEDD3FFFB6A}" sibTransId="{B0581E97-6F40-4299-A564-C9A9FB214BCF}"/>
    <dgm:cxn modelId="{EE14F4A4-6D75-4C90-A001-D01739722508}" type="presParOf" srcId="{588E8D92-70F4-4610-BE13-CCCF4AE97D1B}" destId="{3006CDDF-6641-4925-98FD-EBC7FE74CDFC}" srcOrd="0" destOrd="0" presId="urn:microsoft.com/office/officeart/2008/layout/PictureStrips"/>
    <dgm:cxn modelId="{366A3A86-A757-4900-AE3D-90D0B9B9A614}" type="presParOf" srcId="{3006CDDF-6641-4925-98FD-EBC7FE74CDFC}" destId="{2D783D56-C71A-4056-B8C0-714297D30473}" srcOrd="0" destOrd="0" presId="urn:microsoft.com/office/officeart/2008/layout/PictureStrips"/>
    <dgm:cxn modelId="{4ACCA664-38E8-4BCB-B20C-C0ADFB18C9C2}" type="presParOf" srcId="{3006CDDF-6641-4925-98FD-EBC7FE74CDFC}" destId="{07802B1A-B81E-4ED7-A4BF-6656D6C3972A}" srcOrd="1" destOrd="0" presId="urn:microsoft.com/office/officeart/2008/layout/PictureStrips"/>
    <dgm:cxn modelId="{E3658FF5-FDFF-46E3-BCCD-2C874434A680}" type="presParOf" srcId="{588E8D92-70F4-4610-BE13-CCCF4AE97D1B}" destId="{B4A4975C-315C-4EE2-9A9C-A541DB9F172D}" srcOrd="1" destOrd="0" presId="urn:microsoft.com/office/officeart/2008/layout/PictureStrips"/>
    <dgm:cxn modelId="{D9F6BB1C-ED99-49C6-90E8-299390573163}" type="presParOf" srcId="{588E8D92-70F4-4610-BE13-CCCF4AE97D1B}" destId="{70B573C5-13C8-458D-9091-FBAE351BAD1E}" srcOrd="2" destOrd="0" presId="urn:microsoft.com/office/officeart/2008/layout/PictureStrips"/>
    <dgm:cxn modelId="{47965B28-D52B-4E2A-9C3E-4590033E599B}" type="presParOf" srcId="{70B573C5-13C8-458D-9091-FBAE351BAD1E}" destId="{35E00B7D-2873-4CA0-83BC-4F7FBF818B6A}" srcOrd="0" destOrd="0" presId="urn:microsoft.com/office/officeart/2008/layout/PictureStrips"/>
    <dgm:cxn modelId="{CFFCC21B-2D99-4866-8AC0-060BF89992DF}" type="presParOf" srcId="{70B573C5-13C8-458D-9091-FBAE351BAD1E}" destId="{7D2BC85C-6A87-4E69-9096-CD7982E1CE59}" srcOrd="1" destOrd="0" presId="urn:microsoft.com/office/officeart/2008/layout/PictureStrips"/>
    <dgm:cxn modelId="{3DAEF9D4-D11D-465D-919C-6CAFF5666EC2}" type="presParOf" srcId="{588E8D92-70F4-4610-BE13-CCCF4AE97D1B}" destId="{48E64444-3008-4F90-B17F-5FD5775116A3}" srcOrd="3" destOrd="0" presId="urn:microsoft.com/office/officeart/2008/layout/PictureStrips"/>
    <dgm:cxn modelId="{E7A239D4-C344-4998-9B7A-83EDAB595ED4}" type="presParOf" srcId="{588E8D92-70F4-4610-BE13-CCCF4AE97D1B}" destId="{6BCC6AB2-F060-4D8E-BEFD-2802846E00A4}" srcOrd="4" destOrd="0" presId="urn:microsoft.com/office/officeart/2008/layout/PictureStrips"/>
    <dgm:cxn modelId="{1A03399E-EFF6-46C3-982E-1EEB8020FB64}" type="presParOf" srcId="{6BCC6AB2-F060-4D8E-BEFD-2802846E00A4}" destId="{EE37266E-E608-4C64-869B-94D884E609AE}" srcOrd="0" destOrd="0" presId="urn:microsoft.com/office/officeart/2008/layout/PictureStrips"/>
    <dgm:cxn modelId="{50A1627E-0E76-43C7-8AEF-F8C156367A64}" type="presParOf" srcId="{6BCC6AB2-F060-4D8E-BEFD-2802846E00A4}" destId="{B79F84AC-B753-436A-BDBA-E1FF6D28E449}"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43966A7-17AF-43BF-8F73-9E934EB0265E}"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sl-SI"/>
        </a:p>
      </dgm:t>
    </dgm:pt>
    <dgm:pt modelId="{40773A79-A8E5-4B6A-821C-8642249FA686}">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3200" b="1" dirty="0" smtClean="0">
              <a:solidFill>
                <a:schemeClr val="bg1"/>
              </a:solidFill>
              <a:latin typeface="Comic Sans MS" panose="030F0702030302020204" pitchFamily="66" charset="0"/>
            </a:rPr>
            <a:t>VAROVANJE SLUHA</a:t>
          </a:r>
          <a:endParaRPr lang="sl-SI" sz="3200" dirty="0">
            <a:solidFill>
              <a:schemeClr val="bg1"/>
            </a:solidFill>
            <a:latin typeface="Comic Sans MS" panose="030F0702030302020204" pitchFamily="66" charset="0"/>
          </a:endParaRPr>
        </a:p>
      </dgm:t>
    </dgm:pt>
    <dgm:pt modelId="{98EEB50B-212D-4996-B58F-D6224AE16DFD}" type="parTrans" cxnId="{1722C2A2-EE7D-4A50-A824-270E883A02A8}">
      <dgm:prSet/>
      <dgm:spPr/>
      <dgm:t>
        <a:bodyPr/>
        <a:lstStyle/>
        <a:p>
          <a:endParaRPr lang="sl-SI"/>
        </a:p>
      </dgm:t>
    </dgm:pt>
    <dgm:pt modelId="{3E2A73D4-288E-421E-B6CC-68DDA13DA5F4}" type="sibTrans" cxnId="{1722C2A2-EE7D-4A50-A824-270E883A02A8}">
      <dgm:prSet/>
      <dgm:spPr/>
      <dgm:t>
        <a:bodyPr/>
        <a:lstStyle/>
        <a:p>
          <a:endParaRPr lang="sl-SI"/>
        </a:p>
      </dgm:t>
    </dgm:pt>
    <dgm:pt modelId="{4E5F84EF-7EBB-4565-98AF-0E6052502AA0}">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chemeClr val="tx1"/>
              </a:solidFill>
              <a:latin typeface="Comic Sans MS" panose="030F0702030302020204" pitchFamily="66" charset="0"/>
            </a:rPr>
            <a:t>Obstaja več vrst opreme za varovanje sluha. </a:t>
          </a:r>
          <a:endParaRPr lang="sl-SI" sz="2000" dirty="0">
            <a:solidFill>
              <a:schemeClr val="tx1"/>
            </a:solidFill>
            <a:latin typeface="Comic Sans MS" panose="030F0702030302020204" pitchFamily="66" charset="0"/>
          </a:endParaRPr>
        </a:p>
      </dgm:t>
    </dgm:pt>
    <dgm:pt modelId="{491FAC62-4E93-4F58-B9DC-513E2F92CA30}" type="parTrans" cxnId="{B593FE03-0F99-498D-8E6F-256EA0DD2C80}">
      <dgm:prSet/>
      <dgm:spPr/>
      <dgm:t>
        <a:bodyPr/>
        <a:lstStyle/>
        <a:p>
          <a:endParaRPr lang="sl-SI"/>
        </a:p>
      </dgm:t>
    </dgm:pt>
    <dgm:pt modelId="{136DA257-69C7-4029-9D62-187383E96B7F}" type="sibTrans" cxnId="{B593FE03-0F99-498D-8E6F-256EA0DD2C80}">
      <dgm:prSet/>
      <dgm:spPr/>
      <dgm:t>
        <a:bodyPr/>
        <a:lstStyle/>
        <a:p>
          <a:endParaRPr lang="sl-SI"/>
        </a:p>
      </dgm:t>
    </dgm:pt>
    <dgm:pt modelId="{6704C5CE-7A13-42FC-8C94-63F59B0CB931}">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chemeClr val="tx1"/>
              </a:solidFill>
              <a:latin typeface="Comic Sans MS" panose="030F0702030302020204" pitchFamily="66" charset="0"/>
            </a:rPr>
            <a:t>Lahko jih razdelimo na naušnike in čepe za ušesa.</a:t>
          </a:r>
          <a:endParaRPr lang="sl-SI" sz="2000" dirty="0">
            <a:solidFill>
              <a:schemeClr val="tx1"/>
            </a:solidFill>
            <a:latin typeface="Comic Sans MS" panose="030F0702030302020204" pitchFamily="66" charset="0"/>
          </a:endParaRPr>
        </a:p>
      </dgm:t>
    </dgm:pt>
    <dgm:pt modelId="{1CA153F9-2E20-4DF8-9629-ACA1CC67529A}" type="parTrans" cxnId="{2CB6DCA5-FDD0-4489-AA3D-3D2ACC1F7A4D}">
      <dgm:prSet/>
      <dgm:spPr/>
      <dgm:t>
        <a:bodyPr/>
        <a:lstStyle/>
        <a:p>
          <a:endParaRPr lang="sl-SI"/>
        </a:p>
      </dgm:t>
    </dgm:pt>
    <dgm:pt modelId="{39A2121E-2DD9-4FE7-9590-4C8176AEED16}" type="sibTrans" cxnId="{2CB6DCA5-FDD0-4489-AA3D-3D2ACC1F7A4D}">
      <dgm:prSet/>
      <dgm:spPr/>
      <dgm:t>
        <a:bodyPr/>
        <a:lstStyle/>
        <a:p>
          <a:endParaRPr lang="sl-SI"/>
        </a:p>
      </dgm:t>
    </dgm:pt>
    <dgm:pt modelId="{92964DD4-197B-402A-B4C9-1AFB3C0645D3}">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chemeClr val="tx1"/>
              </a:solidFill>
              <a:latin typeface="Comic Sans MS" panose="030F0702030302020204" pitchFamily="66" charset="0"/>
            </a:rPr>
            <a:t>Naušniki so sestavljeni iz dveh školjk, ki sta povezani z naglavnim trakom.</a:t>
          </a:r>
          <a:endParaRPr lang="sl-SI" sz="2000" dirty="0">
            <a:solidFill>
              <a:schemeClr val="tx1"/>
            </a:solidFill>
            <a:latin typeface="Comic Sans MS" panose="030F0702030302020204" pitchFamily="66" charset="0"/>
          </a:endParaRPr>
        </a:p>
      </dgm:t>
    </dgm:pt>
    <dgm:pt modelId="{8CFE0F0E-FCF8-4FE8-8ED9-1DC5158E544D}" type="parTrans" cxnId="{7F8622E5-29BE-4F9D-8A38-32FDB8B22117}">
      <dgm:prSet/>
      <dgm:spPr/>
      <dgm:t>
        <a:bodyPr/>
        <a:lstStyle/>
        <a:p>
          <a:endParaRPr lang="sl-SI"/>
        </a:p>
      </dgm:t>
    </dgm:pt>
    <dgm:pt modelId="{E6A2AE41-04A6-43F0-8AE0-AFC5DCB50493}" type="sibTrans" cxnId="{7F8622E5-29BE-4F9D-8A38-32FDB8B22117}">
      <dgm:prSet/>
      <dgm:spPr/>
      <dgm:t>
        <a:bodyPr/>
        <a:lstStyle/>
        <a:p>
          <a:endParaRPr lang="sl-SI"/>
        </a:p>
      </dgm:t>
    </dgm:pt>
    <dgm:pt modelId="{29B81DAD-2DC6-4325-93B1-F5C38980444F}">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chemeClr val="tx1"/>
              </a:solidFill>
              <a:latin typeface="Comic Sans MS" panose="030F0702030302020204" pitchFamily="66" charset="0"/>
            </a:rPr>
            <a:t>Pri izbiri delovne opreme mora delodajalec upoštevati nevarnosti in škodljivosti na delovnem mestu.</a:t>
          </a:r>
          <a:endParaRPr lang="sl-SI" sz="2000" dirty="0">
            <a:solidFill>
              <a:schemeClr val="tx1"/>
            </a:solidFill>
            <a:latin typeface="Comic Sans MS" panose="030F0702030302020204" pitchFamily="66" charset="0"/>
          </a:endParaRPr>
        </a:p>
      </dgm:t>
    </dgm:pt>
    <dgm:pt modelId="{D9DD2D03-11F5-4E44-94B1-E6C817254242}" type="parTrans" cxnId="{891457D2-DFA8-477B-BFA0-C9B3D6C4C7EB}">
      <dgm:prSet/>
      <dgm:spPr/>
      <dgm:t>
        <a:bodyPr/>
        <a:lstStyle/>
        <a:p>
          <a:endParaRPr lang="sl-SI"/>
        </a:p>
      </dgm:t>
    </dgm:pt>
    <dgm:pt modelId="{CBE27F84-2E2A-4DB8-82C5-87B3735841A1}" type="sibTrans" cxnId="{891457D2-DFA8-477B-BFA0-C9B3D6C4C7EB}">
      <dgm:prSet/>
      <dgm:spPr/>
      <dgm:t>
        <a:bodyPr/>
        <a:lstStyle/>
        <a:p>
          <a:endParaRPr lang="sl-SI"/>
        </a:p>
      </dgm:t>
    </dgm:pt>
    <dgm:pt modelId="{14E2EC4E-AD3E-4939-B972-0FA03C20F07A}">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chemeClr val="tx1"/>
              </a:solidFill>
              <a:latin typeface="Comic Sans MS" panose="030F0702030302020204" pitchFamily="66" charset="0"/>
            </a:rPr>
            <a:t>Delavec mora delovno opremo uporabljati tako, da se izogne nevarnostim za poškodbe in zdravstvene okvare in da ne ogroža varnosti in zdravja drugih oseb.</a:t>
          </a:r>
          <a:endParaRPr lang="sl-SI" sz="2000" dirty="0">
            <a:solidFill>
              <a:schemeClr val="tx1"/>
            </a:solidFill>
            <a:latin typeface="Comic Sans MS" panose="030F0702030302020204" pitchFamily="66" charset="0"/>
          </a:endParaRPr>
        </a:p>
      </dgm:t>
    </dgm:pt>
    <dgm:pt modelId="{750111D4-148D-4303-9744-3E7BDBE0CE9B}" type="parTrans" cxnId="{5A753130-ED08-4A5B-8B92-787AEF35602C}">
      <dgm:prSet/>
      <dgm:spPr/>
      <dgm:t>
        <a:bodyPr/>
        <a:lstStyle/>
        <a:p>
          <a:endParaRPr lang="sl-SI"/>
        </a:p>
      </dgm:t>
    </dgm:pt>
    <dgm:pt modelId="{EDFA985E-0C54-4DAB-BCDB-E7CA0619A7F1}" type="sibTrans" cxnId="{5A753130-ED08-4A5B-8B92-787AEF35602C}">
      <dgm:prSet/>
      <dgm:spPr/>
      <dgm:t>
        <a:bodyPr/>
        <a:lstStyle/>
        <a:p>
          <a:endParaRPr lang="sl-SI"/>
        </a:p>
      </dgm:t>
    </dgm:pt>
    <dgm:pt modelId="{FEE1D4A5-CF41-4798-992B-2ADECFEDF282}" type="pres">
      <dgm:prSet presAssocID="{C43966A7-17AF-43BF-8F73-9E934EB0265E}" presName="Name0" presStyleCnt="0">
        <dgm:presLayoutVars>
          <dgm:chMax val="7"/>
          <dgm:chPref val="7"/>
          <dgm:dir/>
        </dgm:presLayoutVars>
      </dgm:prSet>
      <dgm:spPr/>
      <dgm:t>
        <a:bodyPr/>
        <a:lstStyle/>
        <a:p>
          <a:endParaRPr lang="sl-SI"/>
        </a:p>
      </dgm:t>
    </dgm:pt>
    <dgm:pt modelId="{C8F19992-BAA3-452B-BB03-0523D186584F}" type="pres">
      <dgm:prSet presAssocID="{C43966A7-17AF-43BF-8F73-9E934EB0265E}" presName="Name1" presStyleCnt="0"/>
      <dgm:spPr/>
    </dgm:pt>
    <dgm:pt modelId="{772118D3-A9B9-4E70-8527-F4D0B91AF3FC}" type="pres">
      <dgm:prSet presAssocID="{C43966A7-17AF-43BF-8F73-9E934EB0265E}" presName="cycle" presStyleCnt="0"/>
      <dgm:spPr/>
    </dgm:pt>
    <dgm:pt modelId="{8AB4E7BC-3D33-4DBE-85EC-85DE7F1814CF}" type="pres">
      <dgm:prSet presAssocID="{C43966A7-17AF-43BF-8F73-9E934EB0265E}" presName="srcNode" presStyleLbl="node1" presStyleIdx="0" presStyleCnt="6"/>
      <dgm:spPr/>
    </dgm:pt>
    <dgm:pt modelId="{6CD8CA67-57AB-422C-8A59-75E4E066C00A}" type="pres">
      <dgm:prSet presAssocID="{C43966A7-17AF-43BF-8F73-9E934EB0265E}" presName="conn" presStyleLbl="parChTrans1D2" presStyleIdx="0" presStyleCnt="1"/>
      <dgm:spPr/>
      <dgm:t>
        <a:bodyPr/>
        <a:lstStyle/>
        <a:p>
          <a:endParaRPr lang="sl-SI"/>
        </a:p>
      </dgm:t>
    </dgm:pt>
    <dgm:pt modelId="{EB53EFF5-3B41-48DD-B246-CE8EB43F98B0}" type="pres">
      <dgm:prSet presAssocID="{C43966A7-17AF-43BF-8F73-9E934EB0265E}" presName="extraNode" presStyleLbl="node1" presStyleIdx="0" presStyleCnt="6"/>
      <dgm:spPr/>
    </dgm:pt>
    <dgm:pt modelId="{BC59DFF6-1631-4E30-8EB6-47F1FE3B3B14}" type="pres">
      <dgm:prSet presAssocID="{C43966A7-17AF-43BF-8F73-9E934EB0265E}" presName="dstNode" presStyleLbl="node1" presStyleIdx="0" presStyleCnt="6"/>
      <dgm:spPr/>
    </dgm:pt>
    <dgm:pt modelId="{27082228-3296-4E92-9563-B5B3268CC41A}" type="pres">
      <dgm:prSet presAssocID="{40773A79-A8E5-4B6A-821C-8642249FA686}" presName="text_1" presStyleLbl="node1" presStyleIdx="0" presStyleCnt="6">
        <dgm:presLayoutVars>
          <dgm:bulletEnabled val="1"/>
        </dgm:presLayoutVars>
      </dgm:prSet>
      <dgm:spPr/>
      <dgm:t>
        <a:bodyPr/>
        <a:lstStyle/>
        <a:p>
          <a:endParaRPr lang="sl-SI"/>
        </a:p>
      </dgm:t>
    </dgm:pt>
    <dgm:pt modelId="{CA79FE9C-876F-4E41-ACE3-EA9E32D37542}" type="pres">
      <dgm:prSet presAssocID="{40773A79-A8E5-4B6A-821C-8642249FA686}" presName="accent_1" presStyleCnt="0"/>
      <dgm:spPr/>
    </dgm:pt>
    <dgm:pt modelId="{4C7DC487-44A9-46E0-A05F-1474DEBE6E1D}" type="pres">
      <dgm:prSet presAssocID="{40773A79-A8E5-4B6A-821C-8642249FA686}" presName="accentRepeatNode" presStyleLbl="solidFgAcc1" presStyleIdx="0" presStyleCnt="6"/>
      <dgm:spPr/>
    </dgm:pt>
    <dgm:pt modelId="{038915FC-978C-438D-BD14-439331D4DEE4}" type="pres">
      <dgm:prSet presAssocID="{4E5F84EF-7EBB-4565-98AF-0E6052502AA0}" presName="text_2" presStyleLbl="node1" presStyleIdx="1" presStyleCnt="6">
        <dgm:presLayoutVars>
          <dgm:bulletEnabled val="1"/>
        </dgm:presLayoutVars>
      </dgm:prSet>
      <dgm:spPr/>
      <dgm:t>
        <a:bodyPr/>
        <a:lstStyle/>
        <a:p>
          <a:endParaRPr lang="sl-SI"/>
        </a:p>
      </dgm:t>
    </dgm:pt>
    <dgm:pt modelId="{CA9A3241-DEC0-4E7A-A948-99082A7A949D}" type="pres">
      <dgm:prSet presAssocID="{4E5F84EF-7EBB-4565-98AF-0E6052502AA0}" presName="accent_2" presStyleCnt="0"/>
      <dgm:spPr/>
    </dgm:pt>
    <dgm:pt modelId="{5AB65D6A-B25F-4A9B-8C40-F8A47C3647DD}" type="pres">
      <dgm:prSet presAssocID="{4E5F84EF-7EBB-4565-98AF-0E6052502AA0}" presName="accentRepeatNode" presStyleLbl="solidFgAcc1" presStyleIdx="1" presStyleCnt="6"/>
      <dgm:spPr/>
    </dgm:pt>
    <dgm:pt modelId="{88E009C1-9468-41A1-9FE8-F186EFD0F29D}" type="pres">
      <dgm:prSet presAssocID="{6704C5CE-7A13-42FC-8C94-63F59B0CB931}" presName="text_3" presStyleLbl="node1" presStyleIdx="2" presStyleCnt="6">
        <dgm:presLayoutVars>
          <dgm:bulletEnabled val="1"/>
        </dgm:presLayoutVars>
      </dgm:prSet>
      <dgm:spPr/>
      <dgm:t>
        <a:bodyPr/>
        <a:lstStyle/>
        <a:p>
          <a:endParaRPr lang="sl-SI"/>
        </a:p>
      </dgm:t>
    </dgm:pt>
    <dgm:pt modelId="{0ABF3ABE-A24B-4A56-9949-C40F50FE784B}" type="pres">
      <dgm:prSet presAssocID="{6704C5CE-7A13-42FC-8C94-63F59B0CB931}" presName="accent_3" presStyleCnt="0"/>
      <dgm:spPr/>
    </dgm:pt>
    <dgm:pt modelId="{E84698D3-3909-447D-AD06-3EEC7789A4A7}" type="pres">
      <dgm:prSet presAssocID="{6704C5CE-7A13-42FC-8C94-63F59B0CB931}" presName="accentRepeatNode" presStyleLbl="solidFgAcc1" presStyleIdx="2" presStyleCnt="6"/>
      <dgm:spPr/>
    </dgm:pt>
    <dgm:pt modelId="{52A39761-834C-4AC5-8B5F-E14B0A36F4CC}" type="pres">
      <dgm:prSet presAssocID="{92964DD4-197B-402A-B4C9-1AFB3C0645D3}" presName="text_4" presStyleLbl="node1" presStyleIdx="3" presStyleCnt="6">
        <dgm:presLayoutVars>
          <dgm:bulletEnabled val="1"/>
        </dgm:presLayoutVars>
      </dgm:prSet>
      <dgm:spPr/>
      <dgm:t>
        <a:bodyPr/>
        <a:lstStyle/>
        <a:p>
          <a:endParaRPr lang="sl-SI"/>
        </a:p>
      </dgm:t>
    </dgm:pt>
    <dgm:pt modelId="{88612761-15EC-4B41-951A-7A590FA6B939}" type="pres">
      <dgm:prSet presAssocID="{92964DD4-197B-402A-B4C9-1AFB3C0645D3}" presName="accent_4" presStyleCnt="0"/>
      <dgm:spPr/>
    </dgm:pt>
    <dgm:pt modelId="{F30027F7-9E7D-44D7-AB0B-D484380EBA19}" type="pres">
      <dgm:prSet presAssocID="{92964DD4-197B-402A-B4C9-1AFB3C0645D3}" presName="accentRepeatNode" presStyleLbl="solidFgAcc1" presStyleIdx="3" presStyleCnt="6"/>
      <dgm:spPr/>
    </dgm:pt>
    <dgm:pt modelId="{4A176E06-E252-4582-92E8-44467D24D031}" type="pres">
      <dgm:prSet presAssocID="{29B81DAD-2DC6-4325-93B1-F5C38980444F}" presName="text_5" presStyleLbl="node1" presStyleIdx="4" presStyleCnt="6" custScaleY="126273">
        <dgm:presLayoutVars>
          <dgm:bulletEnabled val="1"/>
        </dgm:presLayoutVars>
      </dgm:prSet>
      <dgm:spPr/>
      <dgm:t>
        <a:bodyPr/>
        <a:lstStyle/>
        <a:p>
          <a:endParaRPr lang="sl-SI"/>
        </a:p>
      </dgm:t>
    </dgm:pt>
    <dgm:pt modelId="{4CA72D02-BD49-45FB-8A1D-98928876E4C9}" type="pres">
      <dgm:prSet presAssocID="{29B81DAD-2DC6-4325-93B1-F5C38980444F}" presName="accent_5" presStyleCnt="0"/>
      <dgm:spPr/>
    </dgm:pt>
    <dgm:pt modelId="{AD91BFEF-2B7C-4163-9684-F73898A8654B}" type="pres">
      <dgm:prSet presAssocID="{29B81DAD-2DC6-4325-93B1-F5C38980444F}" presName="accentRepeatNode" presStyleLbl="solidFgAcc1" presStyleIdx="4" presStyleCnt="6"/>
      <dgm:spPr/>
    </dgm:pt>
    <dgm:pt modelId="{731BE252-F03A-4DA1-AF24-655CCBC82DE2}" type="pres">
      <dgm:prSet presAssocID="{14E2EC4E-AD3E-4939-B972-0FA03C20F07A}" presName="text_6" presStyleLbl="node1" presStyleIdx="5" presStyleCnt="6" custScaleY="154850" custLinFactNeighborX="-260" custLinFactNeighborY="10438">
        <dgm:presLayoutVars>
          <dgm:bulletEnabled val="1"/>
        </dgm:presLayoutVars>
      </dgm:prSet>
      <dgm:spPr/>
      <dgm:t>
        <a:bodyPr/>
        <a:lstStyle/>
        <a:p>
          <a:endParaRPr lang="sl-SI"/>
        </a:p>
      </dgm:t>
    </dgm:pt>
    <dgm:pt modelId="{6F808B83-8720-474E-B158-2AEE6A8A7960}" type="pres">
      <dgm:prSet presAssocID="{14E2EC4E-AD3E-4939-B972-0FA03C20F07A}" presName="accent_6" presStyleCnt="0"/>
      <dgm:spPr/>
    </dgm:pt>
    <dgm:pt modelId="{BA04D79F-4D6C-4056-ABFB-E32CA4A4C5F6}" type="pres">
      <dgm:prSet presAssocID="{14E2EC4E-AD3E-4939-B972-0FA03C20F07A}" presName="accentRepeatNode" presStyleLbl="solidFgAcc1" presStyleIdx="5" presStyleCnt="6"/>
      <dgm:spPr/>
    </dgm:pt>
  </dgm:ptLst>
  <dgm:cxnLst>
    <dgm:cxn modelId="{1153D30F-A3CF-4FC8-ADC3-44A3F3E262C5}" type="presOf" srcId="{92964DD4-197B-402A-B4C9-1AFB3C0645D3}" destId="{52A39761-834C-4AC5-8B5F-E14B0A36F4CC}" srcOrd="0" destOrd="0" presId="urn:microsoft.com/office/officeart/2008/layout/VerticalCurvedList"/>
    <dgm:cxn modelId="{891457D2-DFA8-477B-BFA0-C9B3D6C4C7EB}" srcId="{C43966A7-17AF-43BF-8F73-9E934EB0265E}" destId="{29B81DAD-2DC6-4325-93B1-F5C38980444F}" srcOrd="4" destOrd="0" parTransId="{D9DD2D03-11F5-4E44-94B1-E6C817254242}" sibTransId="{CBE27F84-2E2A-4DB8-82C5-87B3735841A1}"/>
    <dgm:cxn modelId="{B593FE03-0F99-498D-8E6F-256EA0DD2C80}" srcId="{C43966A7-17AF-43BF-8F73-9E934EB0265E}" destId="{4E5F84EF-7EBB-4565-98AF-0E6052502AA0}" srcOrd="1" destOrd="0" parTransId="{491FAC62-4E93-4F58-B9DC-513E2F92CA30}" sibTransId="{136DA257-69C7-4029-9D62-187383E96B7F}"/>
    <dgm:cxn modelId="{2CB6DCA5-FDD0-4489-AA3D-3D2ACC1F7A4D}" srcId="{C43966A7-17AF-43BF-8F73-9E934EB0265E}" destId="{6704C5CE-7A13-42FC-8C94-63F59B0CB931}" srcOrd="2" destOrd="0" parTransId="{1CA153F9-2E20-4DF8-9629-ACA1CC67529A}" sibTransId="{39A2121E-2DD9-4FE7-9590-4C8176AEED16}"/>
    <dgm:cxn modelId="{3BA03831-9274-40C3-BF80-B796CE091A11}" type="presOf" srcId="{6704C5CE-7A13-42FC-8C94-63F59B0CB931}" destId="{88E009C1-9468-41A1-9FE8-F186EFD0F29D}" srcOrd="0" destOrd="0" presId="urn:microsoft.com/office/officeart/2008/layout/VerticalCurvedList"/>
    <dgm:cxn modelId="{2920A7D5-A3D2-486A-8573-8C39403C56C2}" type="presOf" srcId="{29B81DAD-2DC6-4325-93B1-F5C38980444F}" destId="{4A176E06-E252-4582-92E8-44467D24D031}" srcOrd="0" destOrd="0" presId="urn:microsoft.com/office/officeart/2008/layout/VerticalCurvedList"/>
    <dgm:cxn modelId="{7F8622E5-29BE-4F9D-8A38-32FDB8B22117}" srcId="{C43966A7-17AF-43BF-8F73-9E934EB0265E}" destId="{92964DD4-197B-402A-B4C9-1AFB3C0645D3}" srcOrd="3" destOrd="0" parTransId="{8CFE0F0E-FCF8-4FE8-8ED9-1DC5158E544D}" sibTransId="{E6A2AE41-04A6-43F0-8AE0-AFC5DCB50493}"/>
    <dgm:cxn modelId="{701C56A4-8845-42A4-B1CD-B7ACCE1CAD44}" type="presOf" srcId="{14E2EC4E-AD3E-4939-B972-0FA03C20F07A}" destId="{731BE252-F03A-4DA1-AF24-655CCBC82DE2}" srcOrd="0" destOrd="0" presId="urn:microsoft.com/office/officeart/2008/layout/VerticalCurvedList"/>
    <dgm:cxn modelId="{1722C2A2-EE7D-4A50-A824-270E883A02A8}" srcId="{C43966A7-17AF-43BF-8F73-9E934EB0265E}" destId="{40773A79-A8E5-4B6A-821C-8642249FA686}" srcOrd="0" destOrd="0" parTransId="{98EEB50B-212D-4996-B58F-D6224AE16DFD}" sibTransId="{3E2A73D4-288E-421E-B6CC-68DDA13DA5F4}"/>
    <dgm:cxn modelId="{09CA5065-490C-488D-8B7D-6C8ED0A00266}" type="presOf" srcId="{C43966A7-17AF-43BF-8F73-9E934EB0265E}" destId="{FEE1D4A5-CF41-4798-992B-2ADECFEDF282}" srcOrd="0" destOrd="0" presId="urn:microsoft.com/office/officeart/2008/layout/VerticalCurvedList"/>
    <dgm:cxn modelId="{ECD85673-A14E-4009-BAF3-309AE9DC991C}" type="presOf" srcId="{3E2A73D4-288E-421E-B6CC-68DDA13DA5F4}" destId="{6CD8CA67-57AB-422C-8A59-75E4E066C00A}" srcOrd="0" destOrd="0" presId="urn:microsoft.com/office/officeart/2008/layout/VerticalCurvedList"/>
    <dgm:cxn modelId="{8094D375-453E-4F93-9B19-A1D30FB3F11A}" type="presOf" srcId="{4E5F84EF-7EBB-4565-98AF-0E6052502AA0}" destId="{038915FC-978C-438D-BD14-439331D4DEE4}" srcOrd="0" destOrd="0" presId="urn:microsoft.com/office/officeart/2008/layout/VerticalCurvedList"/>
    <dgm:cxn modelId="{933D97F0-13C6-450E-B5CD-21848E8239BA}" type="presOf" srcId="{40773A79-A8E5-4B6A-821C-8642249FA686}" destId="{27082228-3296-4E92-9563-B5B3268CC41A}" srcOrd="0" destOrd="0" presId="urn:microsoft.com/office/officeart/2008/layout/VerticalCurvedList"/>
    <dgm:cxn modelId="{5A753130-ED08-4A5B-8B92-787AEF35602C}" srcId="{C43966A7-17AF-43BF-8F73-9E934EB0265E}" destId="{14E2EC4E-AD3E-4939-B972-0FA03C20F07A}" srcOrd="5" destOrd="0" parTransId="{750111D4-148D-4303-9744-3E7BDBE0CE9B}" sibTransId="{EDFA985E-0C54-4DAB-BCDB-E7CA0619A7F1}"/>
    <dgm:cxn modelId="{F434E3C8-2581-4210-B1A3-E2F5104B7AA9}" type="presParOf" srcId="{FEE1D4A5-CF41-4798-992B-2ADECFEDF282}" destId="{C8F19992-BAA3-452B-BB03-0523D186584F}" srcOrd="0" destOrd="0" presId="urn:microsoft.com/office/officeart/2008/layout/VerticalCurvedList"/>
    <dgm:cxn modelId="{AA0A03E0-FE61-42EF-9177-31E6D373566B}" type="presParOf" srcId="{C8F19992-BAA3-452B-BB03-0523D186584F}" destId="{772118D3-A9B9-4E70-8527-F4D0B91AF3FC}" srcOrd="0" destOrd="0" presId="urn:microsoft.com/office/officeart/2008/layout/VerticalCurvedList"/>
    <dgm:cxn modelId="{085901B0-43D2-421B-B8C3-8A9653A4248D}" type="presParOf" srcId="{772118D3-A9B9-4E70-8527-F4D0B91AF3FC}" destId="{8AB4E7BC-3D33-4DBE-85EC-85DE7F1814CF}" srcOrd="0" destOrd="0" presId="urn:microsoft.com/office/officeart/2008/layout/VerticalCurvedList"/>
    <dgm:cxn modelId="{80BD8D6C-F0B4-4613-AD7E-9C422F3B82EA}" type="presParOf" srcId="{772118D3-A9B9-4E70-8527-F4D0B91AF3FC}" destId="{6CD8CA67-57AB-422C-8A59-75E4E066C00A}" srcOrd="1" destOrd="0" presId="urn:microsoft.com/office/officeart/2008/layout/VerticalCurvedList"/>
    <dgm:cxn modelId="{EB181EA0-A3CD-4E68-9326-054C5DEFDAD7}" type="presParOf" srcId="{772118D3-A9B9-4E70-8527-F4D0B91AF3FC}" destId="{EB53EFF5-3B41-48DD-B246-CE8EB43F98B0}" srcOrd="2" destOrd="0" presId="urn:microsoft.com/office/officeart/2008/layout/VerticalCurvedList"/>
    <dgm:cxn modelId="{E7E7DC42-F9DA-44D8-B97A-C2C159B24628}" type="presParOf" srcId="{772118D3-A9B9-4E70-8527-F4D0B91AF3FC}" destId="{BC59DFF6-1631-4E30-8EB6-47F1FE3B3B14}" srcOrd="3" destOrd="0" presId="urn:microsoft.com/office/officeart/2008/layout/VerticalCurvedList"/>
    <dgm:cxn modelId="{745AC02B-634D-4E33-9CFE-2034AE59C362}" type="presParOf" srcId="{C8F19992-BAA3-452B-BB03-0523D186584F}" destId="{27082228-3296-4E92-9563-B5B3268CC41A}" srcOrd="1" destOrd="0" presId="urn:microsoft.com/office/officeart/2008/layout/VerticalCurvedList"/>
    <dgm:cxn modelId="{0CB70B54-DED6-4A62-AABB-DCD4B41CD0AA}" type="presParOf" srcId="{C8F19992-BAA3-452B-BB03-0523D186584F}" destId="{CA79FE9C-876F-4E41-ACE3-EA9E32D37542}" srcOrd="2" destOrd="0" presId="urn:microsoft.com/office/officeart/2008/layout/VerticalCurvedList"/>
    <dgm:cxn modelId="{0B04D5EC-0401-4BBC-B024-13570DEDDA2C}" type="presParOf" srcId="{CA79FE9C-876F-4E41-ACE3-EA9E32D37542}" destId="{4C7DC487-44A9-46E0-A05F-1474DEBE6E1D}" srcOrd="0" destOrd="0" presId="urn:microsoft.com/office/officeart/2008/layout/VerticalCurvedList"/>
    <dgm:cxn modelId="{6CC6606F-4BDC-412F-A4E6-6EA48BB7038F}" type="presParOf" srcId="{C8F19992-BAA3-452B-BB03-0523D186584F}" destId="{038915FC-978C-438D-BD14-439331D4DEE4}" srcOrd="3" destOrd="0" presId="urn:microsoft.com/office/officeart/2008/layout/VerticalCurvedList"/>
    <dgm:cxn modelId="{6C9BE866-604C-494B-8232-6D6DE85A6116}" type="presParOf" srcId="{C8F19992-BAA3-452B-BB03-0523D186584F}" destId="{CA9A3241-DEC0-4E7A-A948-99082A7A949D}" srcOrd="4" destOrd="0" presId="urn:microsoft.com/office/officeart/2008/layout/VerticalCurvedList"/>
    <dgm:cxn modelId="{0E80E893-2D52-4E87-8611-ABD5827ABF12}" type="presParOf" srcId="{CA9A3241-DEC0-4E7A-A948-99082A7A949D}" destId="{5AB65D6A-B25F-4A9B-8C40-F8A47C3647DD}" srcOrd="0" destOrd="0" presId="urn:microsoft.com/office/officeart/2008/layout/VerticalCurvedList"/>
    <dgm:cxn modelId="{AF0A9847-01D4-461D-AB5E-976DEF13C2CB}" type="presParOf" srcId="{C8F19992-BAA3-452B-BB03-0523D186584F}" destId="{88E009C1-9468-41A1-9FE8-F186EFD0F29D}" srcOrd="5" destOrd="0" presId="urn:microsoft.com/office/officeart/2008/layout/VerticalCurvedList"/>
    <dgm:cxn modelId="{29E78FAA-FBE4-4111-BEA6-D81EE774EC38}" type="presParOf" srcId="{C8F19992-BAA3-452B-BB03-0523D186584F}" destId="{0ABF3ABE-A24B-4A56-9949-C40F50FE784B}" srcOrd="6" destOrd="0" presId="urn:microsoft.com/office/officeart/2008/layout/VerticalCurvedList"/>
    <dgm:cxn modelId="{788B1EC6-5036-4FF9-A8B7-945699213089}" type="presParOf" srcId="{0ABF3ABE-A24B-4A56-9949-C40F50FE784B}" destId="{E84698D3-3909-447D-AD06-3EEC7789A4A7}" srcOrd="0" destOrd="0" presId="urn:microsoft.com/office/officeart/2008/layout/VerticalCurvedList"/>
    <dgm:cxn modelId="{6E5042A3-9985-4A4A-B464-CE0CFF618968}" type="presParOf" srcId="{C8F19992-BAA3-452B-BB03-0523D186584F}" destId="{52A39761-834C-4AC5-8B5F-E14B0A36F4CC}" srcOrd="7" destOrd="0" presId="urn:microsoft.com/office/officeart/2008/layout/VerticalCurvedList"/>
    <dgm:cxn modelId="{9CE77BD4-8C25-49F9-83EE-F552ACA74011}" type="presParOf" srcId="{C8F19992-BAA3-452B-BB03-0523D186584F}" destId="{88612761-15EC-4B41-951A-7A590FA6B939}" srcOrd="8" destOrd="0" presId="urn:microsoft.com/office/officeart/2008/layout/VerticalCurvedList"/>
    <dgm:cxn modelId="{ED13A9D9-6F81-4812-A1F0-8F4A28C18DF8}" type="presParOf" srcId="{88612761-15EC-4B41-951A-7A590FA6B939}" destId="{F30027F7-9E7D-44D7-AB0B-D484380EBA19}" srcOrd="0" destOrd="0" presId="urn:microsoft.com/office/officeart/2008/layout/VerticalCurvedList"/>
    <dgm:cxn modelId="{E430E590-F215-4608-A645-5D2ABB3C4C1D}" type="presParOf" srcId="{C8F19992-BAA3-452B-BB03-0523D186584F}" destId="{4A176E06-E252-4582-92E8-44467D24D031}" srcOrd="9" destOrd="0" presId="urn:microsoft.com/office/officeart/2008/layout/VerticalCurvedList"/>
    <dgm:cxn modelId="{F3282371-887E-4C2D-BC51-DCC559CE06EC}" type="presParOf" srcId="{C8F19992-BAA3-452B-BB03-0523D186584F}" destId="{4CA72D02-BD49-45FB-8A1D-98928876E4C9}" srcOrd="10" destOrd="0" presId="urn:microsoft.com/office/officeart/2008/layout/VerticalCurvedList"/>
    <dgm:cxn modelId="{0DB14092-8CBD-46D9-B9B7-9D5BB91FC323}" type="presParOf" srcId="{4CA72D02-BD49-45FB-8A1D-98928876E4C9}" destId="{AD91BFEF-2B7C-4163-9684-F73898A8654B}" srcOrd="0" destOrd="0" presId="urn:microsoft.com/office/officeart/2008/layout/VerticalCurvedList"/>
    <dgm:cxn modelId="{7ABBE37F-FF46-4CF5-8E01-2644057C3863}" type="presParOf" srcId="{C8F19992-BAA3-452B-BB03-0523D186584F}" destId="{731BE252-F03A-4DA1-AF24-655CCBC82DE2}" srcOrd="11" destOrd="0" presId="urn:microsoft.com/office/officeart/2008/layout/VerticalCurvedList"/>
    <dgm:cxn modelId="{A4A3FBAD-95F8-4B52-B915-217AB42F598F}" type="presParOf" srcId="{C8F19992-BAA3-452B-BB03-0523D186584F}" destId="{6F808B83-8720-474E-B158-2AEE6A8A7960}" srcOrd="12" destOrd="0" presId="urn:microsoft.com/office/officeart/2008/layout/VerticalCurvedList"/>
    <dgm:cxn modelId="{A9B09D72-78DE-43BA-99CF-C194B7BFBAEE}" type="presParOf" srcId="{6F808B83-8720-474E-B158-2AEE6A8A7960}" destId="{BA04D79F-4D6C-4056-ABFB-E32CA4A4C5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8D99CF7-7FC6-4BE3-9644-90ACF44157E1}" type="doc">
      <dgm:prSet loTypeId="urn:microsoft.com/office/officeart/2005/8/layout/process4" loCatId="list" qsTypeId="urn:microsoft.com/office/officeart/2005/8/quickstyle/simple3"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sl-SI"/>
        </a:p>
      </dgm:t>
    </dgm:pt>
    <dgm:pt modelId="{E3A899C8-C61A-41ED-8602-A5A84E04660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rtl="0"/>
          <a:r>
            <a:rPr lang="sl-SI" sz="2000" b="1" dirty="0" smtClean="0">
              <a:solidFill>
                <a:srgbClr val="0000FF"/>
              </a:solidFill>
              <a:latin typeface="Comic Sans MS" panose="030F0702030302020204" pitchFamily="66" charset="0"/>
            </a:rPr>
            <a:t>Prvi korak odstranitev nevarnosti. </a:t>
          </a:r>
        </a:p>
        <a:p>
          <a:pPr algn="ctr" rtl="0"/>
          <a:r>
            <a:rPr lang="sl-SI" sz="2000" b="1" dirty="0" smtClean="0">
              <a:latin typeface="Comic Sans MS" panose="030F0702030302020204" pitchFamily="66" charset="0"/>
            </a:rPr>
            <a:t>Zmanjšati emisije in s tem sevanje hrupa v prostor in okolico.</a:t>
          </a:r>
          <a:endParaRPr lang="sl-SI" sz="2000" dirty="0">
            <a:latin typeface="Comic Sans MS" panose="030F0702030302020204" pitchFamily="66" charset="0"/>
          </a:endParaRPr>
        </a:p>
      </dgm:t>
    </dgm:pt>
    <dgm:pt modelId="{56FCAEDF-3D49-4B5A-B415-B34F3FFD93C1}" type="parTrans" cxnId="{B67213AA-9707-46D5-B678-B5D65CD0C2C7}">
      <dgm:prSet/>
      <dgm:spPr/>
      <dgm:t>
        <a:bodyPr/>
        <a:lstStyle/>
        <a:p>
          <a:endParaRPr lang="sl-SI" sz="1600">
            <a:latin typeface="Comic Sans MS" panose="030F0702030302020204" pitchFamily="66" charset="0"/>
          </a:endParaRPr>
        </a:p>
      </dgm:t>
    </dgm:pt>
    <dgm:pt modelId="{06BDD012-D3C1-49AB-B4B3-E62A5E5A228F}" type="sibTrans" cxnId="{B67213AA-9707-46D5-B678-B5D65CD0C2C7}">
      <dgm:prSet/>
      <dgm:spPr/>
      <dgm:t>
        <a:bodyPr/>
        <a:lstStyle/>
        <a:p>
          <a:endParaRPr lang="sl-SI" sz="1600">
            <a:latin typeface="Comic Sans MS" panose="030F0702030302020204" pitchFamily="66" charset="0"/>
          </a:endParaRPr>
        </a:p>
      </dgm:t>
    </dgm:pt>
    <dgm:pt modelId="{84D170B6-5653-4B93-AAC1-4877450FEABC}">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rtl="0"/>
          <a:r>
            <a:rPr lang="sl-SI" sz="2000" b="1" dirty="0" smtClean="0">
              <a:solidFill>
                <a:srgbClr val="0000FF"/>
              </a:solidFill>
              <a:latin typeface="Comic Sans MS" panose="030F0702030302020204" pitchFamily="66" charset="0"/>
            </a:rPr>
            <a:t>Drugi korak izoliranje nevarnosti. </a:t>
          </a:r>
        </a:p>
        <a:p>
          <a:pPr algn="l" rtl="0"/>
          <a:r>
            <a:rPr lang="sl-SI" sz="2000" b="1" dirty="0" smtClean="0">
              <a:solidFill>
                <a:schemeClr val="tx1"/>
              </a:solidFill>
              <a:latin typeface="Comic Sans MS" panose="030F0702030302020204" pitchFamily="66" charset="0"/>
            </a:rPr>
            <a:t>Npr. </a:t>
          </a:r>
          <a:r>
            <a:rPr lang="sl-SI" sz="2000" b="1" dirty="0" smtClean="0">
              <a:latin typeface="Comic Sans MS" panose="030F0702030302020204" pitchFamily="66" charset="0"/>
            </a:rPr>
            <a:t>dušenje oz. širjenja hrupa pri viru ali </a:t>
          </a:r>
          <a:r>
            <a:rPr lang="pl-PL" sz="2000" b="1" dirty="0" smtClean="0">
              <a:latin typeface="Comic Sans MS" panose="030F0702030302020204" pitchFamily="66" charset="0"/>
            </a:rPr>
            <a:t>prenos zvoka po konstrukciji. </a:t>
          </a:r>
          <a:endParaRPr lang="sl-SI" sz="2000" dirty="0">
            <a:latin typeface="Comic Sans MS" panose="030F0702030302020204" pitchFamily="66" charset="0"/>
          </a:endParaRPr>
        </a:p>
      </dgm:t>
    </dgm:pt>
    <dgm:pt modelId="{BED7A3C3-5485-4241-9F37-C5A0F09AF3FD}" type="parTrans" cxnId="{22FC4C70-B5FB-48D6-99B1-13F90B95F7CC}">
      <dgm:prSet/>
      <dgm:spPr/>
      <dgm:t>
        <a:bodyPr/>
        <a:lstStyle/>
        <a:p>
          <a:endParaRPr lang="sl-SI" sz="1600">
            <a:latin typeface="Comic Sans MS" panose="030F0702030302020204" pitchFamily="66" charset="0"/>
          </a:endParaRPr>
        </a:p>
      </dgm:t>
    </dgm:pt>
    <dgm:pt modelId="{455C5812-CD8A-4213-ABF4-DF02C4A43D8D}" type="sibTrans" cxnId="{22FC4C70-B5FB-48D6-99B1-13F90B95F7CC}">
      <dgm:prSet/>
      <dgm:spPr/>
      <dgm:t>
        <a:bodyPr/>
        <a:lstStyle/>
        <a:p>
          <a:endParaRPr lang="sl-SI" sz="1600">
            <a:latin typeface="Comic Sans MS" panose="030F0702030302020204" pitchFamily="66" charset="0"/>
          </a:endParaRPr>
        </a:p>
      </dgm:t>
    </dgm:pt>
    <dgm:pt modelId="{3CBDE9FD-95AB-4140-A7E2-68A11EABA628}">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rgbClr val="0000FF"/>
              </a:solidFill>
              <a:latin typeface="Comic Sans MS" panose="030F0702030302020204" pitchFamily="66" charset="0"/>
            </a:rPr>
            <a:t>Tretji korak naredimo.</a:t>
          </a:r>
        </a:p>
        <a:p>
          <a:pPr rtl="0"/>
          <a:r>
            <a:rPr lang="sl-SI" sz="2000" b="1" dirty="0" smtClean="0">
              <a:latin typeface="Comic Sans MS" panose="030F0702030302020204" pitchFamily="66" charset="0"/>
            </a:rPr>
            <a:t>Če prejšnji ukrepi niso izvedljivi.</a:t>
          </a:r>
          <a:endParaRPr lang="sl-SI" sz="2000" dirty="0">
            <a:latin typeface="Comic Sans MS" panose="030F0702030302020204" pitchFamily="66" charset="0"/>
          </a:endParaRPr>
        </a:p>
      </dgm:t>
    </dgm:pt>
    <dgm:pt modelId="{575B44FA-6E24-49BC-A97D-3C28796A454A}" type="parTrans" cxnId="{8DBD60C0-99BD-4FAB-9942-01164D464156}">
      <dgm:prSet/>
      <dgm:spPr/>
      <dgm:t>
        <a:bodyPr/>
        <a:lstStyle/>
        <a:p>
          <a:endParaRPr lang="sl-SI" sz="1600">
            <a:latin typeface="Comic Sans MS" panose="030F0702030302020204" pitchFamily="66" charset="0"/>
          </a:endParaRPr>
        </a:p>
      </dgm:t>
    </dgm:pt>
    <dgm:pt modelId="{C4F6D7DA-E2AC-43BF-9093-DCDC8348C1AD}" type="sibTrans" cxnId="{8DBD60C0-99BD-4FAB-9942-01164D464156}">
      <dgm:prSet/>
      <dgm:spPr/>
      <dgm:t>
        <a:bodyPr/>
        <a:lstStyle/>
        <a:p>
          <a:endParaRPr lang="sl-SI" sz="1600">
            <a:latin typeface="Comic Sans MS" panose="030F0702030302020204" pitchFamily="66" charset="0"/>
          </a:endParaRPr>
        </a:p>
      </dgm:t>
    </dgm:pt>
    <dgm:pt modelId="{1682B668-F91F-4E63-B398-7D9F40E685BB}">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0"/>
          <a:r>
            <a:rPr lang="sl-SI" sz="2000" b="1" dirty="0" smtClean="0">
              <a:solidFill>
                <a:srgbClr val="0000FF"/>
              </a:solidFill>
              <a:latin typeface="Comic Sans MS" panose="030F0702030302020204" pitchFamily="66" charset="0"/>
            </a:rPr>
            <a:t>Četrti korak naredimo.</a:t>
          </a:r>
        </a:p>
        <a:p>
          <a:pPr rtl="0"/>
          <a:r>
            <a:rPr lang="sl-SI" sz="2000" b="1" dirty="0" smtClean="0">
              <a:latin typeface="Comic Sans MS" panose="030F0702030302020204" pitchFamily="66" charset="0"/>
            </a:rPr>
            <a:t>Če smo uporabili vse tehnične, prostorske in organizacijske. </a:t>
          </a:r>
        </a:p>
        <a:p>
          <a:pPr rtl="0"/>
          <a:r>
            <a:rPr lang="sl-SI" sz="2000" b="1" dirty="0" smtClean="0">
              <a:latin typeface="Comic Sans MS" panose="030F0702030302020204" pitchFamily="66" charset="0"/>
            </a:rPr>
            <a:t>Ukrepamo tako, da zavarujemo delavca pri prehrupnem stroju npr. z naušniki.</a:t>
          </a:r>
          <a:endParaRPr lang="sl-SI" sz="2000" dirty="0">
            <a:latin typeface="Comic Sans MS" panose="030F0702030302020204" pitchFamily="66" charset="0"/>
          </a:endParaRPr>
        </a:p>
      </dgm:t>
    </dgm:pt>
    <dgm:pt modelId="{A6AA6A9F-2CEF-4E6E-B58E-2DA447A056DF}" type="parTrans" cxnId="{7F047187-F886-4966-A675-7E4F442C859E}">
      <dgm:prSet/>
      <dgm:spPr/>
      <dgm:t>
        <a:bodyPr/>
        <a:lstStyle/>
        <a:p>
          <a:endParaRPr lang="sl-SI" sz="1600">
            <a:latin typeface="Comic Sans MS" panose="030F0702030302020204" pitchFamily="66" charset="0"/>
          </a:endParaRPr>
        </a:p>
      </dgm:t>
    </dgm:pt>
    <dgm:pt modelId="{AA4B28E3-CEC0-4F57-A079-CD3376C62DA7}" type="sibTrans" cxnId="{7F047187-F886-4966-A675-7E4F442C859E}">
      <dgm:prSet/>
      <dgm:spPr/>
      <dgm:t>
        <a:bodyPr/>
        <a:lstStyle/>
        <a:p>
          <a:endParaRPr lang="sl-SI" sz="1600">
            <a:latin typeface="Comic Sans MS" panose="030F0702030302020204" pitchFamily="66" charset="0"/>
          </a:endParaRPr>
        </a:p>
      </dgm:t>
    </dgm:pt>
    <dgm:pt modelId="{B3C8434D-EAAD-4722-8874-B96EEFF8FE41}" type="pres">
      <dgm:prSet presAssocID="{B8D99CF7-7FC6-4BE3-9644-90ACF44157E1}" presName="Name0" presStyleCnt="0">
        <dgm:presLayoutVars>
          <dgm:dir/>
          <dgm:animLvl val="lvl"/>
          <dgm:resizeHandles val="exact"/>
        </dgm:presLayoutVars>
      </dgm:prSet>
      <dgm:spPr/>
      <dgm:t>
        <a:bodyPr/>
        <a:lstStyle/>
        <a:p>
          <a:endParaRPr lang="sl-SI"/>
        </a:p>
      </dgm:t>
    </dgm:pt>
    <dgm:pt modelId="{3ECA7911-14EE-4078-B005-4A5227F1C2D1}" type="pres">
      <dgm:prSet presAssocID="{1682B668-F91F-4E63-B398-7D9F40E685BB}" presName="box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3DDAF7F-9275-4233-936C-AEC002F794CF}" type="pres">
      <dgm:prSet presAssocID="{1682B668-F91F-4E63-B398-7D9F40E685BB}" presName="parentTextBox" presStyleLbl="node1" presStyleIdx="0" presStyleCnt="4"/>
      <dgm:spPr/>
      <dgm:t>
        <a:bodyPr/>
        <a:lstStyle/>
        <a:p>
          <a:endParaRPr lang="sl-SI"/>
        </a:p>
      </dgm:t>
    </dgm:pt>
    <dgm:pt modelId="{CBF54147-D030-47E4-AC22-A0E8F84B1113}" type="pres">
      <dgm:prSet presAssocID="{C4F6D7DA-E2AC-43BF-9093-DCDC8348C1A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E94B8A0A-FBE3-42D2-B168-C82E508A6B52}" type="pres">
      <dgm:prSet presAssocID="{3CBDE9FD-95AB-4140-A7E2-68A11EABA628}" presName="arrow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7193FE23-0A8E-42BA-BD40-9D638B8A9E18}" type="pres">
      <dgm:prSet presAssocID="{3CBDE9FD-95AB-4140-A7E2-68A11EABA628}" presName="parentTextArrow" presStyleLbl="node1" presStyleIdx="1" presStyleCnt="4" custScaleY="31355"/>
      <dgm:spPr/>
      <dgm:t>
        <a:bodyPr/>
        <a:lstStyle/>
        <a:p>
          <a:endParaRPr lang="sl-SI"/>
        </a:p>
      </dgm:t>
    </dgm:pt>
    <dgm:pt modelId="{5B8C786D-D29D-4BDE-9031-655A3125DC82}" type="pres">
      <dgm:prSet presAssocID="{455C5812-CD8A-4213-ABF4-DF02C4A43D8D}"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1E81035-918F-4D63-9211-4E3FE8F48E60}" type="pres">
      <dgm:prSet presAssocID="{84D170B6-5653-4B93-AAC1-4877450FEABC}" presName="arrow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8404C14-6148-48F7-97D4-16B242F31D7B}" type="pres">
      <dgm:prSet presAssocID="{84D170B6-5653-4B93-AAC1-4877450FEABC}" presName="parentTextArrow" presStyleLbl="node1" presStyleIdx="2" presStyleCnt="4" custScaleY="50666"/>
      <dgm:spPr/>
      <dgm:t>
        <a:bodyPr/>
        <a:lstStyle/>
        <a:p>
          <a:endParaRPr lang="sl-SI"/>
        </a:p>
      </dgm:t>
    </dgm:pt>
    <dgm:pt modelId="{0E8D1F60-623B-4981-BEBB-E97E3484083C}" type="pres">
      <dgm:prSet presAssocID="{06BDD012-D3C1-49AB-B4B3-E62A5E5A228F}" presName="sp"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9E35CEC-19F7-40B0-BE2B-853F2E9F73A8}" type="pres">
      <dgm:prSet presAssocID="{E3A899C8-C61A-41ED-8602-A5A84E046608}" presName="arrowAndChildren"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B2EEE3DF-F882-44CA-8063-065B8B597C2A}" type="pres">
      <dgm:prSet presAssocID="{E3A899C8-C61A-41ED-8602-A5A84E046608}" presName="parentTextArrow" presStyleLbl="node1" presStyleIdx="3" presStyleCnt="4" custScaleY="53948"/>
      <dgm:spPr/>
      <dgm:t>
        <a:bodyPr/>
        <a:lstStyle/>
        <a:p>
          <a:endParaRPr lang="sl-SI"/>
        </a:p>
      </dgm:t>
    </dgm:pt>
  </dgm:ptLst>
  <dgm:cxnLst>
    <dgm:cxn modelId="{E1FDD4E6-1E4A-4E94-93E4-61B5906054CA}" type="presOf" srcId="{B8D99CF7-7FC6-4BE3-9644-90ACF44157E1}" destId="{B3C8434D-EAAD-4722-8874-B96EEFF8FE41}" srcOrd="0" destOrd="0" presId="urn:microsoft.com/office/officeart/2005/8/layout/process4"/>
    <dgm:cxn modelId="{2ADAA1DB-663F-4CD2-8840-915BB1A42E9F}" type="presOf" srcId="{3CBDE9FD-95AB-4140-A7E2-68A11EABA628}" destId="{7193FE23-0A8E-42BA-BD40-9D638B8A9E18}" srcOrd="0" destOrd="0" presId="urn:microsoft.com/office/officeart/2005/8/layout/process4"/>
    <dgm:cxn modelId="{11A34D42-7799-4841-A653-D04460216DD0}" type="presOf" srcId="{84D170B6-5653-4B93-AAC1-4877450FEABC}" destId="{C8404C14-6148-48F7-97D4-16B242F31D7B}" srcOrd="0" destOrd="0" presId="urn:microsoft.com/office/officeart/2005/8/layout/process4"/>
    <dgm:cxn modelId="{C7C939E0-FC87-4856-9D77-719F542BCD75}" type="presOf" srcId="{E3A899C8-C61A-41ED-8602-A5A84E046608}" destId="{B2EEE3DF-F882-44CA-8063-065B8B597C2A}" srcOrd="0" destOrd="0" presId="urn:microsoft.com/office/officeart/2005/8/layout/process4"/>
    <dgm:cxn modelId="{AD6B9178-FF31-4791-8F94-3EEF465411D1}" type="presOf" srcId="{1682B668-F91F-4E63-B398-7D9F40E685BB}" destId="{C3DDAF7F-9275-4233-936C-AEC002F794CF}" srcOrd="0" destOrd="0" presId="urn:microsoft.com/office/officeart/2005/8/layout/process4"/>
    <dgm:cxn modelId="{7F047187-F886-4966-A675-7E4F442C859E}" srcId="{B8D99CF7-7FC6-4BE3-9644-90ACF44157E1}" destId="{1682B668-F91F-4E63-B398-7D9F40E685BB}" srcOrd="3" destOrd="0" parTransId="{A6AA6A9F-2CEF-4E6E-B58E-2DA447A056DF}" sibTransId="{AA4B28E3-CEC0-4F57-A079-CD3376C62DA7}"/>
    <dgm:cxn modelId="{22FC4C70-B5FB-48D6-99B1-13F90B95F7CC}" srcId="{B8D99CF7-7FC6-4BE3-9644-90ACF44157E1}" destId="{84D170B6-5653-4B93-AAC1-4877450FEABC}" srcOrd="1" destOrd="0" parTransId="{BED7A3C3-5485-4241-9F37-C5A0F09AF3FD}" sibTransId="{455C5812-CD8A-4213-ABF4-DF02C4A43D8D}"/>
    <dgm:cxn modelId="{8DBD60C0-99BD-4FAB-9942-01164D464156}" srcId="{B8D99CF7-7FC6-4BE3-9644-90ACF44157E1}" destId="{3CBDE9FD-95AB-4140-A7E2-68A11EABA628}" srcOrd="2" destOrd="0" parTransId="{575B44FA-6E24-49BC-A97D-3C28796A454A}" sibTransId="{C4F6D7DA-E2AC-43BF-9093-DCDC8348C1AD}"/>
    <dgm:cxn modelId="{B67213AA-9707-46D5-B678-B5D65CD0C2C7}" srcId="{B8D99CF7-7FC6-4BE3-9644-90ACF44157E1}" destId="{E3A899C8-C61A-41ED-8602-A5A84E046608}" srcOrd="0" destOrd="0" parTransId="{56FCAEDF-3D49-4B5A-B415-B34F3FFD93C1}" sibTransId="{06BDD012-D3C1-49AB-B4B3-E62A5E5A228F}"/>
    <dgm:cxn modelId="{103CD853-9B29-4FB0-A657-22F2A0275A95}" type="presParOf" srcId="{B3C8434D-EAAD-4722-8874-B96EEFF8FE41}" destId="{3ECA7911-14EE-4078-B005-4A5227F1C2D1}" srcOrd="0" destOrd="0" presId="urn:microsoft.com/office/officeart/2005/8/layout/process4"/>
    <dgm:cxn modelId="{A44EA273-5DFE-4933-AF76-316C3BEE99CF}" type="presParOf" srcId="{3ECA7911-14EE-4078-B005-4A5227F1C2D1}" destId="{C3DDAF7F-9275-4233-936C-AEC002F794CF}" srcOrd="0" destOrd="0" presId="urn:microsoft.com/office/officeart/2005/8/layout/process4"/>
    <dgm:cxn modelId="{E58DF0B3-AF00-48DA-B571-F1399E4033EA}" type="presParOf" srcId="{B3C8434D-EAAD-4722-8874-B96EEFF8FE41}" destId="{CBF54147-D030-47E4-AC22-A0E8F84B1113}" srcOrd="1" destOrd="0" presId="urn:microsoft.com/office/officeart/2005/8/layout/process4"/>
    <dgm:cxn modelId="{E83A383F-A0F1-4F13-8C93-F825F04F230C}" type="presParOf" srcId="{B3C8434D-EAAD-4722-8874-B96EEFF8FE41}" destId="{E94B8A0A-FBE3-42D2-B168-C82E508A6B52}" srcOrd="2" destOrd="0" presId="urn:microsoft.com/office/officeart/2005/8/layout/process4"/>
    <dgm:cxn modelId="{42B2FC6C-D2C9-4EE5-93B5-323712188A9A}" type="presParOf" srcId="{E94B8A0A-FBE3-42D2-B168-C82E508A6B52}" destId="{7193FE23-0A8E-42BA-BD40-9D638B8A9E18}" srcOrd="0" destOrd="0" presId="urn:microsoft.com/office/officeart/2005/8/layout/process4"/>
    <dgm:cxn modelId="{AA3FB879-0873-41C2-8D1D-A6EDA6289375}" type="presParOf" srcId="{B3C8434D-EAAD-4722-8874-B96EEFF8FE41}" destId="{5B8C786D-D29D-4BDE-9031-655A3125DC82}" srcOrd="3" destOrd="0" presId="urn:microsoft.com/office/officeart/2005/8/layout/process4"/>
    <dgm:cxn modelId="{7A347D9D-C001-41A7-B895-C54AA60C0836}" type="presParOf" srcId="{B3C8434D-EAAD-4722-8874-B96EEFF8FE41}" destId="{C1E81035-918F-4D63-9211-4E3FE8F48E60}" srcOrd="4" destOrd="0" presId="urn:microsoft.com/office/officeart/2005/8/layout/process4"/>
    <dgm:cxn modelId="{E2983BE1-FAD3-469E-B6C3-846A962B490C}" type="presParOf" srcId="{C1E81035-918F-4D63-9211-4E3FE8F48E60}" destId="{C8404C14-6148-48F7-97D4-16B242F31D7B}" srcOrd="0" destOrd="0" presId="urn:microsoft.com/office/officeart/2005/8/layout/process4"/>
    <dgm:cxn modelId="{4AD557A9-4609-4E47-A118-2AA3A3C76116}" type="presParOf" srcId="{B3C8434D-EAAD-4722-8874-B96EEFF8FE41}" destId="{0E8D1F60-623B-4981-BEBB-E97E3484083C}" srcOrd="5" destOrd="0" presId="urn:microsoft.com/office/officeart/2005/8/layout/process4"/>
    <dgm:cxn modelId="{CD63A8BD-EE17-47AC-8C78-CBB14BFD70EA}" type="presParOf" srcId="{B3C8434D-EAAD-4722-8874-B96EEFF8FE41}" destId="{B9E35CEC-19F7-40B0-BE2B-853F2E9F73A8}" srcOrd="6" destOrd="0" presId="urn:microsoft.com/office/officeart/2005/8/layout/process4"/>
    <dgm:cxn modelId="{045A200D-FBBB-472A-85DD-207643BFEE1E}" type="presParOf" srcId="{B9E35CEC-19F7-40B0-BE2B-853F2E9F73A8}" destId="{B2EEE3DF-F882-44CA-8063-065B8B597C2A}"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t>
        <a:bodyPr/>
        <a:lstStyle/>
        <a:p>
          <a:endParaRPr lang="sl-SI"/>
        </a:p>
      </dgm:t>
    </dgm:pt>
  </dgm:ptLst>
  <dgm:cxnLst>
    <dgm:cxn modelId="{F7E3C403-29B3-4ADD-98FC-FE7BCD0CB84D}"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68E47A-44DA-4618-BDB0-FF3F4398AA2E}"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sl-SI"/>
        </a:p>
      </dgm:t>
    </dgm:pt>
    <dgm:pt modelId="{EC55B38B-364A-4AD3-8BB0-BC460E7B86AF}">
      <dgm:prSet phldrT="[besedilo]" custT="1">
        <dgm:style>
          <a:lnRef idx="0">
            <a:schemeClr val="accent1"/>
          </a:lnRef>
          <a:fillRef idx="3">
            <a:schemeClr val="accent1"/>
          </a:fillRef>
          <a:effectRef idx="3">
            <a:schemeClr val="accent1"/>
          </a:effectRef>
          <a:fontRef idx="minor">
            <a:schemeClr val="lt1"/>
          </a:fontRef>
        </dgm:style>
      </dgm:prSet>
      <dgm:spPr/>
      <dgm:t>
        <a:bodyPr/>
        <a:lstStyle/>
        <a:p>
          <a:r>
            <a:rPr lang="sl-SI" sz="2000" b="1" dirty="0">
              <a:latin typeface="Comic Sans MS" panose="030F0702030302020204" pitchFamily="66" charset="0"/>
            </a:rPr>
            <a:t>izpostavljenost visokim temperaturama</a:t>
          </a:r>
        </a:p>
      </dgm:t>
    </dgm:pt>
    <dgm:pt modelId="{4CE5BEE0-62AA-44E8-A37F-077A9588EAA9}" type="parTrans" cxnId="{35549502-175D-4B43-99F3-37FCF47A6089}">
      <dgm:prSet/>
      <dgm:spPr/>
      <dgm:t>
        <a:bodyPr/>
        <a:lstStyle/>
        <a:p>
          <a:endParaRPr lang="sl-SI"/>
        </a:p>
      </dgm:t>
    </dgm:pt>
    <dgm:pt modelId="{3D3A7776-C607-4861-A62F-C18644C2FF10}" type="sibTrans" cxnId="{35549502-175D-4B43-99F3-37FCF47A6089}">
      <dgm:prSet/>
      <dgm:spPr/>
      <dgm:t>
        <a:bodyPr/>
        <a:lstStyle/>
        <a:p>
          <a:endParaRPr lang="sl-SI"/>
        </a:p>
      </dgm:t>
    </dgm:pt>
    <dgm:pt modelId="{AE81AB6E-044D-481F-A289-04553905A724}">
      <dgm:prSet phldrT="[besedil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a:latin typeface="Comic Sans MS" panose="030F0702030302020204" pitchFamily="66" charset="0"/>
            </a:rPr>
            <a:t>metalurških obratih</a:t>
          </a:r>
        </a:p>
      </dgm:t>
    </dgm:pt>
    <dgm:pt modelId="{B577A11C-04DA-4EE0-B0F7-257479603118}" type="parTrans" cxnId="{4E54159F-0F50-421A-B346-BFB6ECF6C55D}">
      <dgm:prSet/>
      <dgm:spPr/>
      <dgm:t>
        <a:bodyPr/>
        <a:lstStyle/>
        <a:p>
          <a:endParaRPr lang="sl-SI"/>
        </a:p>
      </dgm:t>
    </dgm:pt>
    <dgm:pt modelId="{4C813AD8-4B3C-40CA-BF36-2987B7842945}" type="sibTrans" cxnId="{4E54159F-0F50-421A-B346-BFB6ECF6C55D}">
      <dgm:prSet/>
      <dgm:spPr/>
      <dgm:t>
        <a:bodyPr/>
        <a:lstStyle/>
        <a:p>
          <a:endParaRPr lang="sl-SI"/>
        </a:p>
      </dgm:t>
    </dgm:pt>
    <dgm:pt modelId="{00F8C218-8F9F-45B6-8227-0038059BB6A4}">
      <dgm:prSet phldrT="[besedilo]" custT="1">
        <dgm:style>
          <a:lnRef idx="0">
            <a:schemeClr val="accent1"/>
          </a:lnRef>
          <a:fillRef idx="3">
            <a:schemeClr val="accent1"/>
          </a:fillRef>
          <a:effectRef idx="3">
            <a:schemeClr val="accent1"/>
          </a:effectRef>
          <a:fontRef idx="minor">
            <a:schemeClr val="lt1"/>
          </a:fontRef>
        </dgm:style>
      </dgm:prSet>
      <dgm:spPr/>
      <dgm:t>
        <a:bodyPr/>
        <a:lstStyle/>
        <a:p>
          <a:pPr algn="ctr"/>
          <a:r>
            <a:rPr lang="sl-SI" sz="2000" b="1" dirty="0">
              <a:solidFill>
                <a:schemeClr val="bg1"/>
              </a:solidFill>
              <a:latin typeface="Comic Sans MS" panose="030F0702030302020204" pitchFamily="66" charset="0"/>
            </a:rPr>
            <a:t>steklarski industriji</a:t>
          </a:r>
        </a:p>
      </dgm:t>
    </dgm:pt>
    <dgm:pt modelId="{8B1A26D3-C582-414A-8761-D85F00F58759}" type="parTrans" cxnId="{9D6A61FB-8B05-49A1-B043-5145327C1BC4}">
      <dgm:prSet/>
      <dgm:spPr/>
      <dgm:t>
        <a:bodyPr/>
        <a:lstStyle/>
        <a:p>
          <a:endParaRPr lang="sl-SI"/>
        </a:p>
      </dgm:t>
    </dgm:pt>
    <dgm:pt modelId="{965F6C14-2457-4196-A831-D0853170D56E}" type="sibTrans" cxnId="{9D6A61FB-8B05-49A1-B043-5145327C1BC4}">
      <dgm:prSet/>
      <dgm:spPr/>
      <dgm:t>
        <a:bodyPr/>
        <a:lstStyle/>
        <a:p>
          <a:endParaRPr lang="sl-SI"/>
        </a:p>
      </dgm:t>
    </dgm:pt>
    <dgm:pt modelId="{71EFA3DF-13A7-4AE6-8D22-5774286B1E47}">
      <dgm:prSet phldrT="[besedilo]" custT="1">
        <dgm:style>
          <a:lnRef idx="0">
            <a:schemeClr val="accent1"/>
          </a:lnRef>
          <a:fillRef idx="3">
            <a:schemeClr val="accent1"/>
          </a:fillRef>
          <a:effectRef idx="3">
            <a:schemeClr val="accent1"/>
          </a:effectRef>
          <a:fontRef idx="minor">
            <a:schemeClr val="lt1"/>
          </a:fontRef>
        </dgm:style>
      </dgm:prSet>
      <dgm:spPr/>
      <dgm:t>
        <a:bodyPr/>
        <a:lstStyle/>
        <a:p>
          <a:r>
            <a:rPr lang="sl-SI" sz="2000" b="1" dirty="0">
              <a:latin typeface="Comic Sans MS" panose="030F0702030302020204" pitchFamily="66" charset="0"/>
            </a:rPr>
            <a:t>izpostavljenost </a:t>
          </a:r>
          <a:r>
            <a:rPr lang="sl-SI" sz="2000" b="1" dirty="0" smtClean="0">
              <a:latin typeface="Comic Sans MS" panose="030F0702030302020204" pitchFamily="66" charset="0"/>
            </a:rPr>
            <a:t>nizkim </a:t>
          </a:r>
          <a:r>
            <a:rPr lang="sl-SI" sz="2000" b="1" dirty="0">
              <a:latin typeface="Comic Sans MS" panose="030F0702030302020204" pitchFamily="66" charset="0"/>
            </a:rPr>
            <a:t>temperaturama</a:t>
          </a:r>
        </a:p>
      </dgm:t>
    </dgm:pt>
    <dgm:pt modelId="{9393778F-4ED1-439E-8852-6182474CBCBE}" type="parTrans" cxnId="{C126BC33-D95E-4F91-8725-0E1A14407827}">
      <dgm:prSet/>
      <dgm:spPr/>
      <dgm:t>
        <a:bodyPr/>
        <a:lstStyle/>
        <a:p>
          <a:endParaRPr lang="sl-SI"/>
        </a:p>
      </dgm:t>
    </dgm:pt>
    <dgm:pt modelId="{D5ADC965-8CD5-4DCD-8CCB-B6196F4751F5}" type="sibTrans" cxnId="{C126BC33-D95E-4F91-8725-0E1A14407827}">
      <dgm:prSet/>
      <dgm:spPr/>
      <dgm:t>
        <a:bodyPr/>
        <a:lstStyle/>
        <a:p>
          <a:endParaRPr lang="sl-SI"/>
        </a:p>
      </dgm:t>
    </dgm:pt>
    <dgm:pt modelId="{74BDB6B4-8F15-4D23-9CBB-A1A92F6C9369}">
      <dgm:prSet phldrT="[besedil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a:latin typeface="Comic Sans MS" panose="030F0702030302020204" pitchFamily="66" charset="0"/>
            </a:rPr>
            <a:t>v hladilnicah</a:t>
          </a:r>
        </a:p>
      </dgm:t>
    </dgm:pt>
    <dgm:pt modelId="{0533A7E9-5016-408E-A485-B4A9B6A755B9}" type="parTrans" cxnId="{6189CBA8-62CA-4342-BDBA-BE6F34CF8FD8}">
      <dgm:prSet/>
      <dgm:spPr/>
      <dgm:t>
        <a:bodyPr/>
        <a:lstStyle/>
        <a:p>
          <a:endParaRPr lang="sl-SI"/>
        </a:p>
      </dgm:t>
    </dgm:pt>
    <dgm:pt modelId="{34DB4734-B642-453F-B2D9-D9A17E8FFDAA}" type="sibTrans" cxnId="{6189CBA8-62CA-4342-BDBA-BE6F34CF8FD8}">
      <dgm:prSet/>
      <dgm:spPr/>
      <dgm:t>
        <a:bodyPr/>
        <a:lstStyle/>
        <a:p>
          <a:endParaRPr lang="sl-SI"/>
        </a:p>
      </dgm:t>
    </dgm:pt>
    <dgm:pt modelId="{BD20C77D-2550-47D7-A408-31A3A8101439}">
      <dgm:prSet phldrT="[besedilo]" custT="1">
        <dgm:style>
          <a:lnRef idx="0">
            <a:schemeClr val="accent1"/>
          </a:lnRef>
          <a:fillRef idx="3">
            <a:schemeClr val="accent1"/>
          </a:fillRef>
          <a:effectRef idx="3">
            <a:schemeClr val="accent1"/>
          </a:effectRef>
          <a:fontRef idx="minor">
            <a:schemeClr val="lt1"/>
          </a:fontRef>
        </dgm:style>
      </dgm:prSet>
      <dgm:spPr>
        <a:ln/>
      </dgm:spPr>
      <dgm:t>
        <a:bodyPr/>
        <a:lstStyle/>
        <a:p>
          <a:pPr algn="ctr"/>
          <a:r>
            <a:rPr lang="sl-SI" sz="2000" b="1" dirty="0">
              <a:solidFill>
                <a:schemeClr val="bg1"/>
              </a:solidFill>
              <a:latin typeface="Comic Sans MS" panose="030F0702030302020204" pitchFamily="66" charset="0"/>
            </a:rPr>
            <a:t>delo na prostem ipd.</a:t>
          </a:r>
        </a:p>
      </dgm:t>
    </dgm:pt>
    <dgm:pt modelId="{FCD14855-68DB-480C-A47E-C4B805988BAC}" type="parTrans" cxnId="{1F0BA1FD-D0F4-486D-A779-294435A4B102}">
      <dgm:prSet/>
      <dgm:spPr/>
      <dgm:t>
        <a:bodyPr/>
        <a:lstStyle/>
        <a:p>
          <a:endParaRPr lang="sl-SI"/>
        </a:p>
      </dgm:t>
    </dgm:pt>
    <dgm:pt modelId="{0E4BAA37-9EC9-463F-B1F3-5A14A9DC30FD}" type="sibTrans" cxnId="{1F0BA1FD-D0F4-486D-A779-294435A4B102}">
      <dgm:prSet/>
      <dgm:spPr/>
      <dgm:t>
        <a:bodyPr/>
        <a:lstStyle/>
        <a:p>
          <a:endParaRPr lang="sl-SI"/>
        </a:p>
      </dgm:t>
    </dgm:pt>
    <dgm:pt modelId="{5A646A92-8294-48D4-BE6E-1D066115383A}">
      <dgm:prSet phldrT="[besedilo]" custT="1">
        <dgm:style>
          <a:lnRef idx="0">
            <a:schemeClr val="accent1"/>
          </a:lnRef>
          <a:fillRef idx="3">
            <a:schemeClr val="accent1"/>
          </a:fillRef>
          <a:effectRef idx="3">
            <a:schemeClr val="accent1"/>
          </a:effectRef>
          <a:fontRef idx="minor">
            <a:schemeClr val="lt1"/>
          </a:fontRef>
        </dgm:style>
      </dgm:prSet>
      <dgm:spPr>
        <a:ln/>
      </dgm:spPr>
      <dgm:t>
        <a:bodyPr/>
        <a:lstStyle/>
        <a:p>
          <a:pPr algn="ctr"/>
          <a:r>
            <a:rPr lang="sl-SI" sz="2000" b="1" dirty="0">
              <a:solidFill>
                <a:schemeClr val="bg1"/>
              </a:solidFill>
              <a:latin typeface="Comic Sans MS" panose="030F0702030302020204" pitchFamily="66" charset="0"/>
            </a:rPr>
            <a:t>industriji gume ipd.</a:t>
          </a:r>
        </a:p>
      </dgm:t>
    </dgm:pt>
    <dgm:pt modelId="{229558F0-89F2-4BD5-9471-2D68CB101BD8}" type="parTrans" cxnId="{BC59193B-FAB5-49D2-B2B1-B258EFA58319}">
      <dgm:prSet/>
      <dgm:spPr/>
      <dgm:t>
        <a:bodyPr/>
        <a:lstStyle/>
        <a:p>
          <a:endParaRPr lang="sl-SI"/>
        </a:p>
      </dgm:t>
    </dgm:pt>
    <dgm:pt modelId="{C2AE3A4D-CB9B-4378-9861-265C82BCC76C}" type="sibTrans" cxnId="{BC59193B-FAB5-49D2-B2B1-B258EFA58319}">
      <dgm:prSet/>
      <dgm:spPr/>
      <dgm:t>
        <a:bodyPr/>
        <a:lstStyle/>
        <a:p>
          <a:endParaRPr lang="sl-SI"/>
        </a:p>
      </dgm:t>
    </dgm:pt>
    <dgm:pt modelId="{1B111659-F445-4B76-81F9-D2F1D426E39F}">
      <dgm:prSet phldrT="[besedilo]" custT="1"/>
      <dgm:spPr>
        <a:solidFill>
          <a:srgbClr val="FFC000">
            <a:alpha val="9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a:latin typeface="Comic Sans MS" panose="030F0702030302020204" pitchFamily="66" charset="0"/>
            </a:rPr>
            <a:t>papirni industriji</a:t>
          </a:r>
        </a:p>
      </dgm:t>
    </dgm:pt>
    <dgm:pt modelId="{6EA30CFF-EF26-4119-B428-47114AC946C3}" type="parTrans" cxnId="{E343FBA5-95A2-45A4-8DC0-1BF77E3EECD6}">
      <dgm:prSet/>
      <dgm:spPr/>
      <dgm:t>
        <a:bodyPr/>
        <a:lstStyle/>
        <a:p>
          <a:endParaRPr lang="sl-SI"/>
        </a:p>
      </dgm:t>
    </dgm:pt>
    <dgm:pt modelId="{59D912AE-7BF7-45AA-8676-231DD02BE36D}" type="sibTrans" cxnId="{E343FBA5-95A2-45A4-8DC0-1BF77E3EECD6}">
      <dgm:prSet/>
      <dgm:spPr/>
      <dgm:t>
        <a:bodyPr/>
        <a:lstStyle/>
        <a:p>
          <a:endParaRPr lang="sl-SI"/>
        </a:p>
      </dgm:t>
    </dgm:pt>
    <dgm:pt modelId="{7890422A-62AB-4611-B5F8-178C4CFF29FA}" type="pres">
      <dgm:prSet presAssocID="{ED68E47A-44DA-4618-BDB0-FF3F4398AA2E}" presName="list" presStyleCnt="0">
        <dgm:presLayoutVars>
          <dgm:dir/>
          <dgm:animLvl val="lvl"/>
        </dgm:presLayoutVars>
      </dgm:prSet>
      <dgm:spPr/>
      <dgm:t>
        <a:bodyPr/>
        <a:lstStyle/>
        <a:p>
          <a:endParaRPr lang="sl-SI"/>
        </a:p>
      </dgm:t>
    </dgm:pt>
    <dgm:pt modelId="{4359655F-0606-43C3-BDA8-0E53506FD866}" type="pres">
      <dgm:prSet presAssocID="{EC55B38B-364A-4AD3-8BB0-BC460E7B86AF}" presName="posSpace" presStyleCnt="0"/>
      <dgm:spPr/>
    </dgm:pt>
    <dgm:pt modelId="{82C82204-8DA2-4027-9FE1-F5FC848CEDA1}" type="pres">
      <dgm:prSet presAssocID="{EC55B38B-364A-4AD3-8BB0-BC460E7B86AF}" presName="vertFlow" presStyleCnt="0"/>
      <dgm:spPr/>
    </dgm:pt>
    <dgm:pt modelId="{F36B8175-98D2-4C8A-9762-5F9982178734}" type="pres">
      <dgm:prSet presAssocID="{EC55B38B-364A-4AD3-8BB0-BC460E7B86AF}" presName="topSpace" presStyleCnt="0"/>
      <dgm:spPr/>
    </dgm:pt>
    <dgm:pt modelId="{212BE98C-BEC6-4096-9E87-E8DA5C30CF20}" type="pres">
      <dgm:prSet presAssocID="{EC55B38B-364A-4AD3-8BB0-BC460E7B86AF}" presName="firstComp" presStyleCnt="0"/>
      <dgm:spPr/>
    </dgm:pt>
    <dgm:pt modelId="{33C4C72A-EAA9-44E9-B7EA-8C513643A2DC}" type="pres">
      <dgm:prSet presAssocID="{EC55B38B-364A-4AD3-8BB0-BC460E7B86AF}" presName="firstChild" presStyleLbl="bgAccFollowNode1" presStyleIdx="0" presStyleCnt="6" custScaleY="48082" custLinFactNeighborX="58937" custLinFactNeighborY="2341"/>
      <dgm:spPr/>
      <dgm:t>
        <a:bodyPr/>
        <a:lstStyle/>
        <a:p>
          <a:endParaRPr lang="sl-SI"/>
        </a:p>
      </dgm:t>
    </dgm:pt>
    <dgm:pt modelId="{CBF00F33-DC57-494E-8BE2-117A164DE826}" type="pres">
      <dgm:prSet presAssocID="{EC55B38B-364A-4AD3-8BB0-BC460E7B86AF}" presName="firstChildTx" presStyleLbl="bgAccFollowNode1" presStyleIdx="0" presStyleCnt="6">
        <dgm:presLayoutVars>
          <dgm:bulletEnabled val="1"/>
        </dgm:presLayoutVars>
      </dgm:prSet>
      <dgm:spPr/>
      <dgm:t>
        <a:bodyPr/>
        <a:lstStyle/>
        <a:p>
          <a:endParaRPr lang="sl-SI"/>
        </a:p>
      </dgm:t>
    </dgm:pt>
    <dgm:pt modelId="{506141A3-D766-4D53-B2ED-86AB12BF308C}" type="pres">
      <dgm:prSet presAssocID="{00F8C218-8F9F-45B6-8227-0038059BB6A4}" presName="comp" presStyleCnt="0"/>
      <dgm:spPr/>
    </dgm:pt>
    <dgm:pt modelId="{AFBA262F-F994-4D50-A426-E5C51D6F70B1}" type="pres">
      <dgm:prSet presAssocID="{00F8C218-8F9F-45B6-8227-0038059BB6A4}" presName="child" presStyleLbl="bgAccFollowNode1" presStyleIdx="1" presStyleCnt="6" custScaleY="61659" custLinFactNeighborX="59327" custLinFactNeighborY="1756"/>
      <dgm:spPr/>
      <dgm:t>
        <a:bodyPr/>
        <a:lstStyle/>
        <a:p>
          <a:endParaRPr lang="sl-SI"/>
        </a:p>
      </dgm:t>
    </dgm:pt>
    <dgm:pt modelId="{C3F503F3-7785-458A-BB30-CE669562C208}" type="pres">
      <dgm:prSet presAssocID="{00F8C218-8F9F-45B6-8227-0038059BB6A4}" presName="childTx" presStyleLbl="bgAccFollowNode1" presStyleIdx="1" presStyleCnt="6">
        <dgm:presLayoutVars>
          <dgm:bulletEnabled val="1"/>
        </dgm:presLayoutVars>
      </dgm:prSet>
      <dgm:spPr/>
      <dgm:t>
        <a:bodyPr/>
        <a:lstStyle/>
        <a:p>
          <a:endParaRPr lang="sl-SI"/>
        </a:p>
      </dgm:t>
    </dgm:pt>
    <dgm:pt modelId="{99B4530B-BBCA-46F8-A22D-C96BFF34DAE1}" type="pres">
      <dgm:prSet presAssocID="{1B111659-F445-4B76-81F9-D2F1D426E39F}" presName="comp" presStyleCnt="0"/>
      <dgm:spPr/>
    </dgm:pt>
    <dgm:pt modelId="{ED1162A8-F286-47FB-BEB7-72D7025165E3}" type="pres">
      <dgm:prSet presAssocID="{1B111659-F445-4B76-81F9-D2F1D426E39F}" presName="child" presStyleLbl="bgAccFollowNode1" presStyleIdx="2" presStyleCnt="6" custScaleY="61645" custLinFactNeighborX="59327" custLinFactNeighborY="585"/>
      <dgm:spPr/>
      <dgm:t>
        <a:bodyPr/>
        <a:lstStyle/>
        <a:p>
          <a:endParaRPr lang="sl-SI"/>
        </a:p>
      </dgm:t>
    </dgm:pt>
    <dgm:pt modelId="{8275BF5A-A6B9-4EA9-9BD0-2B5FDC85ACD0}" type="pres">
      <dgm:prSet presAssocID="{1B111659-F445-4B76-81F9-D2F1D426E39F}" presName="childTx" presStyleLbl="bgAccFollowNode1" presStyleIdx="2" presStyleCnt="6">
        <dgm:presLayoutVars>
          <dgm:bulletEnabled val="1"/>
        </dgm:presLayoutVars>
      </dgm:prSet>
      <dgm:spPr/>
      <dgm:t>
        <a:bodyPr/>
        <a:lstStyle/>
        <a:p>
          <a:endParaRPr lang="sl-SI"/>
        </a:p>
      </dgm:t>
    </dgm:pt>
    <dgm:pt modelId="{9C3DCD7F-0317-4E81-85FB-16D1DFFA7FBF}" type="pres">
      <dgm:prSet presAssocID="{5A646A92-8294-48D4-BE6E-1D066115383A}" presName="comp" presStyleCnt="0"/>
      <dgm:spPr/>
    </dgm:pt>
    <dgm:pt modelId="{370051BA-0501-4696-826A-A17F3AD38674}" type="pres">
      <dgm:prSet presAssocID="{5A646A92-8294-48D4-BE6E-1D066115383A}" presName="child" presStyleLbl="bgAccFollowNode1" presStyleIdx="3" presStyleCnt="6" custScaleY="61906" custLinFactNeighborX="60107" custLinFactNeighborY="1712"/>
      <dgm:spPr/>
      <dgm:t>
        <a:bodyPr/>
        <a:lstStyle/>
        <a:p>
          <a:endParaRPr lang="sl-SI"/>
        </a:p>
      </dgm:t>
    </dgm:pt>
    <dgm:pt modelId="{FD62DC48-9F3E-4570-88A2-F35C12661A85}" type="pres">
      <dgm:prSet presAssocID="{5A646A92-8294-48D4-BE6E-1D066115383A}" presName="childTx" presStyleLbl="bgAccFollowNode1" presStyleIdx="3" presStyleCnt="6">
        <dgm:presLayoutVars>
          <dgm:bulletEnabled val="1"/>
        </dgm:presLayoutVars>
      </dgm:prSet>
      <dgm:spPr/>
      <dgm:t>
        <a:bodyPr/>
        <a:lstStyle/>
        <a:p>
          <a:endParaRPr lang="sl-SI"/>
        </a:p>
      </dgm:t>
    </dgm:pt>
    <dgm:pt modelId="{BCC83142-B35A-48BF-8674-827B79CA4E99}" type="pres">
      <dgm:prSet presAssocID="{EC55B38B-364A-4AD3-8BB0-BC460E7B86AF}" presName="negSpace" presStyleCnt="0"/>
      <dgm:spPr/>
    </dgm:pt>
    <dgm:pt modelId="{F3FB76D5-20DC-4E90-9A69-0CD65D1A6102}" type="pres">
      <dgm:prSet presAssocID="{EC55B38B-364A-4AD3-8BB0-BC460E7B86AF}" presName="circle" presStyleLbl="node1" presStyleIdx="0" presStyleCnt="2" custScaleX="193800" custLinFactNeighborX="-969" custLinFactNeighborY="4925"/>
      <dgm:spPr/>
      <dgm:t>
        <a:bodyPr/>
        <a:lstStyle/>
        <a:p>
          <a:endParaRPr lang="sl-SI"/>
        </a:p>
      </dgm:t>
    </dgm:pt>
    <dgm:pt modelId="{044D0783-C520-4FFB-BF71-48D889E3792A}" type="pres">
      <dgm:prSet presAssocID="{3D3A7776-C607-4861-A62F-C18644C2FF10}" presName="transSpace" presStyleCnt="0"/>
      <dgm:spPr/>
    </dgm:pt>
    <dgm:pt modelId="{2DFBB856-6DCE-4CAC-9F31-B2AB8690E842}" type="pres">
      <dgm:prSet presAssocID="{71EFA3DF-13A7-4AE6-8D22-5774286B1E47}" presName="posSpace" presStyleCnt="0"/>
      <dgm:spPr/>
    </dgm:pt>
    <dgm:pt modelId="{ECDE8C84-4593-4FFD-9F1A-7274C2CDFCDD}" type="pres">
      <dgm:prSet presAssocID="{71EFA3DF-13A7-4AE6-8D22-5774286B1E47}" presName="vertFlow" presStyleCnt="0"/>
      <dgm:spPr/>
    </dgm:pt>
    <dgm:pt modelId="{BB7C0CD4-EE50-402A-89FB-C3FD8D55E009}" type="pres">
      <dgm:prSet presAssocID="{71EFA3DF-13A7-4AE6-8D22-5774286B1E47}" presName="topSpace" presStyleCnt="0"/>
      <dgm:spPr/>
    </dgm:pt>
    <dgm:pt modelId="{92585DA7-ADB2-4302-939F-838847763898}" type="pres">
      <dgm:prSet presAssocID="{71EFA3DF-13A7-4AE6-8D22-5774286B1E47}" presName="firstComp" presStyleCnt="0"/>
      <dgm:spPr/>
    </dgm:pt>
    <dgm:pt modelId="{3764C691-17B6-43F8-BDC3-C511E34E06DC}" type="pres">
      <dgm:prSet presAssocID="{71EFA3DF-13A7-4AE6-8D22-5774286B1E47}" presName="firstChild" presStyleLbl="bgAccFollowNode1" presStyleIdx="4" presStyleCnt="6" custScaleY="62716" custLinFactNeighborX="1134" custLinFactNeighborY="23047"/>
      <dgm:spPr/>
      <dgm:t>
        <a:bodyPr/>
        <a:lstStyle/>
        <a:p>
          <a:endParaRPr lang="sl-SI"/>
        </a:p>
      </dgm:t>
    </dgm:pt>
    <dgm:pt modelId="{3830995A-4988-434D-ACD3-3EE1498C1133}" type="pres">
      <dgm:prSet presAssocID="{71EFA3DF-13A7-4AE6-8D22-5774286B1E47}" presName="firstChildTx" presStyleLbl="bgAccFollowNode1" presStyleIdx="4" presStyleCnt="6">
        <dgm:presLayoutVars>
          <dgm:bulletEnabled val="1"/>
        </dgm:presLayoutVars>
      </dgm:prSet>
      <dgm:spPr/>
      <dgm:t>
        <a:bodyPr/>
        <a:lstStyle/>
        <a:p>
          <a:endParaRPr lang="sl-SI"/>
        </a:p>
      </dgm:t>
    </dgm:pt>
    <dgm:pt modelId="{A85716FD-D92C-4803-8D9B-D6E478E147DE}" type="pres">
      <dgm:prSet presAssocID="{BD20C77D-2550-47D7-A408-31A3A8101439}" presName="comp" presStyleCnt="0"/>
      <dgm:spPr/>
    </dgm:pt>
    <dgm:pt modelId="{563C3E7B-311C-4B7A-9870-4DF19B5D573E}" type="pres">
      <dgm:prSet presAssocID="{BD20C77D-2550-47D7-A408-31A3A8101439}" presName="child" presStyleLbl="bgAccFollowNode1" presStyleIdx="5" presStyleCnt="6" custScaleY="58161" custLinFactNeighborX="1134" custLinFactNeighborY="21572"/>
      <dgm:spPr/>
      <dgm:t>
        <a:bodyPr/>
        <a:lstStyle/>
        <a:p>
          <a:endParaRPr lang="sl-SI"/>
        </a:p>
      </dgm:t>
    </dgm:pt>
    <dgm:pt modelId="{CFEAE0B0-5250-4886-AD39-D339EEBFD0D3}" type="pres">
      <dgm:prSet presAssocID="{BD20C77D-2550-47D7-A408-31A3A8101439}" presName="childTx" presStyleLbl="bgAccFollowNode1" presStyleIdx="5" presStyleCnt="6">
        <dgm:presLayoutVars>
          <dgm:bulletEnabled val="1"/>
        </dgm:presLayoutVars>
      </dgm:prSet>
      <dgm:spPr/>
      <dgm:t>
        <a:bodyPr/>
        <a:lstStyle/>
        <a:p>
          <a:endParaRPr lang="sl-SI"/>
        </a:p>
      </dgm:t>
    </dgm:pt>
    <dgm:pt modelId="{F14C9244-34E6-4417-AA0C-A7497BCA945F}" type="pres">
      <dgm:prSet presAssocID="{71EFA3DF-13A7-4AE6-8D22-5774286B1E47}" presName="negSpace" presStyleCnt="0"/>
      <dgm:spPr/>
    </dgm:pt>
    <dgm:pt modelId="{183DC305-7ECD-4E14-985C-AF55D70AB03A}" type="pres">
      <dgm:prSet presAssocID="{71EFA3DF-13A7-4AE6-8D22-5774286B1E47}" presName="circle" presStyleLbl="node1" presStyleIdx="1" presStyleCnt="2" custScaleX="190998" custScaleY="82081" custLinFactNeighborX="125" custLinFactNeighborY="-8778"/>
      <dgm:spPr/>
      <dgm:t>
        <a:bodyPr/>
        <a:lstStyle/>
        <a:p>
          <a:endParaRPr lang="sl-SI"/>
        </a:p>
      </dgm:t>
    </dgm:pt>
  </dgm:ptLst>
  <dgm:cxnLst>
    <dgm:cxn modelId="{AA599816-5D1B-46EE-A28D-B8A83442E5A3}" type="presOf" srcId="{AE81AB6E-044D-481F-A289-04553905A724}" destId="{CBF00F33-DC57-494E-8BE2-117A164DE826}" srcOrd="1" destOrd="0" presId="urn:microsoft.com/office/officeart/2005/8/layout/hList9"/>
    <dgm:cxn modelId="{C75D0ED7-2732-4B53-AFF6-841F520B8B5B}" type="presOf" srcId="{5A646A92-8294-48D4-BE6E-1D066115383A}" destId="{370051BA-0501-4696-826A-A17F3AD38674}" srcOrd="0" destOrd="0" presId="urn:microsoft.com/office/officeart/2005/8/layout/hList9"/>
    <dgm:cxn modelId="{9D6A61FB-8B05-49A1-B043-5145327C1BC4}" srcId="{EC55B38B-364A-4AD3-8BB0-BC460E7B86AF}" destId="{00F8C218-8F9F-45B6-8227-0038059BB6A4}" srcOrd="1" destOrd="0" parTransId="{8B1A26D3-C582-414A-8761-D85F00F58759}" sibTransId="{965F6C14-2457-4196-A831-D0853170D56E}"/>
    <dgm:cxn modelId="{7C7509EF-EAB3-4253-A421-7B51C43FB20E}" type="presOf" srcId="{EC55B38B-364A-4AD3-8BB0-BC460E7B86AF}" destId="{F3FB76D5-20DC-4E90-9A69-0CD65D1A6102}" srcOrd="0" destOrd="0" presId="urn:microsoft.com/office/officeart/2005/8/layout/hList9"/>
    <dgm:cxn modelId="{35549502-175D-4B43-99F3-37FCF47A6089}" srcId="{ED68E47A-44DA-4618-BDB0-FF3F4398AA2E}" destId="{EC55B38B-364A-4AD3-8BB0-BC460E7B86AF}" srcOrd="0" destOrd="0" parTransId="{4CE5BEE0-62AA-44E8-A37F-077A9588EAA9}" sibTransId="{3D3A7776-C607-4861-A62F-C18644C2FF10}"/>
    <dgm:cxn modelId="{1547E24F-E00A-4095-8F6A-F770EE3C8214}" type="presOf" srcId="{ED68E47A-44DA-4618-BDB0-FF3F4398AA2E}" destId="{7890422A-62AB-4611-B5F8-178C4CFF29FA}" srcOrd="0" destOrd="0" presId="urn:microsoft.com/office/officeart/2005/8/layout/hList9"/>
    <dgm:cxn modelId="{8A3D1552-95E1-4323-B1CC-D0E749E2D73C}" type="presOf" srcId="{AE81AB6E-044D-481F-A289-04553905A724}" destId="{33C4C72A-EAA9-44E9-B7EA-8C513643A2DC}" srcOrd="0" destOrd="0" presId="urn:microsoft.com/office/officeart/2005/8/layout/hList9"/>
    <dgm:cxn modelId="{4E54159F-0F50-421A-B346-BFB6ECF6C55D}" srcId="{EC55B38B-364A-4AD3-8BB0-BC460E7B86AF}" destId="{AE81AB6E-044D-481F-A289-04553905A724}" srcOrd="0" destOrd="0" parTransId="{B577A11C-04DA-4EE0-B0F7-257479603118}" sibTransId="{4C813AD8-4B3C-40CA-BF36-2987B7842945}"/>
    <dgm:cxn modelId="{E284EC50-B0EB-4378-8304-9014AAD2593F}" type="presOf" srcId="{5A646A92-8294-48D4-BE6E-1D066115383A}" destId="{FD62DC48-9F3E-4570-88A2-F35C12661A85}" srcOrd="1" destOrd="0" presId="urn:microsoft.com/office/officeart/2005/8/layout/hList9"/>
    <dgm:cxn modelId="{BC59193B-FAB5-49D2-B2B1-B258EFA58319}" srcId="{EC55B38B-364A-4AD3-8BB0-BC460E7B86AF}" destId="{5A646A92-8294-48D4-BE6E-1D066115383A}" srcOrd="3" destOrd="0" parTransId="{229558F0-89F2-4BD5-9471-2D68CB101BD8}" sibTransId="{C2AE3A4D-CB9B-4378-9861-265C82BCC76C}"/>
    <dgm:cxn modelId="{6189CBA8-62CA-4342-BDBA-BE6F34CF8FD8}" srcId="{71EFA3DF-13A7-4AE6-8D22-5774286B1E47}" destId="{74BDB6B4-8F15-4D23-9CBB-A1A92F6C9369}" srcOrd="0" destOrd="0" parTransId="{0533A7E9-5016-408E-A485-B4A9B6A755B9}" sibTransId="{34DB4734-B642-453F-B2D9-D9A17E8FFDAA}"/>
    <dgm:cxn modelId="{1A7F5CD6-67CA-4EAA-B7D1-874633454B7E}" type="presOf" srcId="{71EFA3DF-13A7-4AE6-8D22-5774286B1E47}" destId="{183DC305-7ECD-4E14-985C-AF55D70AB03A}" srcOrd="0" destOrd="0" presId="urn:microsoft.com/office/officeart/2005/8/layout/hList9"/>
    <dgm:cxn modelId="{7E2B3643-A598-4229-828B-6B6CE626BEE9}" type="presOf" srcId="{74BDB6B4-8F15-4D23-9CBB-A1A92F6C9369}" destId="{3764C691-17B6-43F8-BDC3-C511E34E06DC}" srcOrd="0" destOrd="0" presId="urn:microsoft.com/office/officeart/2005/8/layout/hList9"/>
    <dgm:cxn modelId="{52BB698B-596F-4BF0-B47D-7998A03D29A3}" type="presOf" srcId="{00F8C218-8F9F-45B6-8227-0038059BB6A4}" destId="{C3F503F3-7785-458A-BB30-CE669562C208}" srcOrd="1" destOrd="0" presId="urn:microsoft.com/office/officeart/2005/8/layout/hList9"/>
    <dgm:cxn modelId="{CB2CBDAB-AF18-4B4E-A53F-A9BD65DCD264}" type="presOf" srcId="{BD20C77D-2550-47D7-A408-31A3A8101439}" destId="{CFEAE0B0-5250-4886-AD39-D339EEBFD0D3}" srcOrd="1" destOrd="0" presId="urn:microsoft.com/office/officeart/2005/8/layout/hList9"/>
    <dgm:cxn modelId="{0F58FC8F-1BC4-450A-8A4E-544CD1C07554}" type="presOf" srcId="{1B111659-F445-4B76-81F9-D2F1D426E39F}" destId="{ED1162A8-F286-47FB-BEB7-72D7025165E3}" srcOrd="0" destOrd="0" presId="urn:microsoft.com/office/officeart/2005/8/layout/hList9"/>
    <dgm:cxn modelId="{E343FBA5-95A2-45A4-8DC0-1BF77E3EECD6}" srcId="{EC55B38B-364A-4AD3-8BB0-BC460E7B86AF}" destId="{1B111659-F445-4B76-81F9-D2F1D426E39F}" srcOrd="2" destOrd="0" parTransId="{6EA30CFF-EF26-4119-B428-47114AC946C3}" sibTransId="{59D912AE-7BF7-45AA-8676-231DD02BE36D}"/>
    <dgm:cxn modelId="{85C28D1E-BFFB-4A70-8F69-FFD2F09DB1C2}" type="presOf" srcId="{00F8C218-8F9F-45B6-8227-0038059BB6A4}" destId="{AFBA262F-F994-4D50-A426-E5C51D6F70B1}" srcOrd="0" destOrd="0" presId="urn:microsoft.com/office/officeart/2005/8/layout/hList9"/>
    <dgm:cxn modelId="{46BF2120-4A37-4AE3-81FA-3F3FF9C860F8}" type="presOf" srcId="{1B111659-F445-4B76-81F9-D2F1D426E39F}" destId="{8275BF5A-A6B9-4EA9-9BD0-2B5FDC85ACD0}" srcOrd="1" destOrd="0" presId="urn:microsoft.com/office/officeart/2005/8/layout/hList9"/>
    <dgm:cxn modelId="{33EB2EEC-42C4-4C6B-9FEE-ADF6F3755D54}" type="presOf" srcId="{BD20C77D-2550-47D7-A408-31A3A8101439}" destId="{563C3E7B-311C-4B7A-9870-4DF19B5D573E}" srcOrd="0" destOrd="0" presId="urn:microsoft.com/office/officeart/2005/8/layout/hList9"/>
    <dgm:cxn modelId="{782FB8A6-CC1F-40C8-8595-18856C065CA7}" type="presOf" srcId="{74BDB6B4-8F15-4D23-9CBB-A1A92F6C9369}" destId="{3830995A-4988-434D-ACD3-3EE1498C1133}" srcOrd="1" destOrd="0" presId="urn:microsoft.com/office/officeart/2005/8/layout/hList9"/>
    <dgm:cxn modelId="{C126BC33-D95E-4F91-8725-0E1A14407827}" srcId="{ED68E47A-44DA-4618-BDB0-FF3F4398AA2E}" destId="{71EFA3DF-13A7-4AE6-8D22-5774286B1E47}" srcOrd="1" destOrd="0" parTransId="{9393778F-4ED1-439E-8852-6182474CBCBE}" sibTransId="{D5ADC965-8CD5-4DCD-8CCB-B6196F4751F5}"/>
    <dgm:cxn modelId="{1F0BA1FD-D0F4-486D-A779-294435A4B102}" srcId="{71EFA3DF-13A7-4AE6-8D22-5774286B1E47}" destId="{BD20C77D-2550-47D7-A408-31A3A8101439}" srcOrd="1" destOrd="0" parTransId="{FCD14855-68DB-480C-A47E-C4B805988BAC}" sibTransId="{0E4BAA37-9EC9-463F-B1F3-5A14A9DC30FD}"/>
    <dgm:cxn modelId="{028890BB-D4D5-46AD-AC23-F9E43563CF94}" type="presParOf" srcId="{7890422A-62AB-4611-B5F8-178C4CFF29FA}" destId="{4359655F-0606-43C3-BDA8-0E53506FD866}" srcOrd="0" destOrd="0" presId="urn:microsoft.com/office/officeart/2005/8/layout/hList9"/>
    <dgm:cxn modelId="{D772CCD8-C9E0-4F76-B25D-4FD239815B4C}" type="presParOf" srcId="{7890422A-62AB-4611-B5F8-178C4CFF29FA}" destId="{82C82204-8DA2-4027-9FE1-F5FC848CEDA1}" srcOrd="1" destOrd="0" presId="urn:microsoft.com/office/officeart/2005/8/layout/hList9"/>
    <dgm:cxn modelId="{301CCE4E-7494-4185-A6E7-95E860DD5148}" type="presParOf" srcId="{82C82204-8DA2-4027-9FE1-F5FC848CEDA1}" destId="{F36B8175-98D2-4C8A-9762-5F9982178734}" srcOrd="0" destOrd="0" presId="urn:microsoft.com/office/officeart/2005/8/layout/hList9"/>
    <dgm:cxn modelId="{0E5C65C7-31FF-466A-93B7-A097D61C64E4}" type="presParOf" srcId="{82C82204-8DA2-4027-9FE1-F5FC848CEDA1}" destId="{212BE98C-BEC6-4096-9E87-E8DA5C30CF20}" srcOrd="1" destOrd="0" presId="urn:microsoft.com/office/officeart/2005/8/layout/hList9"/>
    <dgm:cxn modelId="{A06BF7BD-EF8A-4011-96B8-9A5A7BA15CF6}" type="presParOf" srcId="{212BE98C-BEC6-4096-9E87-E8DA5C30CF20}" destId="{33C4C72A-EAA9-44E9-B7EA-8C513643A2DC}" srcOrd="0" destOrd="0" presId="urn:microsoft.com/office/officeart/2005/8/layout/hList9"/>
    <dgm:cxn modelId="{1D841794-75CC-456A-8E7C-2808CD1B6DEB}" type="presParOf" srcId="{212BE98C-BEC6-4096-9E87-E8DA5C30CF20}" destId="{CBF00F33-DC57-494E-8BE2-117A164DE826}" srcOrd="1" destOrd="0" presId="urn:microsoft.com/office/officeart/2005/8/layout/hList9"/>
    <dgm:cxn modelId="{DC8328BC-CA5E-41C0-AC4E-521283E3623F}" type="presParOf" srcId="{82C82204-8DA2-4027-9FE1-F5FC848CEDA1}" destId="{506141A3-D766-4D53-B2ED-86AB12BF308C}" srcOrd="2" destOrd="0" presId="urn:microsoft.com/office/officeart/2005/8/layout/hList9"/>
    <dgm:cxn modelId="{5AFAC312-9EC5-4449-AC2B-6C5534AA53E2}" type="presParOf" srcId="{506141A3-D766-4D53-B2ED-86AB12BF308C}" destId="{AFBA262F-F994-4D50-A426-E5C51D6F70B1}" srcOrd="0" destOrd="0" presId="urn:microsoft.com/office/officeart/2005/8/layout/hList9"/>
    <dgm:cxn modelId="{F1007521-A0D3-45B7-BAD7-D0EA8CD09A8E}" type="presParOf" srcId="{506141A3-D766-4D53-B2ED-86AB12BF308C}" destId="{C3F503F3-7785-458A-BB30-CE669562C208}" srcOrd="1" destOrd="0" presId="urn:microsoft.com/office/officeart/2005/8/layout/hList9"/>
    <dgm:cxn modelId="{5F6B05F5-D3DB-4957-814F-20F6CF0CE4B4}" type="presParOf" srcId="{82C82204-8DA2-4027-9FE1-F5FC848CEDA1}" destId="{99B4530B-BBCA-46F8-A22D-C96BFF34DAE1}" srcOrd="3" destOrd="0" presId="urn:microsoft.com/office/officeart/2005/8/layout/hList9"/>
    <dgm:cxn modelId="{0615DFC6-8E24-4610-BA4A-CCDBB1840D96}" type="presParOf" srcId="{99B4530B-BBCA-46F8-A22D-C96BFF34DAE1}" destId="{ED1162A8-F286-47FB-BEB7-72D7025165E3}" srcOrd="0" destOrd="0" presId="urn:microsoft.com/office/officeart/2005/8/layout/hList9"/>
    <dgm:cxn modelId="{A10E995F-2D32-44D8-AD9C-0D1A7059D1D0}" type="presParOf" srcId="{99B4530B-BBCA-46F8-A22D-C96BFF34DAE1}" destId="{8275BF5A-A6B9-4EA9-9BD0-2B5FDC85ACD0}" srcOrd="1" destOrd="0" presId="urn:microsoft.com/office/officeart/2005/8/layout/hList9"/>
    <dgm:cxn modelId="{C9688ACF-7F30-4ACA-825E-23B0848BDD12}" type="presParOf" srcId="{82C82204-8DA2-4027-9FE1-F5FC848CEDA1}" destId="{9C3DCD7F-0317-4E81-85FB-16D1DFFA7FBF}" srcOrd="4" destOrd="0" presId="urn:microsoft.com/office/officeart/2005/8/layout/hList9"/>
    <dgm:cxn modelId="{3B3B2A06-BA6E-43FF-A222-54C3CCEEBF7A}" type="presParOf" srcId="{9C3DCD7F-0317-4E81-85FB-16D1DFFA7FBF}" destId="{370051BA-0501-4696-826A-A17F3AD38674}" srcOrd="0" destOrd="0" presId="urn:microsoft.com/office/officeart/2005/8/layout/hList9"/>
    <dgm:cxn modelId="{016EE94C-52D0-4227-A239-2ACED7C4CD28}" type="presParOf" srcId="{9C3DCD7F-0317-4E81-85FB-16D1DFFA7FBF}" destId="{FD62DC48-9F3E-4570-88A2-F35C12661A85}" srcOrd="1" destOrd="0" presId="urn:microsoft.com/office/officeart/2005/8/layout/hList9"/>
    <dgm:cxn modelId="{EED04F73-9D46-40B4-941F-91027F1C6391}" type="presParOf" srcId="{7890422A-62AB-4611-B5F8-178C4CFF29FA}" destId="{BCC83142-B35A-48BF-8674-827B79CA4E99}" srcOrd="2" destOrd="0" presId="urn:microsoft.com/office/officeart/2005/8/layout/hList9"/>
    <dgm:cxn modelId="{D9B5BFAE-80D1-45A3-8B12-4A7E725C8CF4}" type="presParOf" srcId="{7890422A-62AB-4611-B5F8-178C4CFF29FA}" destId="{F3FB76D5-20DC-4E90-9A69-0CD65D1A6102}" srcOrd="3" destOrd="0" presId="urn:microsoft.com/office/officeart/2005/8/layout/hList9"/>
    <dgm:cxn modelId="{C6F56848-FB97-4342-8B29-C1A02992EB29}" type="presParOf" srcId="{7890422A-62AB-4611-B5F8-178C4CFF29FA}" destId="{044D0783-C520-4FFB-BF71-48D889E3792A}" srcOrd="4" destOrd="0" presId="urn:microsoft.com/office/officeart/2005/8/layout/hList9"/>
    <dgm:cxn modelId="{78FCDBD1-03FA-4841-9540-08DC7E61FD01}" type="presParOf" srcId="{7890422A-62AB-4611-B5F8-178C4CFF29FA}" destId="{2DFBB856-6DCE-4CAC-9F31-B2AB8690E842}" srcOrd="5" destOrd="0" presId="urn:microsoft.com/office/officeart/2005/8/layout/hList9"/>
    <dgm:cxn modelId="{11E6B301-C8ED-41B9-B76A-22124796231D}" type="presParOf" srcId="{7890422A-62AB-4611-B5F8-178C4CFF29FA}" destId="{ECDE8C84-4593-4FFD-9F1A-7274C2CDFCDD}" srcOrd="6" destOrd="0" presId="urn:microsoft.com/office/officeart/2005/8/layout/hList9"/>
    <dgm:cxn modelId="{B9D180BD-211D-4737-A1D4-6611E551E7B9}" type="presParOf" srcId="{ECDE8C84-4593-4FFD-9F1A-7274C2CDFCDD}" destId="{BB7C0CD4-EE50-402A-89FB-C3FD8D55E009}" srcOrd="0" destOrd="0" presId="urn:microsoft.com/office/officeart/2005/8/layout/hList9"/>
    <dgm:cxn modelId="{A86B3B77-ABD1-4F85-94E4-AF43FEA51494}" type="presParOf" srcId="{ECDE8C84-4593-4FFD-9F1A-7274C2CDFCDD}" destId="{92585DA7-ADB2-4302-939F-838847763898}" srcOrd="1" destOrd="0" presId="urn:microsoft.com/office/officeart/2005/8/layout/hList9"/>
    <dgm:cxn modelId="{DC7B4738-DD5E-4BB2-B9C9-F3B5EDBC99A9}" type="presParOf" srcId="{92585DA7-ADB2-4302-939F-838847763898}" destId="{3764C691-17B6-43F8-BDC3-C511E34E06DC}" srcOrd="0" destOrd="0" presId="urn:microsoft.com/office/officeart/2005/8/layout/hList9"/>
    <dgm:cxn modelId="{24D875DD-7C1B-4B6D-BCE5-856630350234}" type="presParOf" srcId="{92585DA7-ADB2-4302-939F-838847763898}" destId="{3830995A-4988-434D-ACD3-3EE1498C1133}" srcOrd="1" destOrd="0" presId="urn:microsoft.com/office/officeart/2005/8/layout/hList9"/>
    <dgm:cxn modelId="{390C6655-903F-47D3-9547-DFD59F1413D3}" type="presParOf" srcId="{ECDE8C84-4593-4FFD-9F1A-7274C2CDFCDD}" destId="{A85716FD-D92C-4803-8D9B-D6E478E147DE}" srcOrd="2" destOrd="0" presId="urn:microsoft.com/office/officeart/2005/8/layout/hList9"/>
    <dgm:cxn modelId="{476AB612-6411-4CA6-AA87-3833B927089E}" type="presParOf" srcId="{A85716FD-D92C-4803-8D9B-D6E478E147DE}" destId="{563C3E7B-311C-4B7A-9870-4DF19B5D573E}" srcOrd="0" destOrd="0" presId="urn:microsoft.com/office/officeart/2005/8/layout/hList9"/>
    <dgm:cxn modelId="{A4B39406-CA59-4CC8-89F5-C2F8A9FC3A22}" type="presParOf" srcId="{A85716FD-D92C-4803-8D9B-D6E478E147DE}" destId="{CFEAE0B0-5250-4886-AD39-D339EEBFD0D3}" srcOrd="1" destOrd="0" presId="urn:microsoft.com/office/officeart/2005/8/layout/hList9"/>
    <dgm:cxn modelId="{979A723E-7163-40C1-BDB3-D544EA7D2F78}" type="presParOf" srcId="{7890422A-62AB-4611-B5F8-178C4CFF29FA}" destId="{F14C9244-34E6-4417-AA0C-A7497BCA945F}" srcOrd="7" destOrd="0" presId="urn:microsoft.com/office/officeart/2005/8/layout/hList9"/>
    <dgm:cxn modelId="{7EFC8EB0-8E5F-4622-8037-95DBD5AF75E9}" type="presParOf" srcId="{7890422A-62AB-4611-B5F8-178C4CFF29FA}" destId="{183DC305-7ECD-4E14-985C-AF55D70AB03A}" srcOrd="8" destOrd="0" presId="urn:microsoft.com/office/officeart/2005/8/layout/hList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t>
        <a:bodyPr/>
        <a:lstStyle/>
        <a:p>
          <a:endParaRPr lang="sl-SI"/>
        </a:p>
      </dgm:t>
    </dgm:pt>
  </dgm:ptLst>
  <dgm:cxnLst>
    <dgm:cxn modelId="{61419349-D61E-4378-8830-A8A081C31A86}"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0A1E7E-F627-4A2B-90BB-9626C27607F9}" type="doc">
      <dgm:prSet loTypeId="urn:microsoft.com/office/officeart/2005/8/layout/hList3" loCatId="list" qsTypeId="urn:microsoft.com/office/officeart/2005/8/quickstyle/3d3" qsCatId="3D" csTypeId="urn:microsoft.com/office/officeart/2005/8/colors/colorful5" csCatId="colorful" phldr="1"/>
      <dgm:spPr/>
      <dgm:t>
        <a:bodyPr/>
        <a:lstStyle/>
        <a:p>
          <a:endParaRPr lang="sl-SI"/>
        </a:p>
      </dgm:t>
    </dgm:pt>
    <dgm:pt modelId="{36E91260-6009-4C0C-BE5F-06D9D757343D}">
      <dgm:prSet phldrT="[besedilo]" custT="1"/>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sz="3600" b="1" dirty="0" smtClean="0">
              <a:solidFill>
                <a:srgbClr val="0000FF"/>
              </a:solidFill>
              <a:latin typeface="Comic Sans MS" panose="030F0702030302020204" pitchFamily="66" charset="0"/>
            </a:rPr>
            <a:t>Zaščita pred toplotno obremenitvijo</a:t>
          </a:r>
          <a:endParaRPr lang="sl-SI" sz="3600" dirty="0">
            <a:solidFill>
              <a:srgbClr val="0000FF"/>
            </a:solidFill>
          </a:endParaRPr>
        </a:p>
      </dgm:t>
    </dgm:pt>
    <dgm:pt modelId="{87856288-6A75-4ABA-A5DE-2650666D653D}" type="parTrans" cxnId="{B2BA728C-E56A-45DB-98C4-6FB29F030678}">
      <dgm:prSet/>
      <dgm:spPr/>
      <dgm:t>
        <a:bodyPr/>
        <a:lstStyle/>
        <a:p>
          <a:endParaRPr lang="sl-SI"/>
        </a:p>
      </dgm:t>
    </dgm:pt>
    <dgm:pt modelId="{E8F4FB6F-0E74-4C45-83FC-F70D09BE35E3}" type="sibTrans" cxnId="{B2BA728C-E56A-45DB-98C4-6FB29F030678}">
      <dgm:prSet/>
      <dgm:spPr/>
      <dgm:t>
        <a:bodyPr/>
        <a:lstStyle/>
        <a:p>
          <a:endParaRPr lang="sl-SI"/>
        </a:p>
      </dgm:t>
    </dgm:pt>
    <dgm:pt modelId="{24C39CD0-D635-4CB4-B997-CE5872A12F63}">
      <dgm:prSet phldrT="[besedilo]" custT="1"/>
      <dgm:spPr>
        <a:solidFill>
          <a:srgbClr val="99CCFF"/>
        </a:solidFill>
      </dgm:spPr>
      <dgm:t>
        <a:bodyPr/>
        <a:lstStyle/>
        <a:p>
          <a:r>
            <a:rPr lang="sl-SI" sz="2400" b="1" dirty="0">
              <a:solidFill>
                <a:schemeClr val="tx1"/>
              </a:solidFill>
              <a:latin typeface="Comic Sans MS" panose="030F0702030302020204" pitchFamily="66" charset="0"/>
            </a:rPr>
            <a:t>Obleka varuje pred mrazom in pred radiacijo (odbija toplotna sevanja).</a:t>
          </a:r>
          <a:endParaRPr lang="sl-SI" sz="2400" dirty="0">
            <a:solidFill>
              <a:schemeClr val="tx1"/>
            </a:solidFill>
          </a:endParaRPr>
        </a:p>
      </dgm:t>
    </dgm:pt>
    <dgm:pt modelId="{13341FAD-6A81-4285-86B1-A504FB2C5994}" type="parTrans" cxnId="{3FECBAAC-5498-4836-B04F-E82879CF20B6}">
      <dgm:prSet/>
      <dgm:spPr/>
      <dgm:t>
        <a:bodyPr/>
        <a:lstStyle/>
        <a:p>
          <a:endParaRPr lang="sl-SI"/>
        </a:p>
      </dgm:t>
    </dgm:pt>
    <dgm:pt modelId="{E2300873-42ED-4590-A609-2789C8463226}" type="sibTrans" cxnId="{3FECBAAC-5498-4836-B04F-E82879CF20B6}">
      <dgm:prSet/>
      <dgm:spPr/>
      <dgm:t>
        <a:bodyPr/>
        <a:lstStyle/>
        <a:p>
          <a:endParaRPr lang="sl-SI"/>
        </a:p>
      </dgm:t>
    </dgm:pt>
    <dgm:pt modelId="{9FAC5085-D26A-4EB1-9BE3-9C62A1E4D432}">
      <dgm:prSet phldrT="[besedilo]" custT="1"/>
      <dgm:spPr>
        <a:solidFill>
          <a:srgbClr val="FFC000"/>
        </a:solidFill>
      </dgm:spPr>
      <dgm:t>
        <a:bodyPr/>
        <a:lstStyle/>
        <a:p>
          <a:r>
            <a:rPr lang="sl-SI" sz="2400" b="1" dirty="0" smtClean="0">
              <a:solidFill>
                <a:schemeClr val="tx1"/>
              </a:solidFill>
              <a:latin typeface="Comic Sans MS" panose="030F0702030302020204" pitchFamily="66" charset="0"/>
            </a:rPr>
            <a:t>V vlažni in vroči okolici moramo biti čim manj oblečeni.</a:t>
          </a:r>
          <a:endParaRPr lang="sl-SI" sz="2400" dirty="0">
            <a:solidFill>
              <a:schemeClr val="tx1"/>
            </a:solidFill>
          </a:endParaRPr>
        </a:p>
      </dgm:t>
    </dgm:pt>
    <dgm:pt modelId="{E332465F-2BDB-4BC6-B1D1-7AC2833DB37C}" type="parTrans" cxnId="{3BC82BA1-FDC8-4479-9ACE-BC1B838337E1}">
      <dgm:prSet/>
      <dgm:spPr/>
      <dgm:t>
        <a:bodyPr/>
        <a:lstStyle/>
        <a:p>
          <a:endParaRPr lang="sl-SI"/>
        </a:p>
      </dgm:t>
    </dgm:pt>
    <dgm:pt modelId="{E4C1AED5-CC96-4713-A44E-69CF330CD1FE}" type="sibTrans" cxnId="{3BC82BA1-FDC8-4479-9ACE-BC1B838337E1}">
      <dgm:prSet/>
      <dgm:spPr/>
      <dgm:t>
        <a:bodyPr/>
        <a:lstStyle/>
        <a:p>
          <a:endParaRPr lang="sl-SI"/>
        </a:p>
      </dgm:t>
    </dgm:pt>
    <dgm:pt modelId="{0572A1AB-7AB3-4980-8F6B-262C2D91DCD8}">
      <dgm:prSet phldrT="[besedilo]" custT="1"/>
      <dgm:spPr>
        <a:solidFill>
          <a:srgbClr val="99CCFF"/>
        </a:solidFill>
      </dgm:spPr>
      <dgm:t>
        <a:bodyPr/>
        <a:lstStyle/>
        <a:p>
          <a:r>
            <a:rPr lang="sl-SI" sz="2400" b="1" dirty="0" smtClean="0">
              <a:solidFill>
                <a:schemeClr val="tx1"/>
              </a:solidFill>
              <a:latin typeface="Comic Sans MS" panose="030F0702030302020204" pitchFamily="66" charset="0"/>
            </a:rPr>
            <a:t>Ugodne razmere zagotovimo s kombinacijo napora in oblačila.</a:t>
          </a:r>
          <a:endParaRPr lang="sl-SI" sz="2400" dirty="0">
            <a:solidFill>
              <a:schemeClr val="tx1"/>
            </a:solidFill>
          </a:endParaRPr>
        </a:p>
      </dgm:t>
    </dgm:pt>
    <dgm:pt modelId="{849415B9-E65A-467E-B6F9-D53A77E7956F}" type="parTrans" cxnId="{A2447F74-6E61-4BA5-AB3A-28A39E75B1B5}">
      <dgm:prSet/>
      <dgm:spPr/>
      <dgm:t>
        <a:bodyPr/>
        <a:lstStyle/>
        <a:p>
          <a:endParaRPr lang="sl-SI"/>
        </a:p>
      </dgm:t>
    </dgm:pt>
    <dgm:pt modelId="{FA01E592-4D21-4CDB-9793-F48BE848D267}" type="sibTrans" cxnId="{A2447F74-6E61-4BA5-AB3A-28A39E75B1B5}">
      <dgm:prSet/>
      <dgm:spPr/>
      <dgm:t>
        <a:bodyPr/>
        <a:lstStyle/>
        <a:p>
          <a:endParaRPr lang="sl-SI"/>
        </a:p>
      </dgm:t>
    </dgm:pt>
    <dgm:pt modelId="{4D675313-FAA6-4EB4-B350-9DA025EBDD9E}" type="pres">
      <dgm:prSet presAssocID="{B80A1E7E-F627-4A2B-90BB-9626C27607F9}" presName="composite" presStyleCnt="0">
        <dgm:presLayoutVars>
          <dgm:chMax val="1"/>
          <dgm:dir/>
          <dgm:resizeHandles val="exact"/>
        </dgm:presLayoutVars>
      </dgm:prSet>
      <dgm:spPr/>
      <dgm:t>
        <a:bodyPr/>
        <a:lstStyle/>
        <a:p>
          <a:endParaRPr lang="sl-SI"/>
        </a:p>
      </dgm:t>
    </dgm:pt>
    <dgm:pt modelId="{FA81EB5A-E07B-426B-B01D-1D748779D58C}" type="pres">
      <dgm:prSet presAssocID="{36E91260-6009-4C0C-BE5F-06D9D757343D}" presName="roof" presStyleLbl="dkBgShp" presStyleIdx="0" presStyleCnt="2" custLinFactNeighborY="-503"/>
      <dgm:spPr/>
      <dgm:t>
        <a:bodyPr/>
        <a:lstStyle/>
        <a:p>
          <a:endParaRPr lang="sl-SI"/>
        </a:p>
      </dgm:t>
    </dgm:pt>
    <dgm:pt modelId="{B5A985BF-7382-4328-AF52-96C5F64BDF13}" type="pres">
      <dgm:prSet presAssocID="{36E91260-6009-4C0C-BE5F-06D9D757343D}" presName="pillars" presStyleCnt="0"/>
      <dgm:spPr/>
      <dgm:t>
        <a:bodyPr/>
        <a:lstStyle/>
        <a:p>
          <a:endParaRPr lang="sl-SI"/>
        </a:p>
      </dgm:t>
    </dgm:pt>
    <dgm:pt modelId="{517EE6C1-E302-44C0-A77A-F4DD6BEAE468}" type="pres">
      <dgm:prSet presAssocID="{36E91260-6009-4C0C-BE5F-06D9D757343D}" presName="pillar1" presStyleLbl="node1" presStyleIdx="0" presStyleCnt="3">
        <dgm:presLayoutVars>
          <dgm:bulletEnabled val="1"/>
        </dgm:presLayoutVars>
      </dgm:prSet>
      <dgm:spPr/>
      <dgm:t>
        <a:bodyPr/>
        <a:lstStyle/>
        <a:p>
          <a:endParaRPr lang="sl-SI"/>
        </a:p>
      </dgm:t>
    </dgm:pt>
    <dgm:pt modelId="{B6EE587A-973C-4C11-ABE0-BCD194A64625}" type="pres">
      <dgm:prSet presAssocID="{9FAC5085-D26A-4EB1-9BE3-9C62A1E4D432}" presName="pillarX" presStyleLbl="node1" presStyleIdx="1" presStyleCnt="3">
        <dgm:presLayoutVars>
          <dgm:bulletEnabled val="1"/>
        </dgm:presLayoutVars>
      </dgm:prSet>
      <dgm:spPr/>
      <dgm:t>
        <a:bodyPr/>
        <a:lstStyle/>
        <a:p>
          <a:endParaRPr lang="sl-SI"/>
        </a:p>
      </dgm:t>
    </dgm:pt>
    <dgm:pt modelId="{53A7E378-EA16-4401-A1CE-DC4459391BE9}" type="pres">
      <dgm:prSet presAssocID="{0572A1AB-7AB3-4980-8F6B-262C2D91DCD8}" presName="pillarX" presStyleLbl="node1" presStyleIdx="2" presStyleCnt="3">
        <dgm:presLayoutVars>
          <dgm:bulletEnabled val="1"/>
        </dgm:presLayoutVars>
      </dgm:prSet>
      <dgm:spPr/>
      <dgm:t>
        <a:bodyPr/>
        <a:lstStyle/>
        <a:p>
          <a:endParaRPr lang="sl-SI"/>
        </a:p>
      </dgm:t>
    </dgm:pt>
    <dgm:pt modelId="{615FA569-BF6D-4DE7-B50C-1DB24BB779C8}" type="pres">
      <dgm:prSet presAssocID="{36E91260-6009-4C0C-BE5F-06D9D757343D}" presName="base" presStyleLbl="dkBgShp" presStyleIdx="1" presStyleCnt="2"/>
      <dgm:spPr>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sl-SI"/>
        </a:p>
      </dgm:t>
    </dgm:pt>
  </dgm:ptLst>
  <dgm:cxnLst>
    <dgm:cxn modelId="{3BC82BA1-FDC8-4479-9ACE-BC1B838337E1}" srcId="{36E91260-6009-4C0C-BE5F-06D9D757343D}" destId="{9FAC5085-D26A-4EB1-9BE3-9C62A1E4D432}" srcOrd="1" destOrd="0" parTransId="{E332465F-2BDB-4BC6-B1D1-7AC2833DB37C}" sibTransId="{E4C1AED5-CC96-4713-A44E-69CF330CD1FE}"/>
    <dgm:cxn modelId="{EB046C61-79FC-481C-A618-E35E99D0A114}" type="presOf" srcId="{9FAC5085-D26A-4EB1-9BE3-9C62A1E4D432}" destId="{B6EE587A-973C-4C11-ABE0-BCD194A64625}" srcOrd="0" destOrd="0" presId="urn:microsoft.com/office/officeart/2005/8/layout/hList3"/>
    <dgm:cxn modelId="{B2BA728C-E56A-45DB-98C4-6FB29F030678}" srcId="{B80A1E7E-F627-4A2B-90BB-9626C27607F9}" destId="{36E91260-6009-4C0C-BE5F-06D9D757343D}" srcOrd="0" destOrd="0" parTransId="{87856288-6A75-4ABA-A5DE-2650666D653D}" sibTransId="{E8F4FB6F-0E74-4C45-83FC-F70D09BE35E3}"/>
    <dgm:cxn modelId="{848E16A6-483C-414A-BCE0-5C71FCD7920A}" type="presOf" srcId="{0572A1AB-7AB3-4980-8F6B-262C2D91DCD8}" destId="{53A7E378-EA16-4401-A1CE-DC4459391BE9}" srcOrd="0" destOrd="0" presId="urn:microsoft.com/office/officeart/2005/8/layout/hList3"/>
    <dgm:cxn modelId="{342EABF4-63A4-4B63-8F1C-4266E64BC925}" type="presOf" srcId="{B80A1E7E-F627-4A2B-90BB-9626C27607F9}" destId="{4D675313-FAA6-4EB4-B350-9DA025EBDD9E}" srcOrd="0" destOrd="0" presId="urn:microsoft.com/office/officeart/2005/8/layout/hList3"/>
    <dgm:cxn modelId="{A2447F74-6E61-4BA5-AB3A-28A39E75B1B5}" srcId="{36E91260-6009-4C0C-BE5F-06D9D757343D}" destId="{0572A1AB-7AB3-4980-8F6B-262C2D91DCD8}" srcOrd="2" destOrd="0" parTransId="{849415B9-E65A-467E-B6F9-D53A77E7956F}" sibTransId="{FA01E592-4D21-4CDB-9793-F48BE848D267}"/>
    <dgm:cxn modelId="{3FECBAAC-5498-4836-B04F-E82879CF20B6}" srcId="{36E91260-6009-4C0C-BE5F-06D9D757343D}" destId="{24C39CD0-D635-4CB4-B997-CE5872A12F63}" srcOrd="0" destOrd="0" parTransId="{13341FAD-6A81-4285-86B1-A504FB2C5994}" sibTransId="{E2300873-42ED-4590-A609-2789C8463226}"/>
    <dgm:cxn modelId="{B5588F70-1F23-4AC4-BC34-E2A564CE0DCB}" type="presOf" srcId="{24C39CD0-D635-4CB4-B997-CE5872A12F63}" destId="{517EE6C1-E302-44C0-A77A-F4DD6BEAE468}" srcOrd="0" destOrd="0" presId="urn:microsoft.com/office/officeart/2005/8/layout/hList3"/>
    <dgm:cxn modelId="{8C4C87B3-47AF-48CC-A2A2-C3C295ECA38B}" type="presOf" srcId="{36E91260-6009-4C0C-BE5F-06D9D757343D}" destId="{FA81EB5A-E07B-426B-B01D-1D748779D58C}" srcOrd="0" destOrd="0" presId="urn:microsoft.com/office/officeart/2005/8/layout/hList3"/>
    <dgm:cxn modelId="{E43F7D53-4C87-43BB-8D05-1847113AF075}" type="presParOf" srcId="{4D675313-FAA6-4EB4-B350-9DA025EBDD9E}" destId="{FA81EB5A-E07B-426B-B01D-1D748779D58C}" srcOrd="0" destOrd="0" presId="urn:microsoft.com/office/officeart/2005/8/layout/hList3"/>
    <dgm:cxn modelId="{011B5298-D841-44D6-8DF0-708671526644}" type="presParOf" srcId="{4D675313-FAA6-4EB4-B350-9DA025EBDD9E}" destId="{B5A985BF-7382-4328-AF52-96C5F64BDF13}" srcOrd="1" destOrd="0" presId="urn:microsoft.com/office/officeart/2005/8/layout/hList3"/>
    <dgm:cxn modelId="{D868978D-B6E6-4960-9CE8-6C6469F77CC5}" type="presParOf" srcId="{B5A985BF-7382-4328-AF52-96C5F64BDF13}" destId="{517EE6C1-E302-44C0-A77A-F4DD6BEAE468}" srcOrd="0" destOrd="0" presId="urn:microsoft.com/office/officeart/2005/8/layout/hList3"/>
    <dgm:cxn modelId="{1A7EE005-50D0-4B28-8B3B-43412C89466E}" type="presParOf" srcId="{B5A985BF-7382-4328-AF52-96C5F64BDF13}" destId="{B6EE587A-973C-4C11-ABE0-BCD194A64625}" srcOrd="1" destOrd="0" presId="urn:microsoft.com/office/officeart/2005/8/layout/hList3"/>
    <dgm:cxn modelId="{70AC3C96-35CA-46E2-881C-B86F5BD02D40}" type="presParOf" srcId="{B5A985BF-7382-4328-AF52-96C5F64BDF13}" destId="{53A7E378-EA16-4401-A1CE-DC4459391BE9}" srcOrd="2" destOrd="0" presId="urn:microsoft.com/office/officeart/2005/8/layout/hList3"/>
    <dgm:cxn modelId="{CFC1AC7D-0B18-4BDE-B139-5A1DB0C2FD52}" type="presParOf" srcId="{4D675313-FAA6-4EB4-B350-9DA025EBDD9E}" destId="{615FA569-BF6D-4DE7-B50C-1DB24BB779C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79D9B26-C00F-4AD1-A46D-CD6D3FF0BEB3}" type="doc">
      <dgm:prSet loTypeId="urn:microsoft.com/office/officeart/2005/8/layout/hList9" loCatId="list" qsTypeId="urn:microsoft.com/office/officeart/2005/8/quickstyle/3d2" qsCatId="3D" csTypeId="urn:microsoft.com/office/officeart/2005/8/colors/colorful5" csCatId="colorful" phldr="1"/>
      <dgm:spPr/>
      <dgm:t>
        <a:bodyPr/>
        <a:lstStyle/>
        <a:p>
          <a:endParaRPr lang="sl-SI"/>
        </a:p>
      </dgm:t>
    </dgm:pt>
    <dgm:pt modelId="{C3F39F3F-402C-47DA-BFF4-4BFC28C06037}">
      <dgm:prSet phldrT="[besedilo]" custT="1"/>
      <dgm:spPr>
        <a:solidFill>
          <a:srgbClr val="FFCCFF"/>
        </a:solidFill>
      </dgm:spPr>
      <dgm:t>
        <a:bodyPr/>
        <a:lstStyle/>
        <a:p>
          <a:r>
            <a:rPr lang="sl-SI" sz="2000" b="1" dirty="0" smtClean="0">
              <a:solidFill>
                <a:srgbClr val="0000FF"/>
              </a:solidFill>
              <a:latin typeface="Comic Sans MS" panose="030F0702030302020204" pitchFamily="66" charset="0"/>
            </a:rPr>
            <a:t>Proizvodno toploto </a:t>
          </a:r>
        </a:p>
        <a:p>
          <a:r>
            <a:rPr lang="sl-SI" sz="2000" b="1" dirty="0" smtClean="0">
              <a:solidFill>
                <a:srgbClr val="0000FF"/>
              </a:solidFill>
              <a:latin typeface="Comic Sans MS" panose="030F0702030302020204" pitchFamily="66" charset="0"/>
            </a:rPr>
            <a:t>v telesu določa napor potreben za določeno vrsto dela (ne moremo veliko vplivati).</a:t>
          </a:r>
          <a:endParaRPr lang="sl-SI" sz="2000" dirty="0">
            <a:solidFill>
              <a:srgbClr val="0000FF"/>
            </a:solidFill>
          </a:endParaRPr>
        </a:p>
      </dgm:t>
    </dgm:pt>
    <dgm:pt modelId="{C0920C8F-B988-4951-B863-08FF6C7EE16A}" type="parTrans" cxnId="{DA8A5E5D-F004-433F-B52D-CBF425D93E54}">
      <dgm:prSet/>
      <dgm:spPr/>
      <dgm:t>
        <a:bodyPr/>
        <a:lstStyle/>
        <a:p>
          <a:endParaRPr lang="sl-SI"/>
        </a:p>
      </dgm:t>
    </dgm:pt>
    <dgm:pt modelId="{ADAB65A7-6122-4067-8424-8014CA4ADCA6}" type="sibTrans" cxnId="{DA8A5E5D-F004-433F-B52D-CBF425D93E54}">
      <dgm:prSet/>
      <dgm:spPr/>
      <dgm:t>
        <a:bodyPr/>
        <a:lstStyle/>
        <a:p>
          <a:endParaRPr lang="sl-SI"/>
        </a:p>
      </dgm:t>
    </dgm:pt>
    <dgm:pt modelId="{ED9E3B56-25CB-403B-B00A-14B0AC37A657}">
      <dgm:prSet phldrT="[besedilo]" custT="1"/>
      <dgm:spPr/>
      <dgm:t>
        <a:bodyPr/>
        <a:lstStyle/>
        <a:p>
          <a:pPr algn="ctr"/>
          <a:r>
            <a:rPr lang="sl-SI" sz="2000" b="1" smtClean="0">
              <a:latin typeface="Comic Sans MS" panose="030F0702030302020204" pitchFamily="66" charset="0"/>
            </a:rPr>
            <a:t>napor lahko zmanjšamo z mehanizacijo</a:t>
          </a:r>
          <a:endParaRPr lang="sl-SI" sz="2000" dirty="0"/>
        </a:p>
      </dgm:t>
    </dgm:pt>
    <dgm:pt modelId="{4F76AD99-8F04-41A0-AB74-A59DB5AF2118}" type="parTrans" cxnId="{51548AAB-48D5-475A-8A24-F4F6096CF0E2}">
      <dgm:prSet/>
      <dgm:spPr/>
      <dgm:t>
        <a:bodyPr/>
        <a:lstStyle/>
        <a:p>
          <a:endParaRPr lang="sl-SI"/>
        </a:p>
      </dgm:t>
    </dgm:pt>
    <dgm:pt modelId="{C8EF91BA-0CB9-4AB0-A7B3-3FD402C4DEC2}" type="sibTrans" cxnId="{51548AAB-48D5-475A-8A24-F4F6096CF0E2}">
      <dgm:prSet/>
      <dgm:spPr/>
      <dgm:t>
        <a:bodyPr/>
        <a:lstStyle/>
        <a:p>
          <a:endParaRPr lang="sl-SI"/>
        </a:p>
      </dgm:t>
    </dgm:pt>
    <dgm:pt modelId="{61D28284-5C64-4561-9ED5-DEBE27F91434}">
      <dgm:prSet phldrT="[besedilo]"/>
      <dgm:spPr>
        <a:solidFill>
          <a:srgbClr val="FFC000"/>
        </a:solidFill>
      </dgm:spPr>
      <dgm:t>
        <a:bodyPr/>
        <a:lstStyle/>
        <a:p>
          <a:r>
            <a:rPr lang="sl-SI" b="1" dirty="0" smtClean="0">
              <a:solidFill>
                <a:srgbClr val="0000FF"/>
              </a:solidFill>
              <a:latin typeface="Comic Sans MS" panose="030F0702030302020204" pitchFamily="66" charset="0"/>
            </a:rPr>
            <a:t>v hladnem </a:t>
          </a:r>
        </a:p>
        <a:p>
          <a:r>
            <a:rPr lang="sl-SI" b="1" dirty="0" smtClean="0">
              <a:solidFill>
                <a:srgbClr val="0000FF"/>
              </a:solidFill>
              <a:latin typeface="Comic Sans MS" panose="030F0702030302020204" pitchFamily="66" charset="0"/>
            </a:rPr>
            <a:t>okolju </a:t>
          </a:r>
          <a:endParaRPr lang="sl-SI" dirty="0">
            <a:solidFill>
              <a:srgbClr val="0000FF"/>
            </a:solidFill>
          </a:endParaRPr>
        </a:p>
      </dgm:t>
    </dgm:pt>
    <dgm:pt modelId="{11F93AB6-E130-435B-BB4C-ACF8E5CAA57E}" type="parTrans" cxnId="{4828630A-12C0-4FE4-B7C9-2CE6501354E0}">
      <dgm:prSet/>
      <dgm:spPr/>
      <dgm:t>
        <a:bodyPr/>
        <a:lstStyle/>
        <a:p>
          <a:endParaRPr lang="sl-SI"/>
        </a:p>
      </dgm:t>
    </dgm:pt>
    <dgm:pt modelId="{1EAD9318-C2A0-4F80-8302-78DF4218917B}" type="sibTrans" cxnId="{4828630A-12C0-4FE4-B7C9-2CE6501354E0}">
      <dgm:prSet/>
      <dgm:spPr/>
      <dgm:t>
        <a:bodyPr/>
        <a:lstStyle/>
        <a:p>
          <a:endParaRPr lang="sl-SI"/>
        </a:p>
      </dgm:t>
    </dgm:pt>
    <dgm:pt modelId="{D9474A2B-5F61-49C5-BE24-1B47E4DBF169}">
      <dgm:prSet phldrT="[besedilo]" custT="1"/>
      <dgm:spPr/>
      <dgm:t>
        <a:bodyPr/>
        <a:lstStyle/>
        <a:p>
          <a:pPr algn="ctr"/>
          <a:r>
            <a:rPr lang="sl-SI" sz="2000" b="1" smtClean="0">
              <a:latin typeface="Comic Sans MS" panose="030F0702030302020204" pitchFamily="66" charset="0"/>
            </a:rPr>
            <a:t>z visoko kalorično prehrano</a:t>
          </a:r>
          <a:endParaRPr lang="sl-SI" sz="2000" dirty="0"/>
        </a:p>
      </dgm:t>
    </dgm:pt>
    <dgm:pt modelId="{24C9161D-0418-4838-997F-D56DEBEB43CF}" type="parTrans" cxnId="{C5108C81-6245-40F4-9C93-EBE02CB1735B}">
      <dgm:prSet/>
      <dgm:spPr/>
      <dgm:t>
        <a:bodyPr/>
        <a:lstStyle/>
        <a:p>
          <a:endParaRPr lang="sl-SI"/>
        </a:p>
      </dgm:t>
    </dgm:pt>
    <dgm:pt modelId="{CE23793F-31CB-43AE-AB76-5AE8AEE0DBDC}" type="sibTrans" cxnId="{C5108C81-6245-40F4-9C93-EBE02CB1735B}">
      <dgm:prSet/>
      <dgm:spPr/>
      <dgm:t>
        <a:bodyPr/>
        <a:lstStyle/>
        <a:p>
          <a:endParaRPr lang="sl-SI"/>
        </a:p>
      </dgm:t>
    </dgm:pt>
    <dgm:pt modelId="{42BEE05D-53BE-431D-8B65-9C93C0DAA75D}">
      <dgm:prSet phldrT="[besedilo]" custT="1"/>
      <dgm:spPr/>
      <dgm:t>
        <a:bodyPr/>
        <a:lstStyle/>
        <a:p>
          <a:pPr algn="ctr"/>
          <a:r>
            <a:rPr lang="sl-SI" sz="2000" b="1" smtClean="0">
              <a:latin typeface="Comic Sans MS" panose="030F0702030302020204" pitchFamily="66" charset="0"/>
            </a:rPr>
            <a:t>delno z nizkokalorično prehrano,</a:t>
          </a:r>
          <a:endParaRPr lang="sl-SI" sz="2000" dirty="0"/>
        </a:p>
      </dgm:t>
    </dgm:pt>
    <dgm:pt modelId="{2338EF3B-E525-4985-A56C-71B6DBF6F3AF}" type="sibTrans" cxnId="{5B01254F-F8F7-472B-A6CB-C6B9999BB440}">
      <dgm:prSet/>
      <dgm:spPr/>
      <dgm:t>
        <a:bodyPr/>
        <a:lstStyle/>
        <a:p>
          <a:endParaRPr lang="sl-SI"/>
        </a:p>
      </dgm:t>
    </dgm:pt>
    <dgm:pt modelId="{51D464BA-B560-4A31-A552-85EECF1AD0C5}" type="parTrans" cxnId="{5B01254F-F8F7-472B-A6CB-C6B9999BB440}">
      <dgm:prSet/>
      <dgm:spPr/>
      <dgm:t>
        <a:bodyPr/>
        <a:lstStyle/>
        <a:p>
          <a:endParaRPr lang="sl-SI"/>
        </a:p>
      </dgm:t>
    </dgm:pt>
    <dgm:pt modelId="{DA334A6D-44BC-42F5-AEE6-587807A1A888}">
      <dgm:prSet custT="1"/>
      <dgm:spPr/>
      <dgm:t>
        <a:bodyPr/>
        <a:lstStyle/>
        <a:p>
          <a:r>
            <a:rPr lang="sl-SI" sz="2000" b="1" smtClean="0">
              <a:latin typeface="Comic Sans MS" panose="030F0702030302020204" pitchFamily="66" charset="0"/>
            </a:rPr>
            <a:t>dovolj tekočine, </a:t>
          </a:r>
          <a:endParaRPr lang="sl-SI" sz="2000" b="1" dirty="0">
            <a:latin typeface="Comic Sans MS" panose="030F0702030302020204" pitchFamily="66" charset="0"/>
          </a:endParaRPr>
        </a:p>
      </dgm:t>
    </dgm:pt>
    <dgm:pt modelId="{83FCB70D-23FF-4C86-B66B-E475D0ADC5DD}" type="parTrans" cxnId="{99B49806-8CE2-4431-B0FB-5A07CF174A9F}">
      <dgm:prSet/>
      <dgm:spPr/>
      <dgm:t>
        <a:bodyPr/>
        <a:lstStyle/>
        <a:p>
          <a:endParaRPr lang="sl-SI"/>
        </a:p>
      </dgm:t>
    </dgm:pt>
    <dgm:pt modelId="{DA2A6018-0AB9-474D-9E62-9D0D14A09C15}" type="sibTrans" cxnId="{99B49806-8CE2-4431-B0FB-5A07CF174A9F}">
      <dgm:prSet/>
      <dgm:spPr/>
      <dgm:t>
        <a:bodyPr/>
        <a:lstStyle/>
        <a:p>
          <a:endParaRPr lang="sl-SI"/>
        </a:p>
      </dgm:t>
    </dgm:pt>
    <dgm:pt modelId="{7FE7F61D-130B-4329-834F-32AAD0EA59A8}">
      <dgm:prSet custT="1"/>
      <dgm:spPr/>
      <dgm:t>
        <a:bodyPr/>
        <a:lstStyle/>
        <a:p>
          <a:r>
            <a:rPr lang="sl-SI" sz="2000" b="1" smtClean="0">
              <a:latin typeface="Comic Sans MS" panose="030F0702030302020204" pitchFamily="66" charset="0"/>
            </a:rPr>
            <a:t>dodajanjem potrebnih soli,</a:t>
          </a:r>
          <a:endParaRPr lang="sl-SI" sz="2000" b="1" dirty="0">
            <a:latin typeface="Comic Sans MS" panose="030F0702030302020204" pitchFamily="66" charset="0"/>
          </a:endParaRPr>
        </a:p>
      </dgm:t>
    </dgm:pt>
    <dgm:pt modelId="{75C40EF7-0A75-4430-8C02-8E05666C003A}" type="parTrans" cxnId="{BD20D002-98AA-412F-89CC-4B2AF0706F1B}">
      <dgm:prSet/>
      <dgm:spPr/>
      <dgm:t>
        <a:bodyPr/>
        <a:lstStyle/>
        <a:p>
          <a:endParaRPr lang="sl-SI"/>
        </a:p>
      </dgm:t>
    </dgm:pt>
    <dgm:pt modelId="{E2DFB447-0BBA-4AFE-AF5C-99E283A9C04E}" type="sibTrans" cxnId="{BD20D002-98AA-412F-89CC-4B2AF0706F1B}">
      <dgm:prSet/>
      <dgm:spPr/>
      <dgm:t>
        <a:bodyPr/>
        <a:lstStyle/>
        <a:p>
          <a:endParaRPr lang="sl-SI"/>
        </a:p>
      </dgm:t>
    </dgm:pt>
    <dgm:pt modelId="{74ACC461-3537-4FE3-8A1B-8F3242334F34}" type="pres">
      <dgm:prSet presAssocID="{779D9B26-C00F-4AD1-A46D-CD6D3FF0BEB3}" presName="list" presStyleCnt="0">
        <dgm:presLayoutVars>
          <dgm:dir/>
          <dgm:animLvl val="lvl"/>
        </dgm:presLayoutVars>
      </dgm:prSet>
      <dgm:spPr/>
      <dgm:t>
        <a:bodyPr/>
        <a:lstStyle/>
        <a:p>
          <a:endParaRPr lang="sl-SI"/>
        </a:p>
      </dgm:t>
    </dgm:pt>
    <dgm:pt modelId="{0722BB09-A286-4B54-B601-68B6A9F3E668}" type="pres">
      <dgm:prSet presAssocID="{C3F39F3F-402C-47DA-BFF4-4BFC28C06037}" presName="posSpace" presStyleCnt="0"/>
      <dgm:spPr/>
      <dgm:t>
        <a:bodyPr/>
        <a:lstStyle/>
        <a:p>
          <a:endParaRPr lang="sl-SI"/>
        </a:p>
      </dgm:t>
    </dgm:pt>
    <dgm:pt modelId="{DB643542-457B-4030-8F76-73EC4FE372DD}" type="pres">
      <dgm:prSet presAssocID="{C3F39F3F-402C-47DA-BFF4-4BFC28C06037}" presName="vertFlow" presStyleCnt="0"/>
      <dgm:spPr/>
      <dgm:t>
        <a:bodyPr/>
        <a:lstStyle/>
        <a:p>
          <a:endParaRPr lang="sl-SI"/>
        </a:p>
      </dgm:t>
    </dgm:pt>
    <dgm:pt modelId="{19085FA2-AF05-4C9E-8AC1-2EE796EAAE67}" type="pres">
      <dgm:prSet presAssocID="{C3F39F3F-402C-47DA-BFF4-4BFC28C06037}" presName="topSpace" presStyleCnt="0"/>
      <dgm:spPr/>
      <dgm:t>
        <a:bodyPr/>
        <a:lstStyle/>
        <a:p>
          <a:endParaRPr lang="sl-SI"/>
        </a:p>
      </dgm:t>
    </dgm:pt>
    <dgm:pt modelId="{9D0B49D3-5BD9-4A00-BAAD-B6C3A0E4ADB9}" type="pres">
      <dgm:prSet presAssocID="{C3F39F3F-402C-47DA-BFF4-4BFC28C06037}" presName="firstComp" presStyleCnt="0"/>
      <dgm:spPr/>
      <dgm:t>
        <a:bodyPr/>
        <a:lstStyle/>
        <a:p>
          <a:endParaRPr lang="sl-SI"/>
        </a:p>
      </dgm:t>
    </dgm:pt>
    <dgm:pt modelId="{18994350-83A8-4FA3-932F-E266184592FE}" type="pres">
      <dgm:prSet presAssocID="{C3F39F3F-402C-47DA-BFF4-4BFC28C06037}" presName="firstChild" presStyleLbl="bgAccFollowNode1" presStyleIdx="0" presStyleCnt="5" custScaleX="122727" custScaleY="92705" custLinFactX="43529" custLinFactNeighborX="100000" custLinFactNeighborY="33131"/>
      <dgm:spPr/>
      <dgm:t>
        <a:bodyPr/>
        <a:lstStyle/>
        <a:p>
          <a:endParaRPr lang="sl-SI"/>
        </a:p>
      </dgm:t>
    </dgm:pt>
    <dgm:pt modelId="{FC6CB1DB-7F98-405B-9901-AA50961CA85A}" type="pres">
      <dgm:prSet presAssocID="{C3F39F3F-402C-47DA-BFF4-4BFC28C06037}" presName="firstChildTx" presStyleLbl="bgAccFollowNode1" presStyleIdx="0" presStyleCnt="5">
        <dgm:presLayoutVars>
          <dgm:bulletEnabled val="1"/>
        </dgm:presLayoutVars>
      </dgm:prSet>
      <dgm:spPr/>
      <dgm:t>
        <a:bodyPr/>
        <a:lstStyle/>
        <a:p>
          <a:endParaRPr lang="sl-SI"/>
        </a:p>
      </dgm:t>
    </dgm:pt>
    <dgm:pt modelId="{F26D3BA3-AFD3-4852-93DD-C70C62EE6D2F}" type="pres">
      <dgm:prSet presAssocID="{42BEE05D-53BE-431D-8B65-9C93C0DAA75D}" presName="comp" presStyleCnt="0"/>
      <dgm:spPr/>
      <dgm:t>
        <a:bodyPr/>
        <a:lstStyle/>
        <a:p>
          <a:endParaRPr lang="sl-SI"/>
        </a:p>
      </dgm:t>
    </dgm:pt>
    <dgm:pt modelId="{4419549F-22C2-4635-B89B-DB215D3EB3AA}" type="pres">
      <dgm:prSet presAssocID="{42BEE05D-53BE-431D-8B65-9C93C0DAA75D}" presName="child" presStyleLbl="bgAccFollowNode1" presStyleIdx="1" presStyleCnt="5" custScaleX="121238" custScaleY="86297" custLinFactX="43882" custLinFactNeighborX="100000" custLinFactNeighborY="36618"/>
      <dgm:spPr/>
      <dgm:t>
        <a:bodyPr/>
        <a:lstStyle/>
        <a:p>
          <a:endParaRPr lang="sl-SI"/>
        </a:p>
      </dgm:t>
    </dgm:pt>
    <dgm:pt modelId="{AD162162-565D-4F55-9142-40AE4311D449}" type="pres">
      <dgm:prSet presAssocID="{42BEE05D-53BE-431D-8B65-9C93C0DAA75D}" presName="childTx" presStyleLbl="bgAccFollowNode1" presStyleIdx="1" presStyleCnt="5">
        <dgm:presLayoutVars>
          <dgm:bulletEnabled val="1"/>
        </dgm:presLayoutVars>
      </dgm:prSet>
      <dgm:spPr/>
      <dgm:t>
        <a:bodyPr/>
        <a:lstStyle/>
        <a:p>
          <a:endParaRPr lang="sl-SI"/>
        </a:p>
      </dgm:t>
    </dgm:pt>
    <dgm:pt modelId="{164B5AEC-DCEC-48F0-86A2-F2EBC6053C67}" type="pres">
      <dgm:prSet presAssocID="{7FE7F61D-130B-4329-834F-32AAD0EA59A8}" presName="comp" presStyleCnt="0"/>
      <dgm:spPr/>
      <dgm:t>
        <a:bodyPr/>
        <a:lstStyle/>
        <a:p>
          <a:endParaRPr lang="sl-SI"/>
        </a:p>
      </dgm:t>
    </dgm:pt>
    <dgm:pt modelId="{3BCE9A16-CB5B-4586-AC84-440912BB08B7}" type="pres">
      <dgm:prSet presAssocID="{7FE7F61D-130B-4329-834F-32AAD0EA59A8}" presName="child" presStyleLbl="bgAccFollowNode1" presStyleIdx="2" presStyleCnt="5" custScaleX="122484" custScaleY="55464" custLinFactX="43754" custLinFactY="6105" custLinFactNeighborX="100000" custLinFactNeighborY="100000"/>
      <dgm:spPr/>
      <dgm:t>
        <a:bodyPr/>
        <a:lstStyle/>
        <a:p>
          <a:endParaRPr lang="sl-SI"/>
        </a:p>
      </dgm:t>
    </dgm:pt>
    <dgm:pt modelId="{570213CB-44D5-4000-AF72-42276C29288F}" type="pres">
      <dgm:prSet presAssocID="{7FE7F61D-130B-4329-834F-32AAD0EA59A8}" presName="childTx" presStyleLbl="bgAccFollowNode1" presStyleIdx="2" presStyleCnt="5">
        <dgm:presLayoutVars>
          <dgm:bulletEnabled val="1"/>
        </dgm:presLayoutVars>
      </dgm:prSet>
      <dgm:spPr/>
      <dgm:t>
        <a:bodyPr/>
        <a:lstStyle/>
        <a:p>
          <a:endParaRPr lang="sl-SI"/>
        </a:p>
      </dgm:t>
    </dgm:pt>
    <dgm:pt modelId="{32FC81DD-A058-46D0-BAF8-573F0982788C}" type="pres">
      <dgm:prSet presAssocID="{DA334A6D-44BC-42F5-AEE6-587807A1A888}" presName="comp" presStyleCnt="0"/>
      <dgm:spPr/>
      <dgm:t>
        <a:bodyPr/>
        <a:lstStyle/>
        <a:p>
          <a:endParaRPr lang="sl-SI"/>
        </a:p>
      </dgm:t>
    </dgm:pt>
    <dgm:pt modelId="{A54D5A47-E4B4-4C95-B534-893470C0D82C}" type="pres">
      <dgm:prSet presAssocID="{DA334A6D-44BC-42F5-AEE6-587807A1A888}" presName="child" presStyleLbl="bgAccFollowNode1" presStyleIdx="3" presStyleCnt="5" custScaleX="121263" custScaleY="64027" custLinFactX="43366" custLinFactNeighborX="100000" custLinFactNeighborY="-16228"/>
      <dgm:spPr/>
      <dgm:t>
        <a:bodyPr/>
        <a:lstStyle/>
        <a:p>
          <a:endParaRPr lang="sl-SI"/>
        </a:p>
      </dgm:t>
    </dgm:pt>
    <dgm:pt modelId="{181AEFED-EC04-4236-ACBF-87C4F43AB76D}" type="pres">
      <dgm:prSet presAssocID="{DA334A6D-44BC-42F5-AEE6-587807A1A888}" presName="childTx" presStyleLbl="bgAccFollowNode1" presStyleIdx="3" presStyleCnt="5">
        <dgm:presLayoutVars>
          <dgm:bulletEnabled val="1"/>
        </dgm:presLayoutVars>
      </dgm:prSet>
      <dgm:spPr/>
      <dgm:t>
        <a:bodyPr/>
        <a:lstStyle/>
        <a:p>
          <a:endParaRPr lang="sl-SI"/>
        </a:p>
      </dgm:t>
    </dgm:pt>
    <dgm:pt modelId="{545059D7-78AA-4EF0-AFB7-5CC8704254C4}" type="pres">
      <dgm:prSet presAssocID="{C3F39F3F-402C-47DA-BFF4-4BFC28C06037}" presName="negSpace" presStyleCnt="0"/>
      <dgm:spPr/>
      <dgm:t>
        <a:bodyPr/>
        <a:lstStyle/>
        <a:p>
          <a:endParaRPr lang="sl-SI"/>
        </a:p>
      </dgm:t>
    </dgm:pt>
    <dgm:pt modelId="{BA24F00E-660D-4F74-9270-5A2470ADCBF1}" type="pres">
      <dgm:prSet presAssocID="{C3F39F3F-402C-47DA-BFF4-4BFC28C06037}" presName="circle" presStyleLbl="node1" presStyleIdx="0" presStyleCnt="2" custScaleX="349548" custScaleY="179164" custLinFactX="-7936" custLinFactNeighborX="-100000" custLinFactNeighborY="-225"/>
      <dgm:spPr/>
      <dgm:t>
        <a:bodyPr/>
        <a:lstStyle/>
        <a:p>
          <a:endParaRPr lang="sl-SI"/>
        </a:p>
      </dgm:t>
    </dgm:pt>
    <dgm:pt modelId="{3CD1F204-98EF-43EF-8FBD-59A4579F08F8}" type="pres">
      <dgm:prSet presAssocID="{ADAB65A7-6122-4067-8424-8014CA4ADCA6}" presName="transSpace" presStyleCnt="0"/>
      <dgm:spPr/>
      <dgm:t>
        <a:bodyPr/>
        <a:lstStyle/>
        <a:p>
          <a:endParaRPr lang="sl-SI"/>
        </a:p>
      </dgm:t>
    </dgm:pt>
    <dgm:pt modelId="{3BD3EA96-F155-48B9-A624-60692D6702CC}" type="pres">
      <dgm:prSet presAssocID="{61D28284-5C64-4561-9ED5-DEBE27F91434}" presName="posSpace" presStyleCnt="0"/>
      <dgm:spPr/>
      <dgm:t>
        <a:bodyPr/>
        <a:lstStyle/>
        <a:p>
          <a:endParaRPr lang="sl-SI"/>
        </a:p>
      </dgm:t>
    </dgm:pt>
    <dgm:pt modelId="{3D8D29D8-6BEE-4FE3-AF36-DD346EE216A4}" type="pres">
      <dgm:prSet presAssocID="{61D28284-5C64-4561-9ED5-DEBE27F91434}" presName="vertFlow" presStyleCnt="0"/>
      <dgm:spPr/>
      <dgm:t>
        <a:bodyPr/>
        <a:lstStyle/>
        <a:p>
          <a:endParaRPr lang="sl-SI"/>
        </a:p>
      </dgm:t>
    </dgm:pt>
    <dgm:pt modelId="{2C7797D9-533B-48B6-B925-4089AA185172}" type="pres">
      <dgm:prSet presAssocID="{61D28284-5C64-4561-9ED5-DEBE27F91434}" presName="topSpace" presStyleCnt="0"/>
      <dgm:spPr/>
      <dgm:t>
        <a:bodyPr/>
        <a:lstStyle/>
        <a:p>
          <a:endParaRPr lang="sl-SI"/>
        </a:p>
      </dgm:t>
    </dgm:pt>
    <dgm:pt modelId="{CCBECF00-FB7E-4EDC-A1B5-9FE6264BAD02}" type="pres">
      <dgm:prSet presAssocID="{61D28284-5C64-4561-9ED5-DEBE27F91434}" presName="firstComp" presStyleCnt="0"/>
      <dgm:spPr/>
      <dgm:t>
        <a:bodyPr/>
        <a:lstStyle/>
        <a:p>
          <a:endParaRPr lang="sl-SI"/>
        </a:p>
      </dgm:t>
    </dgm:pt>
    <dgm:pt modelId="{67F9C9D6-CFA2-4202-A74F-16F7E4EAFD28}" type="pres">
      <dgm:prSet presAssocID="{61D28284-5C64-4561-9ED5-DEBE27F91434}" presName="firstChild" presStyleLbl="bgAccFollowNode1" presStyleIdx="4" presStyleCnt="5" custLinFactNeighborX="-30470" custLinFactNeighborY="-49223"/>
      <dgm:spPr/>
      <dgm:t>
        <a:bodyPr/>
        <a:lstStyle/>
        <a:p>
          <a:endParaRPr lang="sl-SI"/>
        </a:p>
      </dgm:t>
    </dgm:pt>
    <dgm:pt modelId="{F0B372AA-3EB8-4A8A-9A86-6F346ADA5279}" type="pres">
      <dgm:prSet presAssocID="{61D28284-5C64-4561-9ED5-DEBE27F91434}" presName="firstChildTx" presStyleLbl="bgAccFollowNode1" presStyleIdx="4" presStyleCnt="5">
        <dgm:presLayoutVars>
          <dgm:bulletEnabled val="1"/>
        </dgm:presLayoutVars>
      </dgm:prSet>
      <dgm:spPr/>
      <dgm:t>
        <a:bodyPr/>
        <a:lstStyle/>
        <a:p>
          <a:endParaRPr lang="sl-SI"/>
        </a:p>
      </dgm:t>
    </dgm:pt>
    <dgm:pt modelId="{F90C32CA-5925-4E28-82B9-2385614F0E10}" type="pres">
      <dgm:prSet presAssocID="{61D28284-5C64-4561-9ED5-DEBE27F91434}" presName="negSpace" presStyleCnt="0"/>
      <dgm:spPr/>
      <dgm:t>
        <a:bodyPr/>
        <a:lstStyle/>
        <a:p>
          <a:endParaRPr lang="sl-SI"/>
        </a:p>
      </dgm:t>
    </dgm:pt>
    <dgm:pt modelId="{6092DDAA-C42F-4B9F-B703-FA1D1F69A087}" type="pres">
      <dgm:prSet presAssocID="{61D28284-5C64-4561-9ED5-DEBE27F91434}" presName="circle" presStyleLbl="node1" presStyleIdx="1" presStyleCnt="2" custScaleX="198786" custLinFactNeighborX="-61382" custLinFactNeighborY="-43325"/>
      <dgm:spPr/>
      <dgm:t>
        <a:bodyPr/>
        <a:lstStyle/>
        <a:p>
          <a:endParaRPr lang="sl-SI"/>
        </a:p>
      </dgm:t>
    </dgm:pt>
  </dgm:ptLst>
  <dgm:cxnLst>
    <dgm:cxn modelId="{55CBB48D-FF15-47F6-B9BC-1AD7B5105A2B}" type="presOf" srcId="{DA334A6D-44BC-42F5-AEE6-587807A1A888}" destId="{181AEFED-EC04-4236-ACBF-87C4F43AB76D}" srcOrd="1" destOrd="0" presId="urn:microsoft.com/office/officeart/2005/8/layout/hList9"/>
    <dgm:cxn modelId="{8B5E4C24-984B-401C-A394-700BA51588FC}" type="presOf" srcId="{7FE7F61D-130B-4329-834F-32AAD0EA59A8}" destId="{3BCE9A16-CB5B-4586-AC84-440912BB08B7}" srcOrd="0" destOrd="0" presId="urn:microsoft.com/office/officeart/2005/8/layout/hList9"/>
    <dgm:cxn modelId="{42077EFF-499A-4EE8-A3DD-E5878550C649}" type="presOf" srcId="{C3F39F3F-402C-47DA-BFF4-4BFC28C06037}" destId="{BA24F00E-660D-4F74-9270-5A2470ADCBF1}" srcOrd="0" destOrd="0" presId="urn:microsoft.com/office/officeart/2005/8/layout/hList9"/>
    <dgm:cxn modelId="{DA8A5E5D-F004-433F-B52D-CBF425D93E54}" srcId="{779D9B26-C00F-4AD1-A46D-CD6D3FF0BEB3}" destId="{C3F39F3F-402C-47DA-BFF4-4BFC28C06037}" srcOrd="0" destOrd="0" parTransId="{C0920C8F-B988-4951-B863-08FF6C7EE16A}" sibTransId="{ADAB65A7-6122-4067-8424-8014CA4ADCA6}"/>
    <dgm:cxn modelId="{C5108C81-6245-40F4-9C93-EBE02CB1735B}" srcId="{61D28284-5C64-4561-9ED5-DEBE27F91434}" destId="{D9474A2B-5F61-49C5-BE24-1B47E4DBF169}" srcOrd="0" destOrd="0" parTransId="{24C9161D-0418-4838-997F-D56DEBEB43CF}" sibTransId="{CE23793F-31CB-43AE-AB76-5AE8AEE0DBDC}"/>
    <dgm:cxn modelId="{8ECEE803-D848-4949-A201-E2E21B76B634}" type="presOf" srcId="{42BEE05D-53BE-431D-8B65-9C93C0DAA75D}" destId="{4419549F-22C2-4635-B89B-DB215D3EB3AA}" srcOrd="0" destOrd="0" presId="urn:microsoft.com/office/officeart/2005/8/layout/hList9"/>
    <dgm:cxn modelId="{CC43537A-51E8-4449-9644-848D06E62591}" type="presOf" srcId="{D9474A2B-5F61-49C5-BE24-1B47E4DBF169}" destId="{F0B372AA-3EB8-4A8A-9A86-6F346ADA5279}" srcOrd="1" destOrd="0" presId="urn:microsoft.com/office/officeart/2005/8/layout/hList9"/>
    <dgm:cxn modelId="{7FE8870D-DCD5-49FD-856E-0B991FFF1AAC}" type="presOf" srcId="{779D9B26-C00F-4AD1-A46D-CD6D3FF0BEB3}" destId="{74ACC461-3537-4FE3-8A1B-8F3242334F34}" srcOrd="0" destOrd="0" presId="urn:microsoft.com/office/officeart/2005/8/layout/hList9"/>
    <dgm:cxn modelId="{C3287697-3223-46FC-93D0-21F76E795357}" type="presOf" srcId="{DA334A6D-44BC-42F5-AEE6-587807A1A888}" destId="{A54D5A47-E4B4-4C95-B534-893470C0D82C}" srcOrd="0" destOrd="0" presId="urn:microsoft.com/office/officeart/2005/8/layout/hList9"/>
    <dgm:cxn modelId="{4828630A-12C0-4FE4-B7C9-2CE6501354E0}" srcId="{779D9B26-C00F-4AD1-A46D-CD6D3FF0BEB3}" destId="{61D28284-5C64-4561-9ED5-DEBE27F91434}" srcOrd="1" destOrd="0" parTransId="{11F93AB6-E130-435B-BB4C-ACF8E5CAA57E}" sibTransId="{1EAD9318-C2A0-4F80-8302-78DF4218917B}"/>
    <dgm:cxn modelId="{DDB5D98F-2249-4753-91A4-FE6E33B7594B}" type="presOf" srcId="{61D28284-5C64-4561-9ED5-DEBE27F91434}" destId="{6092DDAA-C42F-4B9F-B703-FA1D1F69A087}" srcOrd="0" destOrd="0" presId="urn:microsoft.com/office/officeart/2005/8/layout/hList9"/>
    <dgm:cxn modelId="{0BBC6A28-A94E-41A1-83D2-207B1EBD73F9}" type="presOf" srcId="{ED9E3B56-25CB-403B-B00A-14B0AC37A657}" destId="{FC6CB1DB-7F98-405B-9901-AA50961CA85A}" srcOrd="1" destOrd="0" presId="urn:microsoft.com/office/officeart/2005/8/layout/hList9"/>
    <dgm:cxn modelId="{51548AAB-48D5-475A-8A24-F4F6096CF0E2}" srcId="{C3F39F3F-402C-47DA-BFF4-4BFC28C06037}" destId="{ED9E3B56-25CB-403B-B00A-14B0AC37A657}" srcOrd="0" destOrd="0" parTransId="{4F76AD99-8F04-41A0-AB74-A59DB5AF2118}" sibTransId="{C8EF91BA-0CB9-4AB0-A7B3-3FD402C4DEC2}"/>
    <dgm:cxn modelId="{41B14752-EE0E-4B55-BDF5-B9E4720FAE80}" type="presOf" srcId="{7FE7F61D-130B-4329-834F-32AAD0EA59A8}" destId="{570213CB-44D5-4000-AF72-42276C29288F}" srcOrd="1" destOrd="0" presId="urn:microsoft.com/office/officeart/2005/8/layout/hList9"/>
    <dgm:cxn modelId="{99B49806-8CE2-4431-B0FB-5A07CF174A9F}" srcId="{C3F39F3F-402C-47DA-BFF4-4BFC28C06037}" destId="{DA334A6D-44BC-42F5-AEE6-587807A1A888}" srcOrd="3" destOrd="0" parTransId="{83FCB70D-23FF-4C86-B66B-E475D0ADC5DD}" sibTransId="{DA2A6018-0AB9-474D-9E62-9D0D14A09C15}"/>
    <dgm:cxn modelId="{BD20D002-98AA-412F-89CC-4B2AF0706F1B}" srcId="{C3F39F3F-402C-47DA-BFF4-4BFC28C06037}" destId="{7FE7F61D-130B-4329-834F-32AAD0EA59A8}" srcOrd="2" destOrd="0" parTransId="{75C40EF7-0A75-4430-8C02-8E05666C003A}" sibTransId="{E2DFB447-0BBA-4AFE-AF5C-99E283A9C04E}"/>
    <dgm:cxn modelId="{F0335EC1-ADEF-43A1-865A-53BFAEC54EE9}" type="presOf" srcId="{ED9E3B56-25CB-403B-B00A-14B0AC37A657}" destId="{18994350-83A8-4FA3-932F-E266184592FE}" srcOrd="0" destOrd="0" presId="urn:microsoft.com/office/officeart/2005/8/layout/hList9"/>
    <dgm:cxn modelId="{0C6385EE-69F6-484A-850F-86B01D337E6C}" type="presOf" srcId="{D9474A2B-5F61-49C5-BE24-1B47E4DBF169}" destId="{67F9C9D6-CFA2-4202-A74F-16F7E4EAFD28}" srcOrd="0" destOrd="0" presId="urn:microsoft.com/office/officeart/2005/8/layout/hList9"/>
    <dgm:cxn modelId="{5B01254F-F8F7-472B-A6CB-C6B9999BB440}" srcId="{C3F39F3F-402C-47DA-BFF4-4BFC28C06037}" destId="{42BEE05D-53BE-431D-8B65-9C93C0DAA75D}" srcOrd="1" destOrd="0" parTransId="{51D464BA-B560-4A31-A552-85EECF1AD0C5}" sibTransId="{2338EF3B-E525-4985-A56C-71B6DBF6F3AF}"/>
    <dgm:cxn modelId="{38145E66-71B2-4332-BE3E-796306D2932D}" type="presOf" srcId="{42BEE05D-53BE-431D-8B65-9C93C0DAA75D}" destId="{AD162162-565D-4F55-9142-40AE4311D449}" srcOrd="1" destOrd="0" presId="urn:microsoft.com/office/officeart/2005/8/layout/hList9"/>
    <dgm:cxn modelId="{BCE5F55D-DEC7-48EC-A6CA-01D0EB6BEC5D}" type="presParOf" srcId="{74ACC461-3537-4FE3-8A1B-8F3242334F34}" destId="{0722BB09-A286-4B54-B601-68B6A9F3E668}" srcOrd="0" destOrd="0" presId="urn:microsoft.com/office/officeart/2005/8/layout/hList9"/>
    <dgm:cxn modelId="{F857CC2F-2CE5-4C1A-86AE-E9B9CB0621E2}" type="presParOf" srcId="{74ACC461-3537-4FE3-8A1B-8F3242334F34}" destId="{DB643542-457B-4030-8F76-73EC4FE372DD}" srcOrd="1" destOrd="0" presId="urn:microsoft.com/office/officeart/2005/8/layout/hList9"/>
    <dgm:cxn modelId="{39FC7EC9-6DAB-4060-8619-A30AB40F2F08}" type="presParOf" srcId="{DB643542-457B-4030-8F76-73EC4FE372DD}" destId="{19085FA2-AF05-4C9E-8AC1-2EE796EAAE67}" srcOrd="0" destOrd="0" presId="urn:microsoft.com/office/officeart/2005/8/layout/hList9"/>
    <dgm:cxn modelId="{2FD73F1B-C34E-4DB6-9CD5-2A6AAD8CD930}" type="presParOf" srcId="{DB643542-457B-4030-8F76-73EC4FE372DD}" destId="{9D0B49D3-5BD9-4A00-BAAD-B6C3A0E4ADB9}" srcOrd="1" destOrd="0" presId="urn:microsoft.com/office/officeart/2005/8/layout/hList9"/>
    <dgm:cxn modelId="{3FE58B71-F758-44AA-9061-CC4A102B2AD0}" type="presParOf" srcId="{9D0B49D3-5BD9-4A00-BAAD-B6C3A0E4ADB9}" destId="{18994350-83A8-4FA3-932F-E266184592FE}" srcOrd="0" destOrd="0" presId="urn:microsoft.com/office/officeart/2005/8/layout/hList9"/>
    <dgm:cxn modelId="{14192B41-99AF-48F5-A290-A9697AA4061A}" type="presParOf" srcId="{9D0B49D3-5BD9-4A00-BAAD-B6C3A0E4ADB9}" destId="{FC6CB1DB-7F98-405B-9901-AA50961CA85A}" srcOrd="1" destOrd="0" presId="urn:microsoft.com/office/officeart/2005/8/layout/hList9"/>
    <dgm:cxn modelId="{B3F42605-94E9-49FF-A380-9FCEF8BC87CB}" type="presParOf" srcId="{DB643542-457B-4030-8F76-73EC4FE372DD}" destId="{F26D3BA3-AFD3-4852-93DD-C70C62EE6D2F}" srcOrd="2" destOrd="0" presId="urn:microsoft.com/office/officeart/2005/8/layout/hList9"/>
    <dgm:cxn modelId="{763120D1-6C90-49DF-AD2F-337056E61A08}" type="presParOf" srcId="{F26D3BA3-AFD3-4852-93DD-C70C62EE6D2F}" destId="{4419549F-22C2-4635-B89B-DB215D3EB3AA}" srcOrd="0" destOrd="0" presId="urn:microsoft.com/office/officeart/2005/8/layout/hList9"/>
    <dgm:cxn modelId="{D2F5E933-7EBD-4A12-92FE-C7868487BB41}" type="presParOf" srcId="{F26D3BA3-AFD3-4852-93DD-C70C62EE6D2F}" destId="{AD162162-565D-4F55-9142-40AE4311D449}" srcOrd="1" destOrd="0" presId="urn:microsoft.com/office/officeart/2005/8/layout/hList9"/>
    <dgm:cxn modelId="{6C0556FE-C324-41C3-B9E1-83C2DA9C760F}" type="presParOf" srcId="{DB643542-457B-4030-8F76-73EC4FE372DD}" destId="{164B5AEC-DCEC-48F0-86A2-F2EBC6053C67}" srcOrd="3" destOrd="0" presId="urn:microsoft.com/office/officeart/2005/8/layout/hList9"/>
    <dgm:cxn modelId="{84D97074-CBD7-4013-B9B5-9B6FA125A98C}" type="presParOf" srcId="{164B5AEC-DCEC-48F0-86A2-F2EBC6053C67}" destId="{3BCE9A16-CB5B-4586-AC84-440912BB08B7}" srcOrd="0" destOrd="0" presId="urn:microsoft.com/office/officeart/2005/8/layout/hList9"/>
    <dgm:cxn modelId="{03799AB8-96D9-4815-A5DC-791BD9F9D0F2}" type="presParOf" srcId="{164B5AEC-DCEC-48F0-86A2-F2EBC6053C67}" destId="{570213CB-44D5-4000-AF72-42276C29288F}" srcOrd="1" destOrd="0" presId="urn:microsoft.com/office/officeart/2005/8/layout/hList9"/>
    <dgm:cxn modelId="{7D575E73-ACCA-45CE-8923-5237D30EAE69}" type="presParOf" srcId="{DB643542-457B-4030-8F76-73EC4FE372DD}" destId="{32FC81DD-A058-46D0-BAF8-573F0982788C}" srcOrd="4" destOrd="0" presId="urn:microsoft.com/office/officeart/2005/8/layout/hList9"/>
    <dgm:cxn modelId="{35A52EB5-B18B-45C8-81F1-50C1203D952E}" type="presParOf" srcId="{32FC81DD-A058-46D0-BAF8-573F0982788C}" destId="{A54D5A47-E4B4-4C95-B534-893470C0D82C}" srcOrd="0" destOrd="0" presId="urn:microsoft.com/office/officeart/2005/8/layout/hList9"/>
    <dgm:cxn modelId="{7B8166AB-05A4-40E8-941A-7532803A4F7D}" type="presParOf" srcId="{32FC81DD-A058-46D0-BAF8-573F0982788C}" destId="{181AEFED-EC04-4236-ACBF-87C4F43AB76D}" srcOrd="1" destOrd="0" presId="urn:microsoft.com/office/officeart/2005/8/layout/hList9"/>
    <dgm:cxn modelId="{D3EC2567-9918-46C6-8EA1-213DEA575C61}" type="presParOf" srcId="{74ACC461-3537-4FE3-8A1B-8F3242334F34}" destId="{545059D7-78AA-4EF0-AFB7-5CC8704254C4}" srcOrd="2" destOrd="0" presId="urn:microsoft.com/office/officeart/2005/8/layout/hList9"/>
    <dgm:cxn modelId="{D75BA2B1-7C21-40AB-BA99-D0EE1AF0C8B0}" type="presParOf" srcId="{74ACC461-3537-4FE3-8A1B-8F3242334F34}" destId="{BA24F00E-660D-4F74-9270-5A2470ADCBF1}" srcOrd="3" destOrd="0" presId="urn:microsoft.com/office/officeart/2005/8/layout/hList9"/>
    <dgm:cxn modelId="{C38A9465-5910-4909-AAC6-BBF4EF9C03FD}" type="presParOf" srcId="{74ACC461-3537-4FE3-8A1B-8F3242334F34}" destId="{3CD1F204-98EF-43EF-8FBD-59A4579F08F8}" srcOrd="4" destOrd="0" presId="urn:microsoft.com/office/officeart/2005/8/layout/hList9"/>
    <dgm:cxn modelId="{F6718EC3-838D-4273-9E67-854CE1D4883B}" type="presParOf" srcId="{74ACC461-3537-4FE3-8A1B-8F3242334F34}" destId="{3BD3EA96-F155-48B9-A624-60692D6702CC}" srcOrd="5" destOrd="0" presId="urn:microsoft.com/office/officeart/2005/8/layout/hList9"/>
    <dgm:cxn modelId="{0DF0106F-4969-4AB6-A9A1-8DD06F145537}" type="presParOf" srcId="{74ACC461-3537-4FE3-8A1B-8F3242334F34}" destId="{3D8D29D8-6BEE-4FE3-AF36-DD346EE216A4}" srcOrd="6" destOrd="0" presId="urn:microsoft.com/office/officeart/2005/8/layout/hList9"/>
    <dgm:cxn modelId="{C26D22D7-D7DC-4DC6-ADCE-834DE6ACE447}" type="presParOf" srcId="{3D8D29D8-6BEE-4FE3-AF36-DD346EE216A4}" destId="{2C7797D9-533B-48B6-B925-4089AA185172}" srcOrd="0" destOrd="0" presId="urn:microsoft.com/office/officeart/2005/8/layout/hList9"/>
    <dgm:cxn modelId="{689C2A86-75D3-4738-BB78-35EA629B1521}" type="presParOf" srcId="{3D8D29D8-6BEE-4FE3-AF36-DD346EE216A4}" destId="{CCBECF00-FB7E-4EDC-A1B5-9FE6264BAD02}" srcOrd="1" destOrd="0" presId="urn:microsoft.com/office/officeart/2005/8/layout/hList9"/>
    <dgm:cxn modelId="{CB74DCA1-77CA-458E-8263-4DFB5DE7C2BC}" type="presParOf" srcId="{CCBECF00-FB7E-4EDC-A1B5-9FE6264BAD02}" destId="{67F9C9D6-CFA2-4202-A74F-16F7E4EAFD28}" srcOrd="0" destOrd="0" presId="urn:microsoft.com/office/officeart/2005/8/layout/hList9"/>
    <dgm:cxn modelId="{5D022A86-7C06-4B36-9780-A69030DD9CFB}" type="presParOf" srcId="{CCBECF00-FB7E-4EDC-A1B5-9FE6264BAD02}" destId="{F0B372AA-3EB8-4A8A-9A86-6F346ADA5279}" srcOrd="1" destOrd="0" presId="urn:microsoft.com/office/officeart/2005/8/layout/hList9"/>
    <dgm:cxn modelId="{A1D6E4B5-91EF-499F-9963-5EEA37C722EE}" type="presParOf" srcId="{74ACC461-3537-4FE3-8A1B-8F3242334F34}" destId="{F90C32CA-5925-4E28-82B9-2385614F0E10}" srcOrd="7" destOrd="0" presId="urn:microsoft.com/office/officeart/2005/8/layout/hList9"/>
    <dgm:cxn modelId="{5675A166-DA8E-4A34-ADFA-A1D8A81A00BF}" type="presParOf" srcId="{74ACC461-3537-4FE3-8A1B-8F3242334F34}" destId="{6092DDAA-C42F-4B9F-B703-FA1D1F69A087}"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B4B9794-520D-4319-BA48-03B28DC0F88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F35FDAE8-E625-47F9-BDD1-25276B4DA9E7}" type="pres">
      <dgm:prSet presAssocID="{8B4B9794-520D-4319-BA48-03B28DC0F88D}" presName="matrix" presStyleCnt="0">
        <dgm:presLayoutVars>
          <dgm:chMax val="1"/>
          <dgm:dir/>
          <dgm:resizeHandles val="exact"/>
        </dgm:presLayoutVars>
      </dgm:prSet>
      <dgm:spPr/>
      <dgm:t>
        <a:bodyPr/>
        <a:lstStyle/>
        <a:p>
          <a:endParaRPr lang="sl-SI"/>
        </a:p>
      </dgm:t>
    </dgm:pt>
  </dgm:ptLst>
  <dgm:cxnLst>
    <dgm:cxn modelId="{1CA56DF3-7250-484D-8BF1-09E62CB4E1EE}" type="presOf" srcId="{8B4B9794-520D-4319-BA48-03B28DC0F88D}" destId="{F35FDAE8-E625-47F9-BDD1-25276B4DA9E7}" srcOrd="0"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0D2FB7-EB5E-446C-96AD-DACF78CFAB7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sl-SI"/>
        </a:p>
      </dgm:t>
    </dgm:pt>
    <dgm:pt modelId="{460EE250-AEDC-4141-AE83-819A82C804A9}">
      <dgm:prSet phldrT="[besedilo]">
        <dgm:style>
          <a:lnRef idx="0">
            <a:schemeClr val="accent1"/>
          </a:lnRef>
          <a:fillRef idx="3">
            <a:schemeClr val="accent1"/>
          </a:fillRef>
          <a:effectRef idx="3">
            <a:schemeClr val="accent1"/>
          </a:effectRef>
          <a:fontRef idx="minor">
            <a:schemeClr val="lt1"/>
          </a:fontRef>
        </dgm:style>
      </dgm:prSet>
      <dgm:spPr>
        <a:solidFill>
          <a:srgbClr val="99FF99"/>
        </a:solidFill>
      </dgm:spPr>
      <dgm:t>
        <a:bodyPr/>
        <a:lstStyle/>
        <a:p>
          <a:r>
            <a:rPr lang="sl-SI" b="1" dirty="0">
              <a:solidFill>
                <a:srgbClr val="7030A0"/>
              </a:solidFill>
              <a:latin typeface="Comic Sans MS" panose="030F0702030302020204" pitchFamily="66" charset="0"/>
            </a:rPr>
            <a:t>Bolj kot presnovo lahko spreminjamo:</a:t>
          </a:r>
        </a:p>
      </dgm:t>
    </dgm:pt>
    <dgm:pt modelId="{A479C2BD-88BB-451E-A15C-049B429BDA17}" type="parTrans" cxnId="{9343AEF1-27E7-4652-AA62-D9ECBE516C88}">
      <dgm:prSet/>
      <dgm:spPr/>
      <dgm:t>
        <a:bodyPr/>
        <a:lstStyle/>
        <a:p>
          <a:endParaRPr lang="sl-SI"/>
        </a:p>
      </dgm:t>
    </dgm:pt>
    <dgm:pt modelId="{C1D23080-E1CA-434F-B3CC-AD066A28AFD8}" type="sibTrans" cxnId="{9343AEF1-27E7-4652-AA62-D9ECBE516C88}">
      <dgm:prSet/>
      <dgm:spPr/>
      <dgm:t>
        <a:bodyPr/>
        <a:lstStyle/>
        <a:p>
          <a:endParaRPr lang="sl-SI"/>
        </a:p>
      </dgm:t>
    </dgm:pt>
    <dgm:pt modelId="{76205CCF-90C3-431F-926F-F59F3463674E}">
      <dgm:prSet phldrT="[besedilo]" custT="1">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r>
            <a:rPr lang="sl-SI" sz="2000" b="1" dirty="0">
              <a:latin typeface="Comic Sans MS" panose="030F0702030302020204" pitchFamily="66" charset="0"/>
            </a:rPr>
            <a:t>toplotne parametre delovnega </a:t>
          </a:r>
          <a:r>
            <a:rPr lang="sl-SI" sz="2000" b="1" dirty="0" smtClean="0">
              <a:latin typeface="Comic Sans MS" panose="030F0702030302020204" pitchFamily="66" charset="0"/>
            </a:rPr>
            <a:t>okolja      in </a:t>
          </a:r>
          <a:endParaRPr lang="sl-SI" sz="2000" b="1" dirty="0">
            <a:latin typeface="Comic Sans MS" panose="030F0702030302020204" pitchFamily="66" charset="0"/>
          </a:endParaRPr>
        </a:p>
      </dgm:t>
    </dgm:pt>
    <dgm:pt modelId="{6C805764-5DA4-4723-B26C-6EBE3E22638D}" type="parTrans" cxnId="{4C27F717-1A78-4D68-9927-096BD4197645}">
      <dgm:prSet/>
      <dgm:spPr/>
      <dgm:t>
        <a:bodyPr/>
        <a:lstStyle/>
        <a:p>
          <a:endParaRPr lang="sl-SI"/>
        </a:p>
      </dgm:t>
    </dgm:pt>
    <dgm:pt modelId="{CA2DADF8-9299-4BF7-98AC-40E62DC5ED0D}" type="sibTrans" cxnId="{4C27F717-1A78-4D68-9927-096BD4197645}">
      <dgm:prSet/>
      <dgm:spPr/>
      <dgm:t>
        <a:bodyPr/>
        <a:lstStyle/>
        <a:p>
          <a:endParaRPr lang="sl-SI"/>
        </a:p>
      </dgm:t>
    </dgm:pt>
    <dgm:pt modelId="{C08836C2-84DB-42C1-89B9-68E9E74B669D}">
      <dgm:prSet phldrT="[besedilo]">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endParaRPr lang="sl-SI" sz="1900"/>
        </a:p>
      </dgm:t>
    </dgm:pt>
    <dgm:pt modelId="{822376F3-C509-4D26-A819-8E44F28F3503}" type="parTrans" cxnId="{05BFDB10-B002-46B7-925E-08C2C75733A2}">
      <dgm:prSet/>
      <dgm:spPr/>
      <dgm:t>
        <a:bodyPr/>
        <a:lstStyle/>
        <a:p>
          <a:endParaRPr lang="sl-SI"/>
        </a:p>
      </dgm:t>
    </dgm:pt>
    <dgm:pt modelId="{566E4CDA-A3CD-496C-B80B-AB3BA92D0E5B}" type="sibTrans" cxnId="{05BFDB10-B002-46B7-925E-08C2C75733A2}">
      <dgm:prSet/>
      <dgm:spPr/>
      <dgm:t>
        <a:bodyPr/>
        <a:lstStyle/>
        <a:p>
          <a:endParaRPr lang="sl-SI"/>
        </a:p>
      </dgm:t>
    </dgm:pt>
    <dgm:pt modelId="{2AB9F46D-7039-46C6-971F-06573E9EC624}">
      <dgm:prSet phldrT="[besedilo]">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endParaRPr lang="sl-SI" sz="1900"/>
        </a:p>
      </dgm:t>
    </dgm:pt>
    <dgm:pt modelId="{2CAC87EA-ADB9-44E2-8C1A-AD8E405E04DA}" type="parTrans" cxnId="{3CDE1721-2C2B-46C9-A944-E03FA8E99F3C}">
      <dgm:prSet/>
      <dgm:spPr/>
      <dgm:t>
        <a:bodyPr/>
        <a:lstStyle/>
        <a:p>
          <a:endParaRPr lang="sl-SI"/>
        </a:p>
      </dgm:t>
    </dgm:pt>
    <dgm:pt modelId="{6C7ED77A-09E4-4527-9566-85CFBD303FA3}" type="sibTrans" cxnId="{3CDE1721-2C2B-46C9-A944-E03FA8E99F3C}">
      <dgm:prSet/>
      <dgm:spPr/>
      <dgm:t>
        <a:bodyPr/>
        <a:lstStyle/>
        <a:p>
          <a:endParaRPr lang="sl-SI"/>
        </a:p>
      </dgm:t>
    </dgm:pt>
    <dgm:pt modelId="{1ABD026A-26FA-44A1-933E-475776588087}">
      <dgm:prSet phldrT="[besedilo]" custT="1">
        <dgm:style>
          <a:lnRef idx="0">
            <a:schemeClr val="accent6"/>
          </a:lnRef>
          <a:fillRef idx="3">
            <a:schemeClr val="accent6"/>
          </a:fillRef>
          <a:effectRef idx="3">
            <a:schemeClr val="accent6"/>
          </a:effectRef>
          <a:fontRef idx="minor">
            <a:schemeClr val="lt1"/>
          </a:fontRef>
        </dgm:style>
      </dgm:prSet>
      <dgm:spPr>
        <a:solidFill>
          <a:srgbClr val="FFFF99"/>
        </a:solidFill>
      </dgm:spPr>
      <dgm:t>
        <a:bodyPr/>
        <a:lstStyle/>
        <a:p>
          <a:r>
            <a:rPr lang="sl-SI" sz="2000" b="1" dirty="0">
              <a:latin typeface="Comic Sans MS" panose="030F0702030302020204" pitchFamily="66" charset="0"/>
            </a:rPr>
            <a:t>izolacijske vrednosti oblačila </a:t>
          </a:r>
        </a:p>
      </dgm:t>
    </dgm:pt>
    <dgm:pt modelId="{B4D870CB-0153-4BFA-A66A-66B883EC901A}" type="parTrans" cxnId="{057013A6-7916-4CB7-A8FF-E96A5B1E5618}">
      <dgm:prSet/>
      <dgm:spPr/>
      <dgm:t>
        <a:bodyPr/>
        <a:lstStyle/>
        <a:p>
          <a:endParaRPr lang="sl-SI"/>
        </a:p>
      </dgm:t>
    </dgm:pt>
    <dgm:pt modelId="{915E170E-BFB9-43C9-BB88-0B4176C1ADD2}" type="sibTrans" cxnId="{057013A6-7916-4CB7-A8FF-E96A5B1E5618}">
      <dgm:prSet/>
      <dgm:spPr/>
      <dgm:t>
        <a:bodyPr/>
        <a:lstStyle/>
        <a:p>
          <a:endParaRPr lang="sl-SI"/>
        </a:p>
      </dgm:t>
    </dgm:pt>
    <dgm:pt modelId="{67C581FE-6153-4ABE-86A9-088FE0A87255}" type="pres">
      <dgm:prSet presAssocID="{FD0D2FB7-EB5E-446C-96AD-DACF78CFAB74}" presName="Name0" presStyleCnt="0">
        <dgm:presLayoutVars>
          <dgm:dir/>
          <dgm:animLvl val="lvl"/>
          <dgm:resizeHandles/>
        </dgm:presLayoutVars>
      </dgm:prSet>
      <dgm:spPr/>
      <dgm:t>
        <a:bodyPr/>
        <a:lstStyle/>
        <a:p>
          <a:endParaRPr lang="sl-SI"/>
        </a:p>
      </dgm:t>
    </dgm:pt>
    <dgm:pt modelId="{9B5CB00A-D0C6-4E41-BE38-1679791B7D4E}" type="pres">
      <dgm:prSet presAssocID="{460EE250-AEDC-4141-AE83-819A82C804A9}" presName="linNode" presStyleCnt="0"/>
      <dgm:spPr/>
    </dgm:pt>
    <dgm:pt modelId="{CB0C3119-2AAF-4122-8C54-9A9897F1EA2E}" type="pres">
      <dgm:prSet presAssocID="{460EE250-AEDC-4141-AE83-819A82C804A9}" presName="parentShp" presStyleLbl="node1" presStyleIdx="0" presStyleCnt="1">
        <dgm:presLayoutVars>
          <dgm:bulletEnabled val="1"/>
        </dgm:presLayoutVars>
      </dgm:prSet>
      <dgm:spPr/>
      <dgm:t>
        <a:bodyPr/>
        <a:lstStyle/>
        <a:p>
          <a:endParaRPr lang="sl-SI"/>
        </a:p>
      </dgm:t>
    </dgm:pt>
    <dgm:pt modelId="{D8E7FE2B-682A-4E54-A282-3549639FD1DC}" type="pres">
      <dgm:prSet presAssocID="{460EE250-AEDC-4141-AE83-819A82C804A9}" presName="childShp" presStyleLbl="bgAccFollowNode1" presStyleIdx="0" presStyleCnt="1">
        <dgm:presLayoutVars>
          <dgm:bulletEnabled val="1"/>
        </dgm:presLayoutVars>
      </dgm:prSet>
      <dgm:spPr/>
      <dgm:t>
        <a:bodyPr/>
        <a:lstStyle/>
        <a:p>
          <a:endParaRPr lang="sl-SI"/>
        </a:p>
      </dgm:t>
    </dgm:pt>
  </dgm:ptLst>
  <dgm:cxnLst>
    <dgm:cxn modelId="{BF936762-7B31-422D-9072-AE158F380CBF}" type="presOf" srcId="{460EE250-AEDC-4141-AE83-819A82C804A9}" destId="{CB0C3119-2AAF-4122-8C54-9A9897F1EA2E}" srcOrd="0" destOrd="0" presId="urn:microsoft.com/office/officeart/2005/8/layout/vList6"/>
    <dgm:cxn modelId="{C8FE78C7-4BC1-475B-B76B-F867F10B7E38}" type="presOf" srcId="{76205CCF-90C3-431F-926F-F59F3463674E}" destId="{D8E7FE2B-682A-4E54-A282-3549639FD1DC}" srcOrd="0" destOrd="0" presId="urn:microsoft.com/office/officeart/2005/8/layout/vList6"/>
    <dgm:cxn modelId="{FE073FE3-1E2F-4E22-B716-DC9845E946CD}" type="presOf" srcId="{2AB9F46D-7039-46C6-971F-06573E9EC624}" destId="{D8E7FE2B-682A-4E54-A282-3549639FD1DC}" srcOrd="0" destOrd="2" presId="urn:microsoft.com/office/officeart/2005/8/layout/vList6"/>
    <dgm:cxn modelId="{4C27F717-1A78-4D68-9927-096BD4197645}" srcId="{460EE250-AEDC-4141-AE83-819A82C804A9}" destId="{76205CCF-90C3-431F-926F-F59F3463674E}" srcOrd="0" destOrd="0" parTransId="{6C805764-5DA4-4723-B26C-6EBE3E22638D}" sibTransId="{CA2DADF8-9299-4BF7-98AC-40E62DC5ED0D}"/>
    <dgm:cxn modelId="{49487D9D-AE22-4801-A44F-C8AAB35FCC2D}" type="presOf" srcId="{C08836C2-84DB-42C1-89B9-68E9E74B669D}" destId="{D8E7FE2B-682A-4E54-A282-3549639FD1DC}" srcOrd="0" destOrd="3" presId="urn:microsoft.com/office/officeart/2005/8/layout/vList6"/>
    <dgm:cxn modelId="{9A15DE27-C772-4F46-A236-516159FD22CD}" type="presOf" srcId="{1ABD026A-26FA-44A1-933E-475776588087}" destId="{D8E7FE2B-682A-4E54-A282-3549639FD1DC}" srcOrd="0" destOrd="1" presId="urn:microsoft.com/office/officeart/2005/8/layout/vList6"/>
    <dgm:cxn modelId="{9343AEF1-27E7-4652-AA62-D9ECBE516C88}" srcId="{FD0D2FB7-EB5E-446C-96AD-DACF78CFAB74}" destId="{460EE250-AEDC-4141-AE83-819A82C804A9}" srcOrd="0" destOrd="0" parTransId="{A479C2BD-88BB-451E-A15C-049B429BDA17}" sibTransId="{C1D23080-E1CA-434F-B3CC-AD066A28AFD8}"/>
    <dgm:cxn modelId="{057013A6-7916-4CB7-A8FF-E96A5B1E5618}" srcId="{460EE250-AEDC-4141-AE83-819A82C804A9}" destId="{1ABD026A-26FA-44A1-933E-475776588087}" srcOrd="1" destOrd="0" parTransId="{B4D870CB-0153-4BFA-A66A-66B883EC901A}" sibTransId="{915E170E-BFB9-43C9-BB88-0B4176C1ADD2}"/>
    <dgm:cxn modelId="{E3B3DA0B-F239-4B0B-9EA2-58F14177E686}" type="presOf" srcId="{FD0D2FB7-EB5E-446C-96AD-DACF78CFAB74}" destId="{67C581FE-6153-4ABE-86A9-088FE0A87255}" srcOrd="0" destOrd="0" presId="urn:microsoft.com/office/officeart/2005/8/layout/vList6"/>
    <dgm:cxn modelId="{05BFDB10-B002-46B7-925E-08C2C75733A2}" srcId="{460EE250-AEDC-4141-AE83-819A82C804A9}" destId="{C08836C2-84DB-42C1-89B9-68E9E74B669D}" srcOrd="3" destOrd="0" parTransId="{822376F3-C509-4D26-A819-8E44F28F3503}" sibTransId="{566E4CDA-A3CD-496C-B80B-AB3BA92D0E5B}"/>
    <dgm:cxn modelId="{3CDE1721-2C2B-46C9-A944-E03FA8E99F3C}" srcId="{460EE250-AEDC-4141-AE83-819A82C804A9}" destId="{2AB9F46D-7039-46C6-971F-06573E9EC624}" srcOrd="2" destOrd="0" parTransId="{2CAC87EA-ADB9-44E2-8C1A-AD8E405E04DA}" sibTransId="{6C7ED77A-09E4-4527-9566-85CFBD303FA3}"/>
    <dgm:cxn modelId="{1192835E-D146-430A-ACF8-2BDBD9979C41}" type="presParOf" srcId="{67C581FE-6153-4ABE-86A9-088FE0A87255}" destId="{9B5CB00A-D0C6-4E41-BE38-1679791B7D4E}" srcOrd="0" destOrd="0" presId="urn:microsoft.com/office/officeart/2005/8/layout/vList6"/>
    <dgm:cxn modelId="{3BEBBB30-7765-4A2E-BC99-68313B860882}" type="presParOf" srcId="{9B5CB00A-D0C6-4E41-BE38-1679791B7D4E}" destId="{CB0C3119-2AAF-4122-8C54-9A9897F1EA2E}" srcOrd="0" destOrd="0" presId="urn:microsoft.com/office/officeart/2005/8/layout/vList6"/>
    <dgm:cxn modelId="{D04C6B17-946B-4DD4-8173-D4AF011B289B}" type="presParOf" srcId="{9B5CB00A-D0C6-4E41-BE38-1679791B7D4E}" destId="{D8E7FE2B-682A-4E54-A282-3549639FD1DC}"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6395D-A964-452F-94A4-940B31637079}">
      <dsp:nvSpPr>
        <dsp:cNvPr id="0" name=""/>
        <dsp:cNvSpPr/>
      </dsp:nvSpPr>
      <dsp:spPr>
        <a:xfrm>
          <a:off x="1699972" y="3138236"/>
          <a:ext cx="959689" cy="2695736"/>
        </a:xfrm>
        <a:custGeom>
          <a:avLst/>
          <a:gdLst/>
          <a:ahLst/>
          <a:cxnLst/>
          <a:rect l="0" t="0" r="0" b="0"/>
          <a:pathLst>
            <a:path>
              <a:moveTo>
                <a:pt x="0" y="0"/>
              </a:moveTo>
              <a:lnTo>
                <a:pt x="479844" y="0"/>
              </a:lnTo>
              <a:lnTo>
                <a:pt x="479844" y="2695736"/>
              </a:lnTo>
              <a:lnTo>
                <a:pt x="959689" y="269573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sl-SI" sz="1000" kern="1200"/>
        </a:p>
      </dsp:txBody>
      <dsp:txXfrm>
        <a:off x="2108279" y="4414568"/>
        <a:ext cx="143073" cy="143073"/>
      </dsp:txXfrm>
    </dsp:sp>
    <dsp:sp modelId="{1CE34C02-105E-4807-847D-F533BCFFCEF2}">
      <dsp:nvSpPr>
        <dsp:cNvPr id="0" name=""/>
        <dsp:cNvSpPr/>
      </dsp:nvSpPr>
      <dsp:spPr>
        <a:xfrm>
          <a:off x="1699972" y="3138236"/>
          <a:ext cx="959689" cy="1808974"/>
        </a:xfrm>
        <a:custGeom>
          <a:avLst/>
          <a:gdLst/>
          <a:ahLst/>
          <a:cxnLst/>
          <a:rect l="0" t="0" r="0" b="0"/>
          <a:pathLst>
            <a:path>
              <a:moveTo>
                <a:pt x="0" y="0"/>
              </a:moveTo>
              <a:lnTo>
                <a:pt x="479844" y="0"/>
              </a:lnTo>
              <a:lnTo>
                <a:pt x="479844" y="1808974"/>
              </a:lnTo>
              <a:lnTo>
                <a:pt x="959689" y="180897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sl-SI" sz="700" kern="1200"/>
        </a:p>
      </dsp:txBody>
      <dsp:txXfrm>
        <a:off x="2128622" y="3991529"/>
        <a:ext cx="102388" cy="102388"/>
      </dsp:txXfrm>
    </dsp:sp>
    <dsp:sp modelId="{D5ACDE62-04D0-4C68-9AF9-FF2467D0E1D7}">
      <dsp:nvSpPr>
        <dsp:cNvPr id="0" name=""/>
        <dsp:cNvSpPr/>
      </dsp:nvSpPr>
      <dsp:spPr>
        <a:xfrm>
          <a:off x="1699972" y="3138236"/>
          <a:ext cx="959689" cy="922212"/>
        </a:xfrm>
        <a:custGeom>
          <a:avLst/>
          <a:gdLst/>
          <a:ahLst/>
          <a:cxnLst/>
          <a:rect l="0" t="0" r="0" b="0"/>
          <a:pathLst>
            <a:path>
              <a:moveTo>
                <a:pt x="0" y="0"/>
              </a:moveTo>
              <a:lnTo>
                <a:pt x="479844" y="0"/>
              </a:lnTo>
              <a:lnTo>
                <a:pt x="479844" y="922212"/>
              </a:lnTo>
              <a:lnTo>
                <a:pt x="959689" y="92221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2146542" y="3566068"/>
        <a:ext cx="66548" cy="66548"/>
      </dsp:txXfrm>
    </dsp:sp>
    <dsp:sp modelId="{9258F047-BC5C-4EBE-9DE9-95DDA675AF41}">
      <dsp:nvSpPr>
        <dsp:cNvPr id="0" name=""/>
        <dsp:cNvSpPr/>
      </dsp:nvSpPr>
      <dsp:spPr>
        <a:xfrm>
          <a:off x="1699972" y="3050624"/>
          <a:ext cx="959689" cy="91440"/>
        </a:xfrm>
        <a:custGeom>
          <a:avLst/>
          <a:gdLst/>
          <a:ahLst/>
          <a:cxnLst/>
          <a:rect l="0" t="0" r="0" b="0"/>
          <a:pathLst>
            <a:path>
              <a:moveTo>
                <a:pt x="0" y="87612"/>
              </a:moveTo>
              <a:lnTo>
                <a:pt x="479844" y="87612"/>
              </a:lnTo>
              <a:lnTo>
                <a:pt x="479844" y="45720"/>
              </a:lnTo>
              <a:lnTo>
                <a:pt x="959689"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2155801" y="3072328"/>
        <a:ext cx="48030" cy="48030"/>
      </dsp:txXfrm>
    </dsp:sp>
    <dsp:sp modelId="{67F794B8-ACDF-4CDA-9467-39D5E3845D3A}">
      <dsp:nvSpPr>
        <dsp:cNvPr id="0" name=""/>
        <dsp:cNvSpPr/>
      </dsp:nvSpPr>
      <dsp:spPr>
        <a:xfrm>
          <a:off x="1699972" y="2132238"/>
          <a:ext cx="959689" cy="1005997"/>
        </a:xfrm>
        <a:custGeom>
          <a:avLst/>
          <a:gdLst/>
          <a:ahLst/>
          <a:cxnLst/>
          <a:rect l="0" t="0" r="0" b="0"/>
          <a:pathLst>
            <a:path>
              <a:moveTo>
                <a:pt x="0" y="1005997"/>
              </a:moveTo>
              <a:lnTo>
                <a:pt x="479844" y="1005997"/>
              </a:lnTo>
              <a:lnTo>
                <a:pt x="479844" y="0"/>
              </a:lnTo>
              <a:lnTo>
                <a:pt x="959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2145058" y="2600479"/>
        <a:ext cx="69516" cy="69516"/>
      </dsp:txXfrm>
    </dsp:sp>
    <dsp:sp modelId="{DABE9955-1800-499F-ACE4-E0D576A502A8}">
      <dsp:nvSpPr>
        <dsp:cNvPr id="0" name=""/>
        <dsp:cNvSpPr/>
      </dsp:nvSpPr>
      <dsp:spPr>
        <a:xfrm>
          <a:off x="1699972" y="1245476"/>
          <a:ext cx="959689" cy="1892759"/>
        </a:xfrm>
        <a:custGeom>
          <a:avLst/>
          <a:gdLst/>
          <a:ahLst/>
          <a:cxnLst/>
          <a:rect l="0" t="0" r="0" b="0"/>
          <a:pathLst>
            <a:path>
              <a:moveTo>
                <a:pt x="0" y="1892759"/>
              </a:moveTo>
              <a:lnTo>
                <a:pt x="479844" y="1892759"/>
              </a:lnTo>
              <a:lnTo>
                <a:pt x="479844" y="0"/>
              </a:lnTo>
              <a:lnTo>
                <a:pt x="95968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sl-SI" sz="700" kern="1200"/>
        </a:p>
      </dsp:txBody>
      <dsp:txXfrm>
        <a:off x="2126762" y="2138802"/>
        <a:ext cx="106107" cy="106107"/>
      </dsp:txXfrm>
    </dsp:sp>
    <dsp:sp modelId="{0E74EB9A-8A19-4068-A84A-67C692C95778}">
      <dsp:nvSpPr>
        <dsp:cNvPr id="0" name=""/>
        <dsp:cNvSpPr/>
      </dsp:nvSpPr>
      <dsp:spPr>
        <a:xfrm>
          <a:off x="1699972" y="382246"/>
          <a:ext cx="925647" cy="2755990"/>
        </a:xfrm>
        <a:custGeom>
          <a:avLst/>
          <a:gdLst/>
          <a:ahLst/>
          <a:cxnLst/>
          <a:rect l="0" t="0" r="0" b="0"/>
          <a:pathLst>
            <a:path>
              <a:moveTo>
                <a:pt x="0" y="2755990"/>
              </a:moveTo>
              <a:lnTo>
                <a:pt x="462823" y="2755990"/>
              </a:lnTo>
              <a:lnTo>
                <a:pt x="462823" y="0"/>
              </a:lnTo>
              <a:lnTo>
                <a:pt x="925647"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sl-SI" sz="1000" kern="1200"/>
        </a:p>
      </dsp:txBody>
      <dsp:txXfrm>
        <a:off x="2090113" y="1687559"/>
        <a:ext cx="145364" cy="145364"/>
      </dsp:txXfrm>
    </dsp:sp>
    <dsp:sp modelId="{82BF7319-88E2-4237-9F59-B895C74AD68A}">
      <dsp:nvSpPr>
        <dsp:cNvPr id="0" name=""/>
        <dsp:cNvSpPr/>
      </dsp:nvSpPr>
      <dsp:spPr>
        <a:xfrm rot="16200000">
          <a:off x="-1718767" y="2288250"/>
          <a:ext cx="5137506" cy="169997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sz="2800" b="1" kern="1200" dirty="0" smtClean="0">
              <a:solidFill>
                <a:srgbClr val="0000FF"/>
              </a:solidFill>
              <a:latin typeface="Comic Sans MS" panose="030F0702030302020204" pitchFamily="66" charset="0"/>
            </a:rPr>
            <a:t>KATERE OBREMENITVE IN ŠKODLJIVOSTI SE POJAVLJAJO NA DELOVNEM MESTU</a:t>
          </a:r>
          <a:endParaRPr lang="sl-SI" sz="2800" kern="1200" dirty="0">
            <a:solidFill>
              <a:srgbClr val="0000FF"/>
            </a:solidFill>
          </a:endParaRPr>
        </a:p>
      </dsp:txBody>
      <dsp:txXfrm>
        <a:off x="-1718767" y="2288250"/>
        <a:ext cx="5137506" cy="1699972"/>
      </dsp:txXfrm>
    </dsp:sp>
    <dsp:sp modelId="{AA5059EC-44BE-46F3-8956-461C3995932D}">
      <dsp:nvSpPr>
        <dsp:cNvPr id="0" name=""/>
        <dsp:cNvSpPr/>
      </dsp:nvSpPr>
      <dsp:spPr>
        <a:xfrm>
          <a:off x="2625619" y="27541"/>
          <a:ext cx="3939146" cy="70940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TOPLOTNO OKOLJE</a:t>
          </a:r>
          <a:endParaRPr lang="sl-SI" sz="2800" kern="1200" dirty="0">
            <a:solidFill>
              <a:schemeClr val="tx1"/>
            </a:solidFill>
          </a:endParaRPr>
        </a:p>
      </dsp:txBody>
      <dsp:txXfrm>
        <a:off x="2625619" y="27541"/>
        <a:ext cx="3939146" cy="709409"/>
      </dsp:txXfrm>
    </dsp:sp>
    <dsp:sp modelId="{728B23C4-D10E-4B4D-B589-9C899AEC7888}">
      <dsp:nvSpPr>
        <dsp:cNvPr id="0" name=""/>
        <dsp:cNvSpPr/>
      </dsp:nvSpPr>
      <dsp:spPr>
        <a:xfrm>
          <a:off x="2659661" y="890772"/>
          <a:ext cx="4500665" cy="70940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RAZSVETLJAVA</a:t>
          </a:r>
          <a:endParaRPr lang="sl-SI" altLang="sl-SI" sz="2800" b="1" kern="1200" dirty="0">
            <a:solidFill>
              <a:schemeClr val="tx1"/>
            </a:solidFill>
            <a:latin typeface="Comic Sans MS" pitchFamily="66" charset="0"/>
            <a:cs typeface="Arial" charset="0"/>
          </a:endParaRPr>
        </a:p>
      </dsp:txBody>
      <dsp:txXfrm>
        <a:off x="2659661" y="890772"/>
        <a:ext cx="4500665" cy="709409"/>
      </dsp:txXfrm>
    </dsp:sp>
    <dsp:sp modelId="{9F76310D-8A18-4FCC-B2EE-E7340F46B299}">
      <dsp:nvSpPr>
        <dsp:cNvPr id="0" name=""/>
        <dsp:cNvSpPr/>
      </dsp:nvSpPr>
      <dsp:spPr>
        <a:xfrm>
          <a:off x="2659661" y="1777534"/>
          <a:ext cx="5342966" cy="70940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HRUP NA DELOVNEM MESTU</a:t>
          </a:r>
          <a:endParaRPr lang="sl-SI" altLang="sl-SI" sz="2800" b="1" kern="1200" dirty="0">
            <a:solidFill>
              <a:schemeClr val="tx1"/>
            </a:solidFill>
            <a:latin typeface="Comic Sans MS" pitchFamily="66" charset="0"/>
            <a:cs typeface="Arial" charset="0"/>
          </a:endParaRPr>
        </a:p>
      </dsp:txBody>
      <dsp:txXfrm>
        <a:off x="2659661" y="1777534"/>
        <a:ext cx="5342966" cy="709409"/>
      </dsp:txXfrm>
    </dsp:sp>
    <dsp:sp modelId="{D90AE9BB-AE77-4439-AB97-0819149BAC8A}">
      <dsp:nvSpPr>
        <dsp:cNvPr id="0" name=""/>
        <dsp:cNvSpPr/>
      </dsp:nvSpPr>
      <dsp:spPr>
        <a:xfrm>
          <a:off x="2659661" y="2664295"/>
          <a:ext cx="4925759" cy="864096"/>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ELEKTROMAGNETNA SEVANJA</a:t>
          </a:r>
          <a:endParaRPr lang="sl-SI" altLang="sl-SI" sz="2800" b="1" kern="1200" dirty="0">
            <a:solidFill>
              <a:schemeClr val="tx1"/>
            </a:solidFill>
            <a:latin typeface="Comic Sans MS" pitchFamily="66" charset="0"/>
            <a:cs typeface="Arial" charset="0"/>
          </a:endParaRPr>
        </a:p>
      </dsp:txBody>
      <dsp:txXfrm>
        <a:off x="2659661" y="2664295"/>
        <a:ext cx="4925759" cy="864096"/>
      </dsp:txXfrm>
    </dsp:sp>
    <dsp:sp modelId="{63746262-79BE-403F-8D2D-FCD3C24FC222}">
      <dsp:nvSpPr>
        <dsp:cNvPr id="0" name=""/>
        <dsp:cNvSpPr/>
      </dsp:nvSpPr>
      <dsp:spPr>
        <a:xfrm>
          <a:off x="2659661" y="3705744"/>
          <a:ext cx="4011442" cy="70940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OPTIČNA SEVANJA</a:t>
          </a:r>
          <a:endParaRPr lang="sl-SI" altLang="sl-SI" sz="2800" b="1" kern="1200" dirty="0">
            <a:solidFill>
              <a:schemeClr val="tx1"/>
            </a:solidFill>
            <a:latin typeface="Comic Sans MS" pitchFamily="66" charset="0"/>
            <a:cs typeface="Arial" charset="0"/>
          </a:endParaRPr>
        </a:p>
      </dsp:txBody>
      <dsp:txXfrm>
        <a:off x="2659661" y="3705744"/>
        <a:ext cx="4011442" cy="709409"/>
      </dsp:txXfrm>
    </dsp:sp>
    <dsp:sp modelId="{C271B692-29CE-4AA1-99CB-3ABC50CD76D4}">
      <dsp:nvSpPr>
        <dsp:cNvPr id="0" name=""/>
        <dsp:cNvSpPr/>
      </dsp:nvSpPr>
      <dsp:spPr>
        <a:xfrm>
          <a:off x="2659661" y="4592506"/>
          <a:ext cx="4219929" cy="70940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PLINI IN PARE </a:t>
          </a:r>
          <a:endParaRPr lang="sl-SI" altLang="sl-SI" sz="2800" b="1" kern="1200" dirty="0">
            <a:solidFill>
              <a:schemeClr val="tx1"/>
            </a:solidFill>
            <a:latin typeface="Comic Sans MS" pitchFamily="66" charset="0"/>
            <a:cs typeface="Arial" charset="0"/>
          </a:endParaRPr>
        </a:p>
      </dsp:txBody>
      <dsp:txXfrm>
        <a:off x="2659661" y="4592506"/>
        <a:ext cx="4219929" cy="709409"/>
      </dsp:txXfrm>
    </dsp:sp>
    <dsp:sp modelId="{9FEC14A8-5796-4968-9723-A8B40A8E57D5}">
      <dsp:nvSpPr>
        <dsp:cNvPr id="0" name=""/>
        <dsp:cNvSpPr/>
      </dsp:nvSpPr>
      <dsp:spPr>
        <a:xfrm>
          <a:off x="2659661" y="5479268"/>
          <a:ext cx="2535350" cy="709409"/>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altLang="sl-SI" sz="2800" b="1" kern="1200" dirty="0" smtClean="0">
              <a:solidFill>
                <a:schemeClr val="tx1"/>
              </a:solidFill>
              <a:latin typeface="Comic Sans MS" pitchFamily="66" charset="0"/>
              <a:cs typeface="Arial" charset="0"/>
            </a:rPr>
            <a:t>VIBRACIJE</a:t>
          </a:r>
          <a:endParaRPr lang="sl-SI" altLang="sl-SI" sz="2800" b="1" kern="1200" dirty="0">
            <a:solidFill>
              <a:schemeClr val="tx1"/>
            </a:solidFill>
            <a:latin typeface="Comic Sans MS" pitchFamily="66" charset="0"/>
            <a:cs typeface="Arial" charset="0"/>
          </a:endParaRPr>
        </a:p>
      </dsp:txBody>
      <dsp:txXfrm>
        <a:off x="2659661" y="5479268"/>
        <a:ext cx="2535350" cy="7094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859B71-C53A-461E-855E-1031CEF3DDFD}">
      <dsp:nvSpPr>
        <dsp:cNvPr id="0" name=""/>
        <dsp:cNvSpPr/>
      </dsp:nvSpPr>
      <dsp:spPr>
        <a:xfrm>
          <a:off x="1503175" y="2412268"/>
          <a:ext cx="526823" cy="2007711"/>
        </a:xfrm>
        <a:custGeom>
          <a:avLst/>
          <a:gdLst/>
          <a:ahLst/>
          <a:cxnLst/>
          <a:rect l="0" t="0" r="0" b="0"/>
          <a:pathLst>
            <a:path>
              <a:moveTo>
                <a:pt x="0" y="0"/>
              </a:moveTo>
              <a:lnTo>
                <a:pt x="263411" y="0"/>
              </a:lnTo>
              <a:lnTo>
                <a:pt x="263411" y="2007711"/>
              </a:lnTo>
              <a:lnTo>
                <a:pt x="526823" y="2007711"/>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sl-SI" sz="700" kern="1200"/>
        </a:p>
      </dsp:txBody>
      <dsp:txXfrm>
        <a:off x="1714694" y="3364231"/>
        <a:ext cx="103783" cy="103783"/>
      </dsp:txXfrm>
    </dsp:sp>
    <dsp:sp modelId="{3AEF4341-743D-420F-9518-01EE8A51F08F}">
      <dsp:nvSpPr>
        <dsp:cNvPr id="0" name=""/>
        <dsp:cNvSpPr/>
      </dsp:nvSpPr>
      <dsp:spPr>
        <a:xfrm>
          <a:off x="1503175" y="2412268"/>
          <a:ext cx="526823" cy="1003855"/>
        </a:xfrm>
        <a:custGeom>
          <a:avLst/>
          <a:gdLst/>
          <a:ahLst/>
          <a:cxnLst/>
          <a:rect l="0" t="0" r="0" b="0"/>
          <a:pathLst>
            <a:path>
              <a:moveTo>
                <a:pt x="0" y="0"/>
              </a:moveTo>
              <a:lnTo>
                <a:pt x="263411" y="0"/>
              </a:lnTo>
              <a:lnTo>
                <a:pt x="263411" y="1003855"/>
              </a:lnTo>
              <a:lnTo>
                <a:pt x="526823" y="1003855"/>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1738244" y="2885853"/>
        <a:ext cx="56684" cy="56684"/>
      </dsp:txXfrm>
    </dsp:sp>
    <dsp:sp modelId="{2CEE7A24-5701-4F3A-AF29-3FF43AA6736A}">
      <dsp:nvSpPr>
        <dsp:cNvPr id="0" name=""/>
        <dsp:cNvSpPr/>
      </dsp:nvSpPr>
      <dsp:spPr>
        <a:xfrm>
          <a:off x="1503175" y="2366548"/>
          <a:ext cx="526823" cy="91440"/>
        </a:xfrm>
        <a:custGeom>
          <a:avLst/>
          <a:gdLst/>
          <a:ahLst/>
          <a:cxnLst/>
          <a:rect l="0" t="0" r="0" b="0"/>
          <a:pathLst>
            <a:path>
              <a:moveTo>
                <a:pt x="0" y="45720"/>
              </a:moveTo>
              <a:lnTo>
                <a:pt x="526823" y="4572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1753416" y="2399097"/>
        <a:ext cx="26341" cy="26341"/>
      </dsp:txXfrm>
    </dsp:sp>
    <dsp:sp modelId="{C019BCEC-7C26-42EB-9E36-3F64B272E42D}">
      <dsp:nvSpPr>
        <dsp:cNvPr id="0" name=""/>
        <dsp:cNvSpPr/>
      </dsp:nvSpPr>
      <dsp:spPr>
        <a:xfrm>
          <a:off x="1503175" y="1408412"/>
          <a:ext cx="526823" cy="1003855"/>
        </a:xfrm>
        <a:custGeom>
          <a:avLst/>
          <a:gdLst/>
          <a:ahLst/>
          <a:cxnLst/>
          <a:rect l="0" t="0" r="0" b="0"/>
          <a:pathLst>
            <a:path>
              <a:moveTo>
                <a:pt x="0" y="1003855"/>
              </a:moveTo>
              <a:lnTo>
                <a:pt x="263411" y="1003855"/>
              </a:lnTo>
              <a:lnTo>
                <a:pt x="263411" y="0"/>
              </a:lnTo>
              <a:lnTo>
                <a:pt x="526823"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1738244" y="1881997"/>
        <a:ext cx="56684" cy="56684"/>
      </dsp:txXfrm>
    </dsp:sp>
    <dsp:sp modelId="{EC5889F0-B0C0-4632-A656-FF128C2AE5D7}">
      <dsp:nvSpPr>
        <dsp:cNvPr id="0" name=""/>
        <dsp:cNvSpPr/>
      </dsp:nvSpPr>
      <dsp:spPr>
        <a:xfrm>
          <a:off x="1503175" y="404556"/>
          <a:ext cx="526823" cy="2007711"/>
        </a:xfrm>
        <a:custGeom>
          <a:avLst/>
          <a:gdLst/>
          <a:ahLst/>
          <a:cxnLst/>
          <a:rect l="0" t="0" r="0" b="0"/>
          <a:pathLst>
            <a:path>
              <a:moveTo>
                <a:pt x="0" y="2007711"/>
              </a:moveTo>
              <a:lnTo>
                <a:pt x="263411" y="2007711"/>
              </a:lnTo>
              <a:lnTo>
                <a:pt x="263411" y="0"/>
              </a:lnTo>
              <a:lnTo>
                <a:pt x="526823" y="0"/>
              </a:lnTo>
            </a:path>
          </a:pathLst>
        </a:custGeom>
        <a:noFill/>
        <a:ln w="25400"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sl-SI" sz="700" kern="1200"/>
        </a:p>
      </dsp:txBody>
      <dsp:txXfrm>
        <a:off x="1714694" y="1356520"/>
        <a:ext cx="103783" cy="103783"/>
      </dsp:txXfrm>
    </dsp:sp>
    <dsp:sp modelId="{F4DFDADA-36AF-485C-8773-0E6B8EF6B080}">
      <dsp:nvSpPr>
        <dsp:cNvPr id="0" name=""/>
        <dsp:cNvSpPr/>
      </dsp:nvSpPr>
      <dsp:spPr>
        <a:xfrm rot="16200000">
          <a:off x="-1322156" y="1778405"/>
          <a:ext cx="4382938" cy="1267724"/>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sl-SI" sz="2800" b="1" kern="1200" dirty="0" smtClean="0">
              <a:latin typeface="Comic Sans MS" panose="030F0702030302020204" pitchFamily="66" charset="0"/>
            </a:rPr>
            <a:t>Posledice toplotnih obremenitev</a:t>
          </a:r>
          <a:endParaRPr lang="sl-SI" sz="2800" b="1" kern="1200" dirty="0">
            <a:latin typeface="Comic Sans MS" panose="030F0702030302020204" pitchFamily="66" charset="0"/>
          </a:endParaRPr>
        </a:p>
      </dsp:txBody>
      <dsp:txXfrm>
        <a:off x="-1322156" y="1778405"/>
        <a:ext cx="4382938" cy="1267724"/>
      </dsp:txXfrm>
    </dsp:sp>
    <dsp:sp modelId="{7117256A-436C-4D17-BB31-A3F9ACD0E87A}">
      <dsp:nvSpPr>
        <dsp:cNvPr id="0" name=""/>
        <dsp:cNvSpPr/>
      </dsp:nvSpPr>
      <dsp:spPr>
        <a:xfrm>
          <a:off x="2029998" y="3014"/>
          <a:ext cx="3160887"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l-SI" sz="2600" b="1" kern="1200" dirty="0">
              <a:solidFill>
                <a:srgbClr val="0000FF"/>
              </a:solidFill>
              <a:latin typeface="Comic Sans MS" panose="030F0702030302020204" pitchFamily="66" charset="0"/>
            </a:rPr>
            <a:t>čutne zaznave, </a:t>
          </a:r>
        </a:p>
      </dsp:txBody>
      <dsp:txXfrm>
        <a:off x="2029998" y="3014"/>
        <a:ext cx="3160887" cy="803084"/>
      </dsp:txXfrm>
    </dsp:sp>
    <dsp:sp modelId="{B51A2737-FFF1-4B54-928E-DD6B12BC7971}">
      <dsp:nvSpPr>
        <dsp:cNvPr id="0" name=""/>
        <dsp:cNvSpPr/>
      </dsp:nvSpPr>
      <dsp:spPr>
        <a:xfrm>
          <a:off x="2029998" y="1006870"/>
          <a:ext cx="3094639"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l-SI" sz="2600" b="1" kern="1200" dirty="0">
              <a:solidFill>
                <a:srgbClr val="0000FF"/>
              </a:solidFill>
              <a:latin typeface="Comic Sans MS" panose="030F0702030302020204" pitchFamily="66" charset="0"/>
            </a:rPr>
            <a:t>reakcijski čas, </a:t>
          </a:r>
        </a:p>
      </dsp:txBody>
      <dsp:txXfrm>
        <a:off x="2029998" y="1006870"/>
        <a:ext cx="3094639" cy="803084"/>
      </dsp:txXfrm>
    </dsp:sp>
    <dsp:sp modelId="{0B4BCDBA-4680-4923-A425-03B924610ABF}">
      <dsp:nvSpPr>
        <dsp:cNvPr id="0" name=""/>
        <dsp:cNvSpPr/>
      </dsp:nvSpPr>
      <dsp:spPr>
        <a:xfrm>
          <a:off x="2029998" y="2010725"/>
          <a:ext cx="3400618"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l-SI" sz="2600" b="1" kern="1200" dirty="0">
              <a:solidFill>
                <a:srgbClr val="0000FF"/>
              </a:solidFill>
              <a:latin typeface="Comic Sans MS" panose="030F0702030302020204" pitchFamily="66" charset="0"/>
            </a:rPr>
            <a:t>delo s številkami, </a:t>
          </a:r>
        </a:p>
      </dsp:txBody>
      <dsp:txXfrm>
        <a:off x="2029998" y="2010725"/>
        <a:ext cx="3400618" cy="803084"/>
      </dsp:txXfrm>
    </dsp:sp>
    <dsp:sp modelId="{915CBF6E-D89D-45E5-A67D-68BC6D078193}">
      <dsp:nvSpPr>
        <dsp:cNvPr id="0" name=""/>
        <dsp:cNvSpPr/>
      </dsp:nvSpPr>
      <dsp:spPr>
        <a:xfrm>
          <a:off x="2029998" y="3014581"/>
          <a:ext cx="3911610"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l-SI" sz="2600" b="1" kern="1200" dirty="0">
              <a:solidFill>
                <a:srgbClr val="0000FF"/>
              </a:solidFill>
              <a:latin typeface="Comic Sans MS" panose="030F0702030302020204" pitchFamily="66" charset="0"/>
            </a:rPr>
            <a:t>senzomotorična koordinacija,</a:t>
          </a:r>
        </a:p>
      </dsp:txBody>
      <dsp:txXfrm>
        <a:off x="2029998" y="3014581"/>
        <a:ext cx="3911610" cy="803084"/>
      </dsp:txXfrm>
    </dsp:sp>
    <dsp:sp modelId="{71DDA876-28EC-4529-A734-F469A10112D2}">
      <dsp:nvSpPr>
        <dsp:cNvPr id="0" name=""/>
        <dsp:cNvSpPr/>
      </dsp:nvSpPr>
      <dsp:spPr>
        <a:xfrm>
          <a:off x="2029998" y="4018436"/>
          <a:ext cx="5511415" cy="803084"/>
        </a:xfrm>
        <a:prstGeom prst="rect">
          <a:avLst/>
        </a:prstGeom>
        <a:solidFill>
          <a:srgbClr val="FFFF99"/>
        </a:solidFill>
        <a:ln>
          <a:solidFill>
            <a:srgbClr val="0000FF"/>
          </a:solid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sl-SI" sz="2600" b="1" kern="1200" dirty="0">
              <a:solidFill>
                <a:srgbClr val="0000FF"/>
              </a:solidFill>
              <a:latin typeface="Comic Sans MS" panose="030F0702030302020204" pitchFamily="66" charset="0"/>
            </a:rPr>
            <a:t>reševanje vezanih nalog ipd. </a:t>
          </a:r>
        </a:p>
      </dsp:txBody>
      <dsp:txXfrm>
        <a:off x="2029998" y="4018436"/>
        <a:ext cx="5511415" cy="80308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7EA39-A0B0-4932-95C6-B72C86F4C537}">
      <dsp:nvSpPr>
        <dsp:cNvPr id="0" name=""/>
        <dsp:cNvSpPr/>
      </dsp:nvSpPr>
      <dsp:spPr>
        <a:xfrm>
          <a:off x="0" y="1416631"/>
          <a:ext cx="8648700" cy="478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2BA1F40-04E6-4AB5-8717-0BE1FC092466}">
      <dsp:nvSpPr>
        <dsp:cNvPr id="0" name=""/>
        <dsp:cNvSpPr/>
      </dsp:nvSpPr>
      <dsp:spPr>
        <a:xfrm>
          <a:off x="432435" y="87626"/>
          <a:ext cx="8111511" cy="1609445"/>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28830" tIns="0" rIns="228830" bIns="0" numCol="1" spcCol="1270" anchor="ctr" anchorCtr="0">
          <a:noAutofit/>
        </a:bodyPr>
        <a:lstStyle/>
        <a:p>
          <a:pPr lvl="0" algn="ctr" defTabSz="889000">
            <a:lnSpc>
              <a:spcPct val="90000"/>
            </a:lnSpc>
            <a:spcBef>
              <a:spcPct val="0"/>
            </a:spcBef>
            <a:spcAft>
              <a:spcPct val="35000"/>
            </a:spcAft>
          </a:pPr>
          <a:r>
            <a:rPr lang="sl-SI" sz="2000" b="1" kern="1200" dirty="0" smtClean="0">
              <a:latin typeface="Comic Sans MS" panose="030F0702030302020204" pitchFamily="66" charset="0"/>
            </a:rPr>
            <a:t>Pri veliki izpostavljenosti toploti, sprejmemo  tehnično varstvene ukrepe (izbiramo jih glede na vzrok, vrsto in velikost toplote). </a:t>
          </a:r>
          <a:endParaRPr lang="sl-SI" sz="2000" b="1" kern="1200" dirty="0">
            <a:latin typeface="Comic Sans MS" panose="030F0702030302020204" pitchFamily="66" charset="0"/>
          </a:endParaRPr>
        </a:p>
      </dsp:txBody>
      <dsp:txXfrm>
        <a:off x="511002" y="166193"/>
        <a:ext cx="7954377" cy="1452311"/>
      </dsp:txXfrm>
    </dsp:sp>
    <dsp:sp modelId="{B7D5A6C7-B038-4DE2-8F40-5AAAEB278F36}">
      <dsp:nvSpPr>
        <dsp:cNvPr id="0" name=""/>
        <dsp:cNvSpPr/>
      </dsp:nvSpPr>
      <dsp:spPr>
        <a:xfrm>
          <a:off x="0" y="2916276"/>
          <a:ext cx="8648700" cy="4788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sp>
    <dsp:sp modelId="{4DEEBAEE-9949-47A5-8F78-3F9416359199}">
      <dsp:nvSpPr>
        <dsp:cNvPr id="0" name=""/>
        <dsp:cNvSpPr/>
      </dsp:nvSpPr>
      <dsp:spPr>
        <a:xfrm>
          <a:off x="432435" y="1998031"/>
          <a:ext cx="8115386" cy="1198684"/>
        </a:xfrm>
        <a:prstGeom prst="roundRect">
          <a:avLst/>
        </a:prstGeom>
        <a:gradFill rotWithShape="0">
          <a:gsLst>
            <a:gs pos="0">
              <a:schemeClr val="accent2">
                <a:hueOff val="2340759"/>
                <a:satOff val="-2919"/>
                <a:lumOff val="686"/>
                <a:alphaOff val="0"/>
                <a:tint val="50000"/>
                <a:satMod val="300000"/>
              </a:schemeClr>
            </a:gs>
            <a:gs pos="35000">
              <a:schemeClr val="accent2">
                <a:hueOff val="2340759"/>
                <a:satOff val="-2919"/>
                <a:lumOff val="686"/>
                <a:alphaOff val="0"/>
                <a:tint val="37000"/>
                <a:satMod val="300000"/>
              </a:schemeClr>
            </a:gs>
            <a:gs pos="100000">
              <a:schemeClr val="accent2">
                <a:hueOff val="2340759"/>
                <a:satOff val="-2919"/>
                <a:lumOff val="686"/>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28830" tIns="0" rIns="228830" bIns="0" numCol="1" spcCol="1270" anchor="ctr" anchorCtr="0">
          <a:noAutofit/>
        </a:bodyPr>
        <a:lstStyle/>
        <a:p>
          <a:pPr lvl="0" algn="ctr" defTabSz="889000">
            <a:lnSpc>
              <a:spcPct val="90000"/>
            </a:lnSpc>
            <a:spcBef>
              <a:spcPct val="0"/>
            </a:spcBef>
            <a:spcAft>
              <a:spcPct val="35000"/>
            </a:spcAft>
          </a:pPr>
          <a:r>
            <a:rPr lang="sl-SI" sz="2000" b="1" kern="1200" dirty="0" smtClean="0">
              <a:latin typeface="Comic Sans MS" panose="030F0702030302020204" pitchFamily="66" charset="0"/>
            </a:rPr>
            <a:t>Splošno prezračevanje uporabljamo, kadar so toplotni izvori razporejeni po vsem prostoru (redčimo topel zrak). </a:t>
          </a:r>
          <a:endParaRPr lang="sl-SI" sz="2000" b="1" kern="1200" dirty="0">
            <a:latin typeface="Comic Sans MS" panose="030F0702030302020204" pitchFamily="66" charset="0"/>
          </a:endParaRPr>
        </a:p>
      </dsp:txBody>
      <dsp:txXfrm>
        <a:off x="490950" y="2056546"/>
        <a:ext cx="7998356" cy="1081654"/>
      </dsp:txXfrm>
    </dsp:sp>
    <dsp:sp modelId="{04347DA1-A526-4CC6-B299-EA339AFEB54A}">
      <dsp:nvSpPr>
        <dsp:cNvPr id="0" name=""/>
        <dsp:cNvSpPr/>
      </dsp:nvSpPr>
      <dsp:spPr>
        <a:xfrm>
          <a:off x="0" y="5081898"/>
          <a:ext cx="8648700" cy="4788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 modelId="{C2B22295-A5EB-4FF3-BAC7-1BE2AA45D5DC}">
      <dsp:nvSpPr>
        <dsp:cNvPr id="0" name=""/>
        <dsp:cNvSpPr/>
      </dsp:nvSpPr>
      <dsp:spPr>
        <a:xfrm>
          <a:off x="432012" y="3497676"/>
          <a:ext cx="8120585" cy="1864662"/>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228830" tIns="0" rIns="228830" bIns="0" numCol="1" spcCol="1270" anchor="ctr" anchorCtr="0">
          <a:noAutofit/>
        </a:bodyPr>
        <a:lstStyle/>
        <a:p>
          <a:pPr lvl="0" algn="ctr" defTabSz="889000">
            <a:lnSpc>
              <a:spcPct val="90000"/>
            </a:lnSpc>
            <a:spcBef>
              <a:spcPct val="0"/>
            </a:spcBef>
            <a:spcAft>
              <a:spcPct val="35000"/>
            </a:spcAft>
          </a:pPr>
          <a:r>
            <a:rPr lang="sl-SI" sz="2000" b="1" kern="1200" dirty="0" smtClean="0">
              <a:latin typeface="Comic Sans MS" panose="030F0702030302020204" pitchFamily="66" charset="0"/>
            </a:rPr>
            <a:t>Popolno klimatiziramo delovne prostore, kjer to zahteva tehnološki postopek, pogosto pa pri administrativno-tehničnem delu, v pisarni itd., sicer pa uporabljamo le hladilne prezračevalnike.</a:t>
          </a:r>
          <a:endParaRPr lang="sl-SI" sz="2000" b="1" kern="1200" dirty="0">
            <a:latin typeface="Comic Sans MS" panose="030F0702030302020204" pitchFamily="66" charset="0"/>
          </a:endParaRPr>
        </a:p>
      </dsp:txBody>
      <dsp:txXfrm>
        <a:off x="523037" y="3588701"/>
        <a:ext cx="7938535" cy="168261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B194-5CF2-4DEB-8460-5ECC532BEF2A}">
      <dsp:nvSpPr>
        <dsp:cNvPr id="0" name=""/>
        <dsp:cNvSpPr/>
      </dsp:nvSpPr>
      <dsp:spPr>
        <a:xfrm>
          <a:off x="654832" y="3021310"/>
          <a:ext cx="281264" cy="1762823"/>
        </a:xfrm>
        <a:custGeom>
          <a:avLst/>
          <a:gdLst/>
          <a:ahLst/>
          <a:cxnLst/>
          <a:rect l="0" t="0" r="0" b="0"/>
          <a:pathLst>
            <a:path>
              <a:moveTo>
                <a:pt x="0" y="0"/>
              </a:moveTo>
              <a:lnTo>
                <a:pt x="140632" y="0"/>
              </a:lnTo>
              <a:lnTo>
                <a:pt x="140632" y="1762823"/>
              </a:lnTo>
              <a:lnTo>
                <a:pt x="281264" y="176282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sl-SI" sz="600" kern="1200"/>
        </a:p>
      </dsp:txBody>
      <dsp:txXfrm>
        <a:off x="750836" y="3858093"/>
        <a:ext cx="89256" cy="89256"/>
      </dsp:txXfrm>
    </dsp:sp>
    <dsp:sp modelId="{A025547A-89C2-4118-9176-1E17451F3FF9}">
      <dsp:nvSpPr>
        <dsp:cNvPr id="0" name=""/>
        <dsp:cNvSpPr/>
      </dsp:nvSpPr>
      <dsp:spPr>
        <a:xfrm>
          <a:off x="654832" y="3021310"/>
          <a:ext cx="281264" cy="241174"/>
        </a:xfrm>
        <a:custGeom>
          <a:avLst/>
          <a:gdLst/>
          <a:ahLst/>
          <a:cxnLst/>
          <a:rect l="0" t="0" r="0" b="0"/>
          <a:pathLst>
            <a:path>
              <a:moveTo>
                <a:pt x="0" y="0"/>
              </a:moveTo>
              <a:lnTo>
                <a:pt x="140632" y="0"/>
              </a:lnTo>
              <a:lnTo>
                <a:pt x="140632" y="241174"/>
              </a:lnTo>
              <a:lnTo>
                <a:pt x="281264" y="241174"/>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786201" y="3132634"/>
        <a:ext cx="18525" cy="18525"/>
      </dsp:txXfrm>
    </dsp:sp>
    <dsp:sp modelId="{7907E820-3D88-4140-85C0-DDDB0BEBDF1A}">
      <dsp:nvSpPr>
        <dsp:cNvPr id="0" name=""/>
        <dsp:cNvSpPr/>
      </dsp:nvSpPr>
      <dsp:spPr>
        <a:xfrm>
          <a:off x="654832" y="2291959"/>
          <a:ext cx="281280" cy="729350"/>
        </a:xfrm>
        <a:custGeom>
          <a:avLst/>
          <a:gdLst/>
          <a:ahLst/>
          <a:cxnLst/>
          <a:rect l="0" t="0" r="0" b="0"/>
          <a:pathLst>
            <a:path>
              <a:moveTo>
                <a:pt x="0" y="729350"/>
              </a:moveTo>
              <a:lnTo>
                <a:pt x="140640" y="729350"/>
              </a:lnTo>
              <a:lnTo>
                <a:pt x="140640" y="0"/>
              </a:lnTo>
              <a:lnTo>
                <a:pt x="28128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sl-SI" sz="500" kern="1200"/>
        </a:p>
      </dsp:txBody>
      <dsp:txXfrm>
        <a:off x="775929" y="2637091"/>
        <a:ext cx="39085" cy="39085"/>
      </dsp:txXfrm>
    </dsp:sp>
    <dsp:sp modelId="{3FF9A318-76C6-4AD3-BE79-0A0FC53F28C2}">
      <dsp:nvSpPr>
        <dsp:cNvPr id="0" name=""/>
        <dsp:cNvSpPr/>
      </dsp:nvSpPr>
      <dsp:spPr>
        <a:xfrm>
          <a:off x="654832" y="743956"/>
          <a:ext cx="122338" cy="2277353"/>
        </a:xfrm>
        <a:custGeom>
          <a:avLst/>
          <a:gdLst/>
          <a:ahLst/>
          <a:cxnLst/>
          <a:rect l="0" t="0" r="0" b="0"/>
          <a:pathLst>
            <a:path>
              <a:moveTo>
                <a:pt x="0" y="2277353"/>
              </a:moveTo>
              <a:lnTo>
                <a:pt x="61169" y="2277353"/>
              </a:lnTo>
              <a:lnTo>
                <a:pt x="61169" y="0"/>
              </a:lnTo>
              <a:lnTo>
                <a:pt x="122338"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sl-SI" sz="800" kern="1200"/>
        </a:p>
      </dsp:txBody>
      <dsp:txXfrm>
        <a:off x="658985" y="1825617"/>
        <a:ext cx="114031" cy="114031"/>
      </dsp:txXfrm>
    </dsp:sp>
    <dsp:sp modelId="{D3E52E82-7055-4C64-BBAF-321F66FC6C89}">
      <dsp:nvSpPr>
        <dsp:cNvPr id="0" name=""/>
        <dsp:cNvSpPr/>
      </dsp:nvSpPr>
      <dsp:spPr>
        <a:xfrm rot="16200000">
          <a:off x="-1171778" y="2698444"/>
          <a:ext cx="3007490" cy="645730"/>
        </a:xfrm>
        <a:prstGeom prst="rect">
          <a:avLst/>
        </a:prstGeom>
        <a:solidFill>
          <a:schemeClr val="accent6">
            <a:lumMod val="20000"/>
            <a:lumOff val="8000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Konvektivno  seogrevanje</a:t>
          </a:r>
          <a:endParaRPr lang="sl-SI" sz="2000" b="1" kern="1200" dirty="0">
            <a:solidFill>
              <a:srgbClr val="0000FF"/>
            </a:solidFill>
            <a:latin typeface="Comic Sans MS" panose="030F0702030302020204" pitchFamily="66" charset="0"/>
          </a:endParaRPr>
        </a:p>
      </dsp:txBody>
      <dsp:txXfrm>
        <a:off x="-1171778" y="2698444"/>
        <a:ext cx="3007490" cy="645730"/>
      </dsp:txXfrm>
    </dsp:sp>
    <dsp:sp modelId="{E5DF826A-502F-44B0-BAD1-E4796B9C6504}">
      <dsp:nvSpPr>
        <dsp:cNvPr id="0" name=""/>
        <dsp:cNvSpPr/>
      </dsp:nvSpPr>
      <dsp:spPr>
        <a:xfrm>
          <a:off x="777170" y="27511"/>
          <a:ext cx="7589062" cy="1432890"/>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sl-SI" sz="2000" b="1" kern="1200" dirty="0" smtClean="0">
              <a:latin typeface="Comic Sans MS" panose="030F0702030302020204" pitchFamily="66" charset="0"/>
            </a:rPr>
            <a:t>V velikih prostorih, uporabimo zračno prho (dobimo zrak s primerno temperaturo). </a:t>
          </a:r>
        </a:p>
        <a:p>
          <a:pPr lvl="0" algn="l" defTabSz="889000">
            <a:lnSpc>
              <a:spcPct val="90000"/>
            </a:lnSpc>
            <a:spcBef>
              <a:spcPct val="0"/>
            </a:spcBef>
            <a:spcAft>
              <a:spcPct val="35000"/>
            </a:spcAft>
          </a:pPr>
          <a:r>
            <a:rPr lang="sl-SI" sz="2000" b="1" kern="1200" dirty="0" smtClean="0">
              <a:latin typeface="Comic Sans MS" panose="030F0702030302020204" pitchFamily="66" charset="0"/>
            </a:rPr>
            <a:t>Pri točkastih izvorih segrevanja (lokalno prezračevanje). </a:t>
          </a:r>
          <a:endParaRPr lang="sl-SI" sz="2000" kern="1200" dirty="0"/>
        </a:p>
      </dsp:txBody>
      <dsp:txXfrm>
        <a:off x="777170" y="27511"/>
        <a:ext cx="7589062" cy="1432890"/>
      </dsp:txXfrm>
    </dsp:sp>
    <dsp:sp modelId="{E3F7E92F-165A-44F8-806D-EB5BE182EFBD}">
      <dsp:nvSpPr>
        <dsp:cNvPr id="0" name=""/>
        <dsp:cNvSpPr/>
      </dsp:nvSpPr>
      <dsp:spPr>
        <a:xfrm>
          <a:off x="936112" y="1935415"/>
          <a:ext cx="7179804" cy="713088"/>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sl-SI" sz="2000" b="1" kern="1200" dirty="0" smtClean="0">
              <a:latin typeface="Comic Sans MS" panose="030F0702030302020204" pitchFamily="66" charset="0"/>
            </a:rPr>
            <a:t>S izolacijo vročih površin zmanjšamo prehod toplote v prostor. </a:t>
          </a:r>
          <a:endParaRPr lang="sl-SI" sz="2000" b="1" kern="1200" dirty="0">
            <a:latin typeface="Comic Sans MS" panose="030F0702030302020204" pitchFamily="66" charset="0"/>
          </a:endParaRPr>
        </a:p>
      </dsp:txBody>
      <dsp:txXfrm>
        <a:off x="936112" y="1935415"/>
        <a:ext cx="7179804" cy="713088"/>
      </dsp:txXfrm>
    </dsp:sp>
    <dsp:sp modelId="{A7691C22-3C2E-470E-ABA7-5E00737B0476}">
      <dsp:nvSpPr>
        <dsp:cNvPr id="0" name=""/>
        <dsp:cNvSpPr/>
      </dsp:nvSpPr>
      <dsp:spPr>
        <a:xfrm>
          <a:off x="936096" y="2776788"/>
          <a:ext cx="7089330" cy="971391"/>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sl-SI" sz="2000" b="1" kern="1200" dirty="0" smtClean="0">
              <a:latin typeface="Comic Sans MS" panose="030F0702030302020204" pitchFamily="66" charset="0"/>
            </a:rPr>
            <a:t>Za toplotno sevanje uporabljamo toplotne ščite, ki ne ali vsaj znatno manj prepušča toplotno sevanje.</a:t>
          </a:r>
          <a:endParaRPr lang="sl-SI" sz="2000" b="1" kern="1200" dirty="0">
            <a:latin typeface="Comic Sans MS" panose="030F0702030302020204" pitchFamily="66" charset="0"/>
          </a:endParaRPr>
        </a:p>
      </dsp:txBody>
      <dsp:txXfrm>
        <a:off x="936096" y="2776788"/>
        <a:ext cx="7089330" cy="971391"/>
      </dsp:txXfrm>
    </dsp:sp>
    <dsp:sp modelId="{8D7392FE-C1A6-4017-B06E-F589F9D4EA16}">
      <dsp:nvSpPr>
        <dsp:cNvPr id="0" name=""/>
        <dsp:cNvSpPr/>
      </dsp:nvSpPr>
      <dsp:spPr>
        <a:xfrm>
          <a:off x="936096" y="4023649"/>
          <a:ext cx="7584781" cy="1520967"/>
        </a:xfrm>
        <a:prstGeom prst="rect">
          <a:avLst/>
        </a:prstGeom>
        <a:solidFill>
          <a:schemeClr val="accent6">
            <a:lumMod val="20000"/>
            <a:lumOff val="80000"/>
          </a:schemeClr>
        </a:solidFill>
        <a:ln w="381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l" defTabSz="889000">
            <a:lnSpc>
              <a:spcPct val="90000"/>
            </a:lnSpc>
            <a:spcBef>
              <a:spcPct val="0"/>
            </a:spcBef>
            <a:spcAft>
              <a:spcPct val="35000"/>
            </a:spcAft>
          </a:pPr>
          <a:r>
            <a:rPr lang="sl-SI" sz="2000" b="1" kern="1200" dirty="0" smtClean="0">
              <a:latin typeface="Comic Sans MS" panose="030F0702030302020204" pitchFamily="66" charset="0"/>
            </a:rPr>
            <a:t>Varovalna sredstva pri toplotnim sevanjem (obleke z veliko refleksijsko sposobnostjo) in pred mrazom (oblačila, obutev). </a:t>
          </a:r>
        </a:p>
        <a:p>
          <a:pPr lvl="0" algn="l" defTabSz="889000">
            <a:lnSpc>
              <a:spcPct val="90000"/>
            </a:lnSpc>
            <a:spcBef>
              <a:spcPct val="0"/>
            </a:spcBef>
            <a:spcAft>
              <a:spcPct val="35000"/>
            </a:spcAft>
          </a:pPr>
          <a:r>
            <a:rPr lang="sl-SI" sz="2000" b="1" kern="1200" dirty="0" smtClean="0">
              <a:latin typeface="Comic Sans MS" panose="030F0702030302020204" pitchFamily="66" charset="0"/>
            </a:rPr>
            <a:t>Težko delo postaja napornejše, če ga opravljamo v veliki vročini.  </a:t>
          </a:r>
          <a:endParaRPr lang="sl-SI" sz="2000" b="1" kern="1200" dirty="0">
            <a:latin typeface="Comic Sans MS" panose="030F0702030302020204" pitchFamily="66" charset="0"/>
          </a:endParaRPr>
        </a:p>
      </dsp:txBody>
      <dsp:txXfrm>
        <a:off x="936096" y="4023649"/>
        <a:ext cx="7584781" cy="152096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CA7307-08FD-42B8-B438-03D0AAACFC55}">
      <dsp:nvSpPr>
        <dsp:cNvPr id="0" name=""/>
        <dsp:cNvSpPr/>
      </dsp:nvSpPr>
      <dsp:spPr>
        <a:xfrm rot="5400000">
          <a:off x="-1671828" y="1633341"/>
          <a:ext cx="5711396" cy="2444714"/>
        </a:xfrm>
        <a:prstGeom prst="chevron">
          <a:avLst/>
        </a:prstGeom>
        <a:solidFill>
          <a:srgbClr val="0000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rtl="0">
            <a:lnSpc>
              <a:spcPct val="90000"/>
            </a:lnSpc>
            <a:spcBef>
              <a:spcPct val="0"/>
            </a:spcBef>
            <a:spcAft>
              <a:spcPct val="35000"/>
            </a:spcAft>
          </a:pPr>
          <a:r>
            <a:rPr lang="sl-SI" sz="2900" b="1" kern="1200" dirty="0" smtClean="0">
              <a:latin typeface="Comic Sans MS" panose="030F0702030302020204" pitchFamily="66" charset="0"/>
            </a:rPr>
            <a:t>Svetloba </a:t>
          </a:r>
        </a:p>
        <a:p>
          <a:pPr lvl="0" algn="ctr" defTabSz="1289050" rtl="0">
            <a:lnSpc>
              <a:spcPct val="90000"/>
            </a:lnSpc>
            <a:spcBef>
              <a:spcPct val="0"/>
            </a:spcBef>
            <a:spcAft>
              <a:spcPct val="35000"/>
            </a:spcAft>
          </a:pPr>
          <a:r>
            <a:rPr lang="sl-SI" sz="2900" b="1" kern="1200" dirty="0" smtClean="0">
              <a:latin typeface="Comic Sans MS" panose="030F0702030302020204" pitchFamily="66" charset="0"/>
            </a:rPr>
            <a:t>ima pri delovnem postopku naslednjo vlogo:</a:t>
          </a:r>
          <a:endParaRPr lang="sl-SI" sz="2900" kern="1200" dirty="0">
            <a:latin typeface="Comic Sans MS" panose="030F0702030302020204" pitchFamily="66" charset="0"/>
          </a:endParaRPr>
        </a:p>
      </dsp:txBody>
      <dsp:txXfrm rot="-5400000">
        <a:off x="-38487" y="1222357"/>
        <a:ext cx="2444714" cy="3266682"/>
      </dsp:txXfrm>
    </dsp:sp>
    <dsp:sp modelId="{8C6CBEE9-CDB9-44C7-BA28-881D10D0BB01}">
      <dsp:nvSpPr>
        <dsp:cNvPr id="0" name=""/>
        <dsp:cNvSpPr/>
      </dsp:nvSpPr>
      <dsp:spPr>
        <a:xfrm rot="5400000">
          <a:off x="2673479" y="-324024"/>
          <a:ext cx="5589733" cy="6278187"/>
        </a:xfrm>
        <a:prstGeom prst="round2SameRect">
          <a:avLst/>
        </a:prstGeom>
        <a:solidFill>
          <a:srgbClr val="FFFF99">
            <a:alpha val="90000"/>
          </a:srgb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56464" tIns="13970" rIns="13970" bIns="13970" numCol="1" spcCol="1270" anchor="ctr" anchorCtr="0">
          <a:noAutofit/>
        </a:bodyPr>
        <a:lstStyle/>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razsvetljava mora zagotoviti zadostno osvetljenost na delovnem mestu,</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enakomerno razsvetljenost prostora,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pravilno barvo svetlobe,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zadostne kontraste za dobro označevanje predmetov ali drugih značilnosti,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preprečiti škodljivo bleščanje,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dovolj majhno utripanje,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pravilno smer svetlobe,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naravni razpored senc, </a:t>
          </a:r>
          <a:endParaRPr lang="sl-SI" sz="2200" kern="1200" dirty="0">
            <a:solidFill>
              <a:schemeClr val="tx1"/>
            </a:solidFill>
            <a:latin typeface="Comic Sans MS" panose="030F0702030302020204" pitchFamily="66" charset="0"/>
          </a:endParaRPr>
        </a:p>
        <a:p>
          <a:pPr marL="228600" lvl="1" indent="-228600" algn="l" defTabSz="977900" rtl="0">
            <a:lnSpc>
              <a:spcPct val="90000"/>
            </a:lnSpc>
            <a:spcBef>
              <a:spcPct val="0"/>
            </a:spcBef>
            <a:spcAft>
              <a:spcPct val="15000"/>
            </a:spcAft>
            <a:buChar char="••"/>
          </a:pPr>
          <a:r>
            <a:rPr lang="sl-SI" sz="2200" b="1" kern="1200" dirty="0" smtClean="0">
              <a:solidFill>
                <a:schemeClr val="tx1"/>
              </a:solidFill>
              <a:latin typeface="Comic Sans MS" panose="030F0702030302020204" pitchFamily="66" charset="0"/>
            </a:rPr>
            <a:t>zasenčenost proti direktnemu padu sončne svetlobe itd.</a:t>
          </a:r>
          <a:endParaRPr lang="sl-SI" sz="2200" kern="1200" dirty="0">
            <a:solidFill>
              <a:schemeClr val="tx1"/>
            </a:solidFill>
            <a:latin typeface="Comic Sans MS" panose="030F0702030302020204" pitchFamily="66" charset="0"/>
          </a:endParaRPr>
        </a:p>
      </dsp:txBody>
      <dsp:txXfrm rot="-5400000">
        <a:off x="2329252" y="293071"/>
        <a:ext cx="6005319" cy="504399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BE852-D44A-48E9-B399-BD74F717E9C7}">
      <dsp:nvSpPr>
        <dsp:cNvPr id="0" name=""/>
        <dsp:cNvSpPr/>
      </dsp:nvSpPr>
      <dsp:spPr>
        <a:xfrm>
          <a:off x="0" y="566031"/>
          <a:ext cx="2230068" cy="1386000"/>
        </a:xfrm>
        <a:prstGeom prst="rect">
          <a:avLst/>
        </a:prstGeom>
        <a:solidFill>
          <a:srgbClr val="CCFFC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ctr" defTabSz="889000" rtl="0">
            <a:lnSpc>
              <a:spcPct val="90000"/>
            </a:lnSpc>
            <a:spcBef>
              <a:spcPct val="0"/>
            </a:spcBef>
            <a:spcAft>
              <a:spcPct val="35000"/>
            </a:spcAft>
          </a:pPr>
          <a:r>
            <a:rPr lang="pl-PL" sz="2000" b="1" kern="1200" dirty="0" smtClean="0">
              <a:latin typeface="Comic Sans MS" panose="030F0702030302020204" pitchFamily="66" charset="0"/>
            </a:rPr>
            <a:t>Za ocenjevanje potrebujemo merske podatke kot so:</a:t>
          </a:r>
          <a:endParaRPr lang="sl-SI" sz="2000" b="1" kern="1200" dirty="0">
            <a:latin typeface="Comic Sans MS" panose="030F0702030302020204" pitchFamily="66" charset="0"/>
          </a:endParaRPr>
        </a:p>
      </dsp:txBody>
      <dsp:txXfrm>
        <a:off x="0" y="566031"/>
        <a:ext cx="2230068" cy="1386000"/>
      </dsp:txXfrm>
    </dsp:sp>
    <dsp:sp modelId="{7FD4BC69-2319-4D82-A167-7BC7742DEF30}">
      <dsp:nvSpPr>
        <dsp:cNvPr id="0" name=""/>
        <dsp:cNvSpPr/>
      </dsp:nvSpPr>
      <dsp:spPr>
        <a:xfrm>
          <a:off x="2230068" y="566031"/>
          <a:ext cx="446013" cy="1386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308A1DA-F671-472B-B147-3BD63BAF5D74}">
      <dsp:nvSpPr>
        <dsp:cNvPr id="0" name=""/>
        <dsp:cNvSpPr/>
      </dsp:nvSpPr>
      <dsp:spPr>
        <a:xfrm>
          <a:off x="2854487" y="566031"/>
          <a:ext cx="6065785" cy="138600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smtClean="0">
              <a:latin typeface="Comic Sans MS" panose="030F0702030302020204" pitchFamily="66" charset="0"/>
            </a:rPr>
            <a:t>osvetljenost severnega neba (lx),</a:t>
          </a:r>
          <a:endParaRPr lang="sl-SI" sz="2000" b="1" kern="1200" dirty="0">
            <a:latin typeface="Comic Sans MS" panose="030F0702030302020204" pitchFamily="66" charset="0"/>
          </a:endParaRPr>
        </a:p>
        <a:p>
          <a:pPr marL="228600" lvl="1" indent="-228600" algn="l" defTabSz="889000" rtl="0">
            <a:lnSpc>
              <a:spcPct val="90000"/>
            </a:lnSpc>
            <a:spcBef>
              <a:spcPct val="0"/>
            </a:spcBef>
            <a:spcAft>
              <a:spcPct val="15000"/>
            </a:spcAft>
            <a:buChar char="••"/>
          </a:pPr>
          <a:r>
            <a:rPr lang="sl-SI" sz="2000" b="1" kern="1200" dirty="0" smtClean="0">
              <a:latin typeface="Comic Sans MS" panose="030F0702030302020204" pitchFamily="66" charset="0"/>
            </a:rPr>
            <a:t>umetna osvetljenost na delovnem mestu (lx),</a:t>
          </a:r>
          <a:endParaRPr lang="sl-SI" sz="2000" b="1" kern="1200" dirty="0">
            <a:latin typeface="Comic Sans MS" panose="030F0702030302020204" pitchFamily="66" charset="0"/>
          </a:endParaRPr>
        </a:p>
      </dsp:txBody>
      <dsp:txXfrm>
        <a:off x="2854487" y="566031"/>
        <a:ext cx="6065785" cy="1386000"/>
      </dsp:txXfrm>
    </dsp:sp>
    <dsp:sp modelId="{27A67BC2-0751-4259-956A-58D6CF0C29BB}">
      <dsp:nvSpPr>
        <dsp:cNvPr id="0" name=""/>
        <dsp:cNvSpPr/>
      </dsp:nvSpPr>
      <dsp:spPr>
        <a:xfrm>
          <a:off x="0" y="2222031"/>
          <a:ext cx="223006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endParaRPr lang="sl-SI" sz="2000" b="1" kern="1200" dirty="0">
            <a:latin typeface="Comic Sans MS" panose="030F0702030302020204" pitchFamily="66" charset="0"/>
          </a:endParaRPr>
        </a:p>
      </dsp:txBody>
      <dsp:txXfrm>
        <a:off x="0" y="2222031"/>
        <a:ext cx="2230068" cy="396000"/>
      </dsp:txXfrm>
    </dsp:sp>
    <dsp:sp modelId="{245E8804-E66B-4265-9E74-E7288DB72435}">
      <dsp:nvSpPr>
        <dsp:cNvPr id="0" name=""/>
        <dsp:cNvSpPr/>
      </dsp:nvSpPr>
      <dsp:spPr>
        <a:xfrm>
          <a:off x="2230068" y="2024031"/>
          <a:ext cx="446013" cy="792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ED9CB7-DA75-4C0D-BD27-03134D6AA3BF}">
      <dsp:nvSpPr>
        <dsp:cNvPr id="0" name=""/>
        <dsp:cNvSpPr/>
      </dsp:nvSpPr>
      <dsp:spPr>
        <a:xfrm>
          <a:off x="2854487" y="2024031"/>
          <a:ext cx="6065785" cy="792000"/>
        </a:xfrm>
        <a:prstGeom prst="rect">
          <a:avLst/>
        </a:prstGeom>
        <a:gradFill rotWithShape="0">
          <a:gsLst>
            <a:gs pos="0">
              <a:schemeClr val="accent2">
                <a:hueOff val="1170380"/>
                <a:satOff val="-1460"/>
                <a:lumOff val="343"/>
                <a:alphaOff val="0"/>
                <a:shade val="51000"/>
                <a:satMod val="130000"/>
              </a:schemeClr>
            </a:gs>
            <a:gs pos="80000">
              <a:schemeClr val="accent2">
                <a:hueOff val="1170380"/>
                <a:satOff val="-1460"/>
                <a:lumOff val="343"/>
                <a:alphaOff val="0"/>
                <a:shade val="93000"/>
                <a:satMod val="130000"/>
              </a:schemeClr>
            </a:gs>
            <a:gs pos="100000">
              <a:schemeClr val="accent2">
                <a:hueOff val="1170380"/>
                <a:satOff val="-1460"/>
                <a:lumOff val="3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smtClean="0">
              <a:latin typeface="Comic Sans MS" panose="030F0702030302020204" pitchFamily="66" charset="0"/>
            </a:rPr>
            <a:t>povprečna umetna osvetljenost v prostoru (lx),</a:t>
          </a:r>
          <a:endParaRPr lang="sl-SI" sz="2000" b="1" kern="1200" dirty="0">
            <a:latin typeface="Comic Sans MS" panose="030F0702030302020204" pitchFamily="66" charset="0"/>
          </a:endParaRPr>
        </a:p>
      </dsp:txBody>
      <dsp:txXfrm>
        <a:off x="2854487" y="2024031"/>
        <a:ext cx="6065785" cy="792000"/>
      </dsp:txXfrm>
    </dsp:sp>
    <dsp:sp modelId="{A76E09BB-472D-4A91-A902-0C6FED12DA0D}">
      <dsp:nvSpPr>
        <dsp:cNvPr id="0" name=""/>
        <dsp:cNvSpPr/>
      </dsp:nvSpPr>
      <dsp:spPr>
        <a:xfrm>
          <a:off x="0" y="2931343"/>
          <a:ext cx="223224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endParaRPr lang="sl-SI" sz="2000" b="1" kern="1200" dirty="0">
            <a:latin typeface="Comic Sans MS" panose="030F0702030302020204" pitchFamily="66" charset="0"/>
          </a:endParaRPr>
        </a:p>
      </dsp:txBody>
      <dsp:txXfrm>
        <a:off x="0" y="2931343"/>
        <a:ext cx="2232248" cy="396000"/>
      </dsp:txXfrm>
    </dsp:sp>
    <dsp:sp modelId="{FD73191B-CB84-4E2D-BDAE-523BCAF1A577}">
      <dsp:nvSpPr>
        <dsp:cNvPr id="0" name=""/>
        <dsp:cNvSpPr/>
      </dsp:nvSpPr>
      <dsp:spPr>
        <a:xfrm>
          <a:off x="2232247" y="2888031"/>
          <a:ext cx="446449" cy="482625"/>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75A1C6-632D-4BE3-B804-D8C3C5FBB162}">
      <dsp:nvSpPr>
        <dsp:cNvPr id="0" name=""/>
        <dsp:cNvSpPr/>
      </dsp:nvSpPr>
      <dsp:spPr>
        <a:xfrm>
          <a:off x="2857277" y="2888031"/>
          <a:ext cx="6071714" cy="482625"/>
        </a:xfrm>
        <a:prstGeom prst="rec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smtClean="0">
              <a:solidFill>
                <a:srgbClr val="0000FF"/>
              </a:solidFill>
              <a:latin typeface="Comic Sans MS" panose="030F0702030302020204" pitchFamily="66" charset="0"/>
            </a:rPr>
            <a:t>dnevna osvetljenost na delovnem mestu (lx),</a:t>
          </a:r>
          <a:endParaRPr lang="sl-SI" sz="2000" b="1" kern="1200" dirty="0">
            <a:solidFill>
              <a:srgbClr val="0000FF"/>
            </a:solidFill>
            <a:latin typeface="Comic Sans MS" panose="030F0702030302020204" pitchFamily="66" charset="0"/>
          </a:endParaRPr>
        </a:p>
      </dsp:txBody>
      <dsp:txXfrm>
        <a:off x="2857277" y="2888031"/>
        <a:ext cx="6071714" cy="482625"/>
      </dsp:txXfrm>
    </dsp:sp>
    <dsp:sp modelId="{DA0E6657-1B77-4BEE-9793-14C274D2D0F7}">
      <dsp:nvSpPr>
        <dsp:cNvPr id="0" name=""/>
        <dsp:cNvSpPr/>
      </dsp:nvSpPr>
      <dsp:spPr>
        <a:xfrm>
          <a:off x="0" y="3640656"/>
          <a:ext cx="223006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endParaRPr lang="sl-SI" sz="2000" b="1" kern="1200" dirty="0">
            <a:latin typeface="Comic Sans MS" panose="030F0702030302020204" pitchFamily="66" charset="0"/>
          </a:endParaRPr>
        </a:p>
      </dsp:txBody>
      <dsp:txXfrm>
        <a:off x="0" y="3640656"/>
        <a:ext cx="2230068" cy="396000"/>
      </dsp:txXfrm>
    </dsp:sp>
    <dsp:sp modelId="{2965113F-13D0-4000-8D0C-312E158E372A}">
      <dsp:nvSpPr>
        <dsp:cNvPr id="0" name=""/>
        <dsp:cNvSpPr/>
      </dsp:nvSpPr>
      <dsp:spPr>
        <a:xfrm>
          <a:off x="2230068" y="3442656"/>
          <a:ext cx="446013" cy="792000"/>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D5E689C-E37E-4886-8E9A-2BEAE2F85AF7}">
      <dsp:nvSpPr>
        <dsp:cNvPr id="0" name=""/>
        <dsp:cNvSpPr/>
      </dsp:nvSpPr>
      <dsp:spPr>
        <a:xfrm>
          <a:off x="2854487" y="3442656"/>
          <a:ext cx="6065785" cy="792000"/>
        </a:xfrm>
        <a:prstGeom prst="rect">
          <a:avLst/>
        </a:prstGeom>
        <a:gradFill rotWithShape="0">
          <a:gsLst>
            <a:gs pos="0">
              <a:schemeClr val="accent2">
                <a:hueOff val="3511139"/>
                <a:satOff val="-4379"/>
                <a:lumOff val="1030"/>
                <a:alphaOff val="0"/>
                <a:shade val="51000"/>
                <a:satMod val="130000"/>
              </a:schemeClr>
            </a:gs>
            <a:gs pos="80000">
              <a:schemeClr val="accent2">
                <a:hueOff val="3511139"/>
                <a:satOff val="-4379"/>
                <a:lumOff val="1030"/>
                <a:alphaOff val="0"/>
                <a:shade val="93000"/>
                <a:satMod val="130000"/>
              </a:schemeClr>
            </a:gs>
            <a:gs pos="100000">
              <a:schemeClr val="accent2">
                <a:hueOff val="3511139"/>
                <a:satOff val="-4379"/>
                <a:lumOff val="10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smtClean="0">
              <a:solidFill>
                <a:srgbClr val="0000FF"/>
              </a:solidFill>
              <a:latin typeface="Comic Sans MS" panose="030F0702030302020204" pitchFamily="66" charset="0"/>
            </a:rPr>
            <a:t>kombinirana umetna in dnevna osvetljenost na </a:t>
          </a:r>
          <a:r>
            <a:rPr lang="sl-SI" sz="2000" b="1" kern="1200" dirty="0" err="1" smtClean="0">
              <a:solidFill>
                <a:srgbClr val="0000FF"/>
              </a:solidFill>
              <a:latin typeface="Comic Sans MS" panose="030F0702030302020204" pitchFamily="66" charset="0"/>
            </a:rPr>
            <a:t>del.mestu</a:t>
          </a:r>
          <a:r>
            <a:rPr lang="sl-SI" sz="2000" b="1" kern="1200" dirty="0" smtClean="0">
              <a:solidFill>
                <a:srgbClr val="0000FF"/>
              </a:solidFill>
              <a:latin typeface="Comic Sans MS" panose="030F0702030302020204" pitchFamily="66" charset="0"/>
            </a:rPr>
            <a:t> (lx),</a:t>
          </a:r>
          <a:endParaRPr lang="sl-SI" sz="2000" b="1" kern="1200" dirty="0">
            <a:solidFill>
              <a:srgbClr val="0000FF"/>
            </a:solidFill>
            <a:latin typeface="Comic Sans MS" panose="030F0702030302020204" pitchFamily="66" charset="0"/>
          </a:endParaRPr>
        </a:p>
      </dsp:txBody>
      <dsp:txXfrm>
        <a:off x="2854487" y="3442656"/>
        <a:ext cx="6065785" cy="792000"/>
      </dsp:txXfrm>
    </dsp:sp>
    <dsp:sp modelId="{E31CE0CE-46DC-4950-AE7E-219D1D1D5BF7}">
      <dsp:nvSpPr>
        <dsp:cNvPr id="0" name=""/>
        <dsp:cNvSpPr/>
      </dsp:nvSpPr>
      <dsp:spPr>
        <a:xfrm>
          <a:off x="0" y="4349968"/>
          <a:ext cx="2232248"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rtl="0">
            <a:lnSpc>
              <a:spcPct val="90000"/>
            </a:lnSpc>
            <a:spcBef>
              <a:spcPct val="0"/>
            </a:spcBef>
            <a:spcAft>
              <a:spcPct val="35000"/>
            </a:spcAft>
          </a:pPr>
          <a:endParaRPr lang="sl-SI" sz="2000" b="1" kern="1200" dirty="0">
            <a:latin typeface="Comic Sans MS" panose="030F0702030302020204" pitchFamily="66" charset="0"/>
          </a:endParaRPr>
        </a:p>
      </dsp:txBody>
      <dsp:txXfrm>
        <a:off x="0" y="4349968"/>
        <a:ext cx="2232248" cy="396000"/>
      </dsp:txXfrm>
    </dsp:sp>
    <dsp:sp modelId="{17C793AC-0588-4CF8-8082-C40C2AC0FAB6}">
      <dsp:nvSpPr>
        <dsp:cNvPr id="0" name=""/>
        <dsp:cNvSpPr/>
      </dsp:nvSpPr>
      <dsp:spPr>
        <a:xfrm>
          <a:off x="2232247" y="4306656"/>
          <a:ext cx="446449" cy="482625"/>
        </a:xfrm>
        <a:prstGeom prst="leftBrace">
          <a:avLst>
            <a:gd name="adj1" fmla="val 35000"/>
            <a:gd name="adj2" fmla="val 50000"/>
          </a:avLst>
        </a:pr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920BE1-C291-47DC-9DF5-413D6B58AAE9}">
      <dsp:nvSpPr>
        <dsp:cNvPr id="0" name=""/>
        <dsp:cNvSpPr/>
      </dsp:nvSpPr>
      <dsp:spPr>
        <a:xfrm>
          <a:off x="2857277" y="4306656"/>
          <a:ext cx="6071714" cy="482625"/>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rtl="0">
            <a:lnSpc>
              <a:spcPct val="90000"/>
            </a:lnSpc>
            <a:spcBef>
              <a:spcPct val="0"/>
            </a:spcBef>
            <a:spcAft>
              <a:spcPct val="15000"/>
            </a:spcAft>
            <a:buChar char="••"/>
          </a:pPr>
          <a:r>
            <a:rPr lang="sl-SI" sz="2000" b="1" kern="1200" dirty="0" smtClean="0">
              <a:solidFill>
                <a:schemeClr val="tx1"/>
              </a:solidFill>
              <a:latin typeface="Comic Sans MS" panose="030F0702030302020204" pitchFamily="66" charset="0"/>
            </a:rPr>
            <a:t>zasilna razsvetljava, osvetljenost (lx). </a:t>
          </a:r>
          <a:endParaRPr lang="sl-SI" sz="2000" b="1" kern="1200" dirty="0">
            <a:solidFill>
              <a:schemeClr val="tx1"/>
            </a:solidFill>
            <a:latin typeface="Comic Sans MS" panose="030F0702030302020204" pitchFamily="66" charset="0"/>
          </a:endParaRPr>
        </a:p>
      </dsp:txBody>
      <dsp:txXfrm>
        <a:off x="2857277" y="4306656"/>
        <a:ext cx="6071714" cy="4826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8BEF2-18FD-4142-8A8E-495705629B9F}">
      <dsp:nvSpPr>
        <dsp:cNvPr id="0" name=""/>
        <dsp:cNvSpPr/>
      </dsp:nvSpPr>
      <dsp:spPr>
        <a:xfrm rot="5400000">
          <a:off x="-2536827" y="2548173"/>
          <a:ext cx="6702976" cy="1613181"/>
        </a:xfrm>
        <a:prstGeom prst="chevron">
          <a:avLst/>
        </a:prstGeom>
        <a:solidFill>
          <a:srgbClr val="FFFF99"/>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pl-PL" sz="2000" b="1" kern="1200" dirty="0" smtClean="0">
              <a:solidFill>
                <a:srgbClr val="0000FF"/>
              </a:solidFill>
              <a:latin typeface="Comic Sans MS" panose="030F0702030302020204" pitchFamily="66" charset="0"/>
            </a:rPr>
            <a:t>Za </a:t>
          </a:r>
        </a:p>
        <a:p>
          <a:pPr lvl="0" algn="ctr" defTabSz="889000" rtl="0">
            <a:lnSpc>
              <a:spcPct val="90000"/>
            </a:lnSpc>
            <a:spcBef>
              <a:spcPct val="0"/>
            </a:spcBef>
            <a:spcAft>
              <a:spcPct val="35000"/>
            </a:spcAft>
          </a:pPr>
          <a:r>
            <a:rPr lang="pl-PL" sz="2000" b="1" kern="1200" dirty="0" smtClean="0">
              <a:solidFill>
                <a:srgbClr val="0000FF"/>
              </a:solidFill>
              <a:latin typeface="Comic Sans MS" panose="030F0702030302020204" pitchFamily="66" charset="0"/>
            </a:rPr>
            <a:t>ocenjevanje potrebujemo </a:t>
          </a:r>
        </a:p>
        <a:p>
          <a:pPr lvl="0" algn="ctr" defTabSz="889000" rtl="0">
            <a:lnSpc>
              <a:spcPct val="90000"/>
            </a:lnSpc>
            <a:spcBef>
              <a:spcPct val="0"/>
            </a:spcBef>
            <a:spcAft>
              <a:spcPct val="35000"/>
            </a:spcAft>
          </a:pPr>
          <a:r>
            <a:rPr lang="pl-PL" sz="2000" b="1" kern="1200" dirty="0" smtClean="0">
              <a:solidFill>
                <a:srgbClr val="0000FF"/>
              </a:solidFill>
              <a:latin typeface="Comic Sans MS" panose="030F0702030302020204" pitchFamily="66" charset="0"/>
            </a:rPr>
            <a:t>opisne </a:t>
          </a:r>
        </a:p>
        <a:p>
          <a:pPr lvl="0" algn="ctr" defTabSz="889000" rtl="0">
            <a:lnSpc>
              <a:spcPct val="90000"/>
            </a:lnSpc>
            <a:spcBef>
              <a:spcPct val="0"/>
            </a:spcBef>
            <a:spcAft>
              <a:spcPct val="35000"/>
            </a:spcAft>
          </a:pPr>
          <a:r>
            <a:rPr lang="pl-PL" sz="2000" b="1" kern="1200" dirty="0" smtClean="0">
              <a:solidFill>
                <a:srgbClr val="0000FF"/>
              </a:solidFill>
              <a:latin typeface="Comic Sans MS" panose="030F0702030302020204" pitchFamily="66" charset="0"/>
            </a:rPr>
            <a:t>podatke </a:t>
          </a:r>
        </a:p>
        <a:p>
          <a:pPr lvl="0" algn="ctr" defTabSz="889000" rtl="0">
            <a:lnSpc>
              <a:spcPct val="90000"/>
            </a:lnSpc>
            <a:spcBef>
              <a:spcPct val="0"/>
            </a:spcBef>
            <a:spcAft>
              <a:spcPct val="35000"/>
            </a:spcAft>
          </a:pPr>
          <a:r>
            <a:rPr lang="pl-PL" sz="2000" b="1" kern="1200" dirty="0" smtClean="0">
              <a:solidFill>
                <a:srgbClr val="0000FF"/>
              </a:solidFill>
              <a:latin typeface="Comic Sans MS" panose="030F0702030302020204" pitchFamily="66" charset="0"/>
            </a:rPr>
            <a:t>kot so:</a:t>
          </a:r>
          <a:endParaRPr lang="sl-SI" sz="2000" kern="1200" dirty="0">
            <a:solidFill>
              <a:srgbClr val="0000FF"/>
            </a:solidFill>
            <a:latin typeface="Comic Sans MS" panose="030F0702030302020204" pitchFamily="66" charset="0"/>
          </a:endParaRPr>
        </a:p>
      </dsp:txBody>
      <dsp:txXfrm rot="-5400000">
        <a:off x="8070" y="809867"/>
        <a:ext cx="1613181" cy="5089795"/>
      </dsp:txXfrm>
    </dsp:sp>
    <dsp:sp modelId="{3965CE54-1DCB-4A7B-B172-F89E95E97735}">
      <dsp:nvSpPr>
        <dsp:cNvPr id="0" name=""/>
        <dsp:cNvSpPr/>
      </dsp:nvSpPr>
      <dsp:spPr>
        <a:xfrm rot="5400000">
          <a:off x="2782156" y="-1136678"/>
          <a:ext cx="4938132" cy="7211523"/>
        </a:xfrm>
        <a:prstGeom prst="round2SameRect">
          <a:avLst/>
        </a:prstGeom>
        <a:solidFill>
          <a:srgbClr val="FFCCFF">
            <a:alpha val="90000"/>
          </a:srgb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sl-SI" sz="2400" b="1" kern="1200" dirty="0" smtClean="0">
              <a:latin typeface="Comic Sans MS" panose="030F0702030302020204" pitchFamily="66" charset="0"/>
            </a:rPr>
            <a:t>datum in ura merjenja,</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smtClean="0">
              <a:latin typeface="Comic Sans MS" panose="030F0702030302020204" pitchFamily="66" charset="0"/>
            </a:rPr>
            <a:t>ocenjena oblačnost (v osminah z oblaki pokritost neba),</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smtClean="0">
              <a:latin typeface="Comic Sans MS" panose="030F0702030302020204" pitchFamily="66" charset="0"/>
            </a:rPr>
            <a:t>namembnost prostora/vrsta opravila,</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smtClean="0">
              <a:latin typeface="Comic Sans MS" panose="030F0702030302020204" pitchFamily="66" charset="0"/>
            </a:rPr>
            <a:t>dnevna razsvetljava je/ni,</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smtClean="0">
              <a:latin typeface="Comic Sans MS" panose="030F0702030302020204" pitchFamily="66" charset="0"/>
            </a:rPr>
            <a:t>vidni stik delavca z okoljem je/ni,</a:t>
          </a:r>
          <a:endParaRPr lang="sl-SI" sz="2400" kern="1200" dirty="0">
            <a:latin typeface="Comic Sans MS" panose="030F0702030302020204" pitchFamily="66" charset="0"/>
          </a:endParaRPr>
        </a:p>
        <a:p>
          <a:pPr marL="228600" lvl="1" indent="-228600" algn="l" defTabSz="1066800" rtl="0">
            <a:lnSpc>
              <a:spcPct val="90000"/>
            </a:lnSpc>
            <a:spcBef>
              <a:spcPct val="0"/>
            </a:spcBef>
            <a:spcAft>
              <a:spcPct val="15000"/>
            </a:spcAft>
            <a:buChar char="••"/>
          </a:pPr>
          <a:r>
            <a:rPr lang="sl-SI" sz="2400" b="1" kern="1200" dirty="0" smtClean="0">
              <a:latin typeface="Comic Sans MS" panose="030F0702030302020204" pitchFamily="66" charset="0"/>
            </a:rPr>
            <a:t>po potrebi mnenje delavca o razsvetljavi primerna/neprimerna.</a:t>
          </a:r>
          <a:endParaRPr lang="sl-SI" sz="2400" kern="1200" dirty="0">
            <a:latin typeface="Comic Sans MS" panose="030F0702030302020204" pitchFamily="66" charset="0"/>
          </a:endParaRPr>
        </a:p>
      </dsp:txBody>
      <dsp:txXfrm rot="-5400000">
        <a:off x="1645461" y="241077"/>
        <a:ext cx="6970463" cy="445601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727EE-C21B-4C87-A1DF-CA53BE7170F4}">
      <dsp:nvSpPr>
        <dsp:cNvPr id="0" name=""/>
        <dsp:cNvSpPr/>
      </dsp:nvSpPr>
      <dsp:spPr>
        <a:xfrm>
          <a:off x="669302" y="0"/>
          <a:ext cx="7585426" cy="6480720"/>
        </a:xfrm>
        <a:prstGeom prst="rightArrow">
          <a:avLst/>
        </a:prstGeom>
        <a:solidFill>
          <a:schemeClr val="accent5">
            <a:lumMod val="20000"/>
            <a:lumOff val="8000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6"/>
        </a:lnRef>
        <a:fillRef idx="1">
          <a:schemeClr val="lt1"/>
        </a:fillRef>
        <a:effectRef idx="0">
          <a:schemeClr val="accent6"/>
        </a:effectRef>
        <a:fontRef idx="minor">
          <a:schemeClr val="dk1"/>
        </a:fontRef>
      </dsp:style>
    </dsp:sp>
    <dsp:sp modelId="{0027ECCD-7754-4471-94E4-684FF49E7F1D}">
      <dsp:nvSpPr>
        <dsp:cNvPr id="0" name=""/>
        <dsp:cNvSpPr/>
      </dsp:nvSpPr>
      <dsp:spPr>
        <a:xfrm>
          <a:off x="3050"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kern="1200" dirty="0" smtClean="0">
              <a:solidFill>
                <a:srgbClr val="0000FF"/>
              </a:solidFill>
              <a:latin typeface="Comic Sans MS" panose="030F0702030302020204" pitchFamily="66" charset="0"/>
            </a:rPr>
            <a:t>Umetno razsvetljavo merimo brez vpliva dnevne svetlobe.</a:t>
          </a:r>
          <a:endParaRPr lang="sl-SI" sz="1800" kern="1200" dirty="0">
            <a:solidFill>
              <a:srgbClr val="0000FF"/>
            </a:solidFill>
            <a:latin typeface="Comic Sans MS" panose="030F0702030302020204" pitchFamily="66" charset="0"/>
          </a:endParaRPr>
        </a:p>
      </dsp:txBody>
      <dsp:txXfrm>
        <a:off x="99792" y="2040958"/>
        <a:ext cx="1788278" cy="2398804"/>
      </dsp:txXfrm>
    </dsp:sp>
    <dsp:sp modelId="{98F7F3DD-71AE-4C61-9C3C-3EECEF3EF172}">
      <dsp:nvSpPr>
        <dsp:cNvPr id="0" name=""/>
        <dsp:cNvSpPr/>
      </dsp:nvSpPr>
      <dsp:spPr>
        <a:xfrm>
          <a:off x="2315106"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kern="1200" dirty="0" smtClean="0">
              <a:solidFill>
                <a:srgbClr val="0000FF"/>
              </a:solidFill>
              <a:latin typeface="Comic Sans MS" panose="030F0702030302020204" pitchFamily="66" charset="0"/>
            </a:rPr>
            <a:t>Naravno osvetljenost merimo pri enakomerno pokritem nebu. </a:t>
          </a:r>
          <a:endParaRPr lang="sl-SI" sz="1800" kern="1200" dirty="0">
            <a:solidFill>
              <a:srgbClr val="0000FF"/>
            </a:solidFill>
            <a:latin typeface="Comic Sans MS" panose="030F0702030302020204" pitchFamily="66" charset="0"/>
          </a:endParaRPr>
        </a:p>
      </dsp:txBody>
      <dsp:txXfrm>
        <a:off x="2411848" y="2040958"/>
        <a:ext cx="1788278" cy="2398804"/>
      </dsp:txXfrm>
    </dsp:sp>
    <dsp:sp modelId="{5E5FBD3D-2EB4-4D9E-88BF-B7ADB1B900B1}">
      <dsp:nvSpPr>
        <dsp:cNvPr id="0" name=""/>
        <dsp:cNvSpPr/>
      </dsp:nvSpPr>
      <dsp:spPr>
        <a:xfrm>
          <a:off x="4627162"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kern="1200" dirty="0" smtClean="0">
              <a:solidFill>
                <a:srgbClr val="0000FF"/>
              </a:solidFill>
              <a:latin typeface="Comic Sans MS" panose="030F0702030302020204" pitchFamily="66" charset="0"/>
            </a:rPr>
            <a:t>Stanje med meritvijo se opiše v poročilu (oblačnost v osminah pokritosti neba z oblaki).</a:t>
          </a:r>
          <a:endParaRPr lang="sl-SI" sz="1800" kern="1200" dirty="0">
            <a:solidFill>
              <a:srgbClr val="0000FF"/>
            </a:solidFill>
            <a:latin typeface="Comic Sans MS" panose="030F0702030302020204" pitchFamily="66" charset="0"/>
          </a:endParaRPr>
        </a:p>
      </dsp:txBody>
      <dsp:txXfrm>
        <a:off x="4723904" y="2040958"/>
        <a:ext cx="1788278" cy="2398804"/>
      </dsp:txXfrm>
    </dsp:sp>
    <dsp:sp modelId="{D252D989-2E0F-4EBE-9BD2-A15C38F9C922}">
      <dsp:nvSpPr>
        <dsp:cNvPr id="0" name=""/>
        <dsp:cNvSpPr/>
      </dsp:nvSpPr>
      <dsp:spPr>
        <a:xfrm>
          <a:off x="6939218" y="1944216"/>
          <a:ext cx="1981762" cy="2592288"/>
        </a:xfrm>
        <a:prstGeom prst="roundRect">
          <a:avLst/>
        </a:prstGeom>
        <a:solidFill>
          <a:srgbClr val="FFFF99"/>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hemeClr val="accent5"/>
        </a:lnRef>
        <a:fillRef idx="1">
          <a:schemeClr val="lt1"/>
        </a:fillRef>
        <a:effectRef idx="0">
          <a:schemeClr val="accent5"/>
        </a:effectRef>
        <a:fontRef idx="minor">
          <a:schemeClr val="dk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kern="1200" dirty="0" smtClean="0">
              <a:solidFill>
                <a:srgbClr val="0000FF"/>
              </a:solidFill>
              <a:latin typeface="Comic Sans MS" panose="030F0702030302020204" pitchFamily="66" charset="0"/>
            </a:rPr>
            <a:t>Če delovno mesto ni določeno, se meri osvetljenost v prostoru oz. v delovnem okolju na višini 0,85 m.</a:t>
          </a:r>
          <a:endParaRPr lang="sl-SI" sz="1800" kern="1200" dirty="0">
            <a:solidFill>
              <a:srgbClr val="0000FF"/>
            </a:solidFill>
            <a:latin typeface="Comic Sans MS" panose="030F0702030302020204" pitchFamily="66" charset="0"/>
          </a:endParaRPr>
        </a:p>
      </dsp:txBody>
      <dsp:txXfrm>
        <a:off x="7035960" y="2040958"/>
        <a:ext cx="1788278" cy="239880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5B5CD-1568-4409-865D-2FCEB0C32285}">
      <dsp:nvSpPr>
        <dsp:cNvPr id="0" name=""/>
        <dsp:cNvSpPr/>
      </dsp:nvSpPr>
      <dsp:spPr>
        <a:xfrm>
          <a:off x="0" y="0"/>
          <a:ext cx="8640960" cy="128934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solidFill>
            <a:srgbClr val="C0000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sl-SI" sz="2900" b="1" kern="1200" dirty="0" smtClean="0">
              <a:latin typeface="Comic Sans MS" panose="030F0702030302020204" pitchFamily="66" charset="0"/>
            </a:rPr>
            <a:t>Meri se skladno z zahtevani SIST </a:t>
          </a:r>
          <a:r>
            <a:rPr lang="sl-SI" sz="2900" b="1" kern="1200" dirty="0" err="1" smtClean="0">
              <a:latin typeface="Comic Sans MS" panose="030F0702030302020204" pitchFamily="66" charset="0"/>
            </a:rPr>
            <a:t>prEN</a:t>
          </a:r>
          <a:r>
            <a:rPr lang="sl-SI" sz="2900" b="1" kern="1200" dirty="0" smtClean="0">
              <a:latin typeface="Comic Sans MS" panose="030F0702030302020204" pitchFamily="66" charset="0"/>
            </a:rPr>
            <a:t> 12464.</a:t>
          </a:r>
          <a:endParaRPr lang="sl-SI" sz="2900" kern="1200" dirty="0">
            <a:latin typeface="Comic Sans MS" panose="030F0702030302020204" pitchFamily="66" charset="0"/>
          </a:endParaRPr>
        </a:p>
      </dsp:txBody>
      <dsp:txXfrm>
        <a:off x="62940" y="62940"/>
        <a:ext cx="8515080" cy="1163460"/>
      </dsp:txXfrm>
    </dsp:sp>
    <dsp:sp modelId="{803F89A6-3460-4E55-8879-79CB29BF1D4B}">
      <dsp:nvSpPr>
        <dsp:cNvPr id="0" name=""/>
        <dsp:cNvSpPr/>
      </dsp:nvSpPr>
      <dsp:spPr>
        <a:xfrm>
          <a:off x="0" y="1737102"/>
          <a:ext cx="8640960" cy="2527437"/>
        </a:xfrm>
        <a:prstGeom prst="rect">
          <a:avLst/>
        </a:prstGeom>
        <a:noFill/>
        <a:ln>
          <a:solidFill>
            <a:srgbClr val="0033CC"/>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0">
          <a:scrgbClr r="0" g="0" b="0"/>
        </a:fillRef>
        <a:effectRef idx="0">
          <a:scrgbClr r="0" g="0" b="0"/>
        </a:effectRef>
        <a:fontRef idx="minor"/>
      </dsp:style>
      <dsp:txBody>
        <a:bodyPr spcFirstLastPara="0" vert="horz" wrap="square" lIns="274350" tIns="35560" rIns="199136" bIns="35560" numCol="1" spcCol="1270" anchor="t" anchorCtr="0">
          <a:noAutofit/>
        </a:bodyPr>
        <a:lstStyle/>
        <a:p>
          <a:pPr marL="285750" lvl="1" indent="-285750" algn="l" defTabSz="1244600" rtl="0">
            <a:lnSpc>
              <a:spcPct val="90000"/>
            </a:lnSpc>
            <a:spcBef>
              <a:spcPct val="0"/>
            </a:spcBef>
            <a:spcAft>
              <a:spcPct val="20000"/>
            </a:spcAft>
            <a:buChar char="••"/>
          </a:pPr>
          <a:r>
            <a:rPr lang="sl-SI" sz="2800" b="1" kern="1200" dirty="0" smtClean="0">
              <a:solidFill>
                <a:srgbClr val="0000FF"/>
              </a:solidFill>
              <a:latin typeface="Comic Sans MS" panose="030F0702030302020204" pitchFamily="66" charset="0"/>
            </a:rPr>
            <a:t>merilniki je </a:t>
          </a:r>
          <a:r>
            <a:rPr lang="sl-SI" sz="2800" b="1" kern="1200" dirty="0" err="1" smtClean="0">
              <a:solidFill>
                <a:srgbClr val="0000FF"/>
              </a:solidFill>
              <a:latin typeface="Comic Sans MS" panose="030F0702030302020204" pitchFamily="66" charset="0"/>
            </a:rPr>
            <a:t>luksmeter</a:t>
          </a:r>
          <a:r>
            <a:rPr lang="sl-SI" sz="2800" b="1" kern="1200" dirty="0" smtClean="0">
              <a:solidFill>
                <a:srgbClr val="0000FF"/>
              </a:solidFill>
              <a:latin typeface="Comic Sans MS" panose="030F0702030302020204" pitchFamily="66" charset="0"/>
            </a:rPr>
            <a:t> z izpolnjenimi tehničnimi zahtevami in z veljavnim certifikatom o točnosti; </a:t>
          </a:r>
          <a:endParaRPr lang="sl-SI" sz="2800" kern="1200" dirty="0">
            <a:solidFill>
              <a:srgbClr val="0000FF"/>
            </a:solidFill>
            <a:latin typeface="Comic Sans MS" panose="030F0702030302020204" pitchFamily="66" charset="0"/>
          </a:endParaRPr>
        </a:p>
        <a:p>
          <a:pPr marL="285750" lvl="1" indent="-285750" algn="l" defTabSz="1244600" rtl="0">
            <a:lnSpc>
              <a:spcPct val="90000"/>
            </a:lnSpc>
            <a:spcBef>
              <a:spcPct val="0"/>
            </a:spcBef>
            <a:spcAft>
              <a:spcPct val="20000"/>
            </a:spcAft>
            <a:buChar char="••"/>
          </a:pPr>
          <a:r>
            <a:rPr lang="sl-SI" sz="2800" b="1" kern="1200" dirty="0" smtClean="0">
              <a:solidFill>
                <a:srgbClr val="0000FF"/>
              </a:solidFill>
              <a:latin typeface="Comic Sans MS" panose="030F0702030302020204" pitchFamily="66" charset="0"/>
            </a:rPr>
            <a:t>razred točnosti 5%; </a:t>
          </a:r>
          <a:endParaRPr lang="sl-SI" sz="2800" kern="1200" dirty="0">
            <a:solidFill>
              <a:srgbClr val="0000FF"/>
            </a:solidFill>
            <a:latin typeface="Comic Sans MS" panose="030F0702030302020204" pitchFamily="66" charset="0"/>
          </a:endParaRPr>
        </a:p>
        <a:p>
          <a:pPr marL="285750" lvl="1" indent="-285750" algn="l" defTabSz="1244600" rtl="0">
            <a:lnSpc>
              <a:spcPct val="90000"/>
            </a:lnSpc>
            <a:spcBef>
              <a:spcPct val="0"/>
            </a:spcBef>
            <a:spcAft>
              <a:spcPct val="20000"/>
            </a:spcAft>
            <a:buChar char="••"/>
          </a:pPr>
          <a:r>
            <a:rPr lang="sl-SI" sz="2800" b="1" kern="1200" dirty="0" smtClean="0">
              <a:solidFill>
                <a:srgbClr val="0000FF"/>
              </a:solidFill>
              <a:latin typeface="Comic Sans MS" panose="030F0702030302020204" pitchFamily="66" charset="0"/>
            </a:rPr>
            <a:t>kotno in barvno korigiran.</a:t>
          </a:r>
          <a:endParaRPr lang="sl-SI" sz="2800" kern="1200" dirty="0">
            <a:solidFill>
              <a:srgbClr val="0000FF"/>
            </a:solidFill>
            <a:latin typeface="Comic Sans MS" panose="030F0702030302020204" pitchFamily="66" charset="0"/>
          </a:endParaRPr>
        </a:p>
      </dsp:txBody>
      <dsp:txXfrm>
        <a:off x="0" y="1737102"/>
        <a:ext cx="8640960" cy="2527437"/>
      </dsp:txXfrm>
    </dsp:sp>
    <dsp:sp modelId="{B416F65F-F840-4E72-A4B4-376205420D2F}">
      <dsp:nvSpPr>
        <dsp:cNvPr id="0" name=""/>
        <dsp:cNvSpPr/>
      </dsp:nvSpPr>
      <dsp:spPr>
        <a:xfrm>
          <a:off x="0" y="4712303"/>
          <a:ext cx="8640960" cy="1289340"/>
        </a:xfrm>
        <a:prstGeom prst="roundRect">
          <a:avLst/>
        </a:prstGeom>
        <a:solidFill>
          <a:srgbClr val="CCFFCC"/>
        </a:solidFill>
        <a:ln>
          <a:solidFill>
            <a:srgbClr val="C0000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sl-SI" sz="2900" b="1" kern="1200" dirty="0" smtClean="0">
              <a:latin typeface="Comic Sans MS" panose="030F0702030302020204" pitchFamily="66" charset="0"/>
            </a:rPr>
            <a:t>Praviloma mora biti ocenjena in dokumentirana merilna negotovost opreme in presoje.</a:t>
          </a:r>
          <a:endParaRPr lang="sl-SI" sz="2900" kern="1200" dirty="0">
            <a:latin typeface="Comic Sans MS" panose="030F0702030302020204" pitchFamily="66" charset="0"/>
          </a:endParaRPr>
        </a:p>
      </dsp:txBody>
      <dsp:txXfrm>
        <a:off x="62940" y="4775243"/>
        <a:ext cx="8515080" cy="116346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A3517-7899-4001-AF7E-013F40E61206}">
      <dsp:nvSpPr>
        <dsp:cNvPr id="0" name=""/>
        <dsp:cNvSpPr/>
      </dsp:nvSpPr>
      <dsp:spPr>
        <a:xfrm rot="16200000">
          <a:off x="91799" y="1060317"/>
          <a:ext cx="3981279" cy="4164878"/>
        </a:xfrm>
        <a:prstGeom prst="round2SameRect">
          <a:avLst>
            <a:gd name="adj1" fmla="val 16670"/>
            <a:gd name="adj2" fmla="val 0"/>
          </a:avLst>
        </a:prstGeom>
        <a:solidFill>
          <a:schemeClr val="accent2">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06680" tIns="177800" rIns="160020" bIns="177800" numCol="1" spcCol="1270" anchor="t" anchorCtr="0">
          <a:noAutofit/>
        </a:bodyPr>
        <a:lstStyle/>
        <a:p>
          <a:pPr lvl="0" algn="ctr" defTabSz="1244600" rtl="0">
            <a:lnSpc>
              <a:spcPct val="90000"/>
            </a:lnSpc>
            <a:spcBef>
              <a:spcPct val="0"/>
            </a:spcBef>
            <a:spcAft>
              <a:spcPct val="35000"/>
            </a:spcAft>
          </a:pPr>
          <a:r>
            <a:rPr lang="sl-SI" sz="2800" b="1" kern="1200" dirty="0" smtClean="0">
              <a:solidFill>
                <a:srgbClr val="0000FF"/>
              </a:solidFill>
              <a:latin typeface="Comic Sans MS" panose="030F0702030302020204" pitchFamily="66" charset="0"/>
            </a:rPr>
            <a:t>Zvok je koristen in pomemben za življenje človeka, lahko pa glasen zvok slabo vpliva na varnost in zdravje ljudi (hrup). </a:t>
          </a:r>
          <a:endParaRPr lang="sl-SI" sz="2800" b="1" kern="1200" dirty="0">
            <a:solidFill>
              <a:srgbClr val="0000FF"/>
            </a:solidFill>
            <a:latin typeface="Comic Sans MS" panose="030F0702030302020204" pitchFamily="66" charset="0"/>
          </a:endParaRPr>
        </a:p>
      </dsp:txBody>
      <dsp:txXfrm rot="5400000">
        <a:off x="194385" y="1346502"/>
        <a:ext cx="3970493" cy="3592509"/>
      </dsp:txXfrm>
    </dsp:sp>
    <dsp:sp modelId="{AB121D85-6333-4D2C-96FF-1BCBC572E4A6}">
      <dsp:nvSpPr>
        <dsp:cNvPr id="0" name=""/>
        <dsp:cNvSpPr/>
      </dsp:nvSpPr>
      <dsp:spPr>
        <a:xfrm rot="5400000">
          <a:off x="4210420" y="1118149"/>
          <a:ext cx="3981279" cy="4049214"/>
        </a:xfrm>
        <a:prstGeom prst="round2SameRect">
          <a:avLst>
            <a:gd name="adj1" fmla="val 16670"/>
            <a:gd name="adj2" fmla="val 0"/>
          </a:avLst>
        </a:prstGeom>
        <a:solidFill>
          <a:schemeClr val="accent2">
            <a:tint val="50000"/>
            <a:hueOff val="5057036"/>
            <a:satOff val="-6941"/>
            <a:lumOff val="11177"/>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txBody>
        <a:bodyPr spcFirstLastPara="0" vert="horz" wrap="square" lIns="182880" tIns="203200" rIns="121920" bIns="203200" numCol="1" spcCol="1270" anchor="t" anchorCtr="0">
          <a:noAutofit/>
        </a:bodyPr>
        <a:lstStyle/>
        <a:p>
          <a:pPr lvl="0" algn="ctr" defTabSz="1422400" rtl="0">
            <a:lnSpc>
              <a:spcPct val="90000"/>
            </a:lnSpc>
            <a:spcBef>
              <a:spcPct val="0"/>
            </a:spcBef>
            <a:spcAft>
              <a:spcPct val="35000"/>
            </a:spcAft>
          </a:pPr>
          <a:r>
            <a:rPr lang="sl-SI" sz="3200" b="1" kern="1200" dirty="0" smtClean="0">
              <a:solidFill>
                <a:srgbClr val="008000"/>
              </a:solidFill>
              <a:latin typeface="Comic Sans MS" panose="030F0702030302020204" pitchFamily="66" charset="0"/>
            </a:rPr>
            <a:t>Hrupu je skoraj vedno škodljiv za človeka, čeprav se posamezniki nanj odzivamo različno. </a:t>
          </a:r>
          <a:endParaRPr lang="sl-SI" sz="3200" b="1" kern="1200" dirty="0">
            <a:solidFill>
              <a:srgbClr val="008000"/>
            </a:solidFill>
            <a:latin typeface="Comic Sans MS" panose="030F0702030302020204" pitchFamily="66" charset="0"/>
          </a:endParaRPr>
        </a:p>
      </dsp:txBody>
      <dsp:txXfrm rot="-5400000">
        <a:off x="4176453" y="1346502"/>
        <a:ext cx="3854829" cy="3592509"/>
      </dsp:txXfrm>
    </dsp:sp>
    <dsp:sp modelId="{2A3E915D-9890-452C-89B8-34C69E75CBCE}">
      <dsp:nvSpPr>
        <dsp:cNvPr id="0" name=""/>
        <dsp:cNvSpPr/>
      </dsp:nvSpPr>
      <dsp:spPr>
        <a:xfrm>
          <a:off x="3005408" y="0"/>
          <a:ext cx="2543460" cy="2543336"/>
        </a:xfrm>
        <a:prstGeom prst="circularArrow">
          <a:avLst>
            <a:gd name="adj1" fmla="val 12500"/>
            <a:gd name="adj2" fmla="val 1142322"/>
            <a:gd name="adj3" fmla="val 20457678"/>
            <a:gd name="adj4" fmla="val 10800000"/>
            <a:gd name="adj5" fmla="val 12500"/>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C363CE4-13AD-4610-8373-110DE42CB471}">
      <dsp:nvSpPr>
        <dsp:cNvPr id="0" name=""/>
        <dsp:cNvSpPr/>
      </dsp:nvSpPr>
      <dsp:spPr>
        <a:xfrm rot="10800000">
          <a:off x="3024332" y="3744420"/>
          <a:ext cx="2543460" cy="2543336"/>
        </a:xfrm>
        <a:prstGeom prst="circularArrow">
          <a:avLst>
            <a:gd name="adj1" fmla="val 12500"/>
            <a:gd name="adj2" fmla="val 1142322"/>
            <a:gd name="adj3" fmla="val 20457678"/>
            <a:gd name="adj4" fmla="val 10800000"/>
            <a:gd name="adj5" fmla="val 12500"/>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D7D80-975E-40FA-A0A1-B373321A5AE8}">
      <dsp:nvSpPr>
        <dsp:cNvPr id="0" name=""/>
        <dsp:cNvSpPr/>
      </dsp:nvSpPr>
      <dsp:spPr>
        <a:xfrm>
          <a:off x="0" y="0"/>
          <a:ext cx="5962650" cy="1024927"/>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sl-SI" sz="2800" b="1" kern="1200" dirty="0" smtClean="0">
              <a:latin typeface="Comic Sans MS" panose="030F0702030302020204" pitchFamily="66" charset="0"/>
            </a:rPr>
            <a:t>Toplotne razmere ocenjujemo glede na:</a:t>
          </a:r>
          <a:endParaRPr lang="sl-SI" sz="2800" b="1" kern="1200" dirty="0">
            <a:latin typeface="Comic Sans MS" panose="030F0702030302020204" pitchFamily="66" charset="0"/>
          </a:endParaRPr>
        </a:p>
      </dsp:txBody>
      <dsp:txXfrm>
        <a:off x="0" y="0"/>
        <a:ext cx="5962650" cy="1024927"/>
      </dsp:txXfrm>
    </dsp:sp>
    <dsp:sp modelId="{17417ADB-0A30-4B34-97C2-06756A4B0048}">
      <dsp:nvSpPr>
        <dsp:cNvPr id="0" name=""/>
        <dsp:cNvSpPr/>
      </dsp:nvSpPr>
      <dsp:spPr>
        <a:xfrm>
          <a:off x="149" y="1024927"/>
          <a:ext cx="1872062" cy="21523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dirty="0" smtClean="0">
              <a:latin typeface="Comic Sans MS" panose="030F0702030302020204" pitchFamily="66" charset="0"/>
            </a:rPr>
            <a:t>toplotno udobje</a:t>
          </a:r>
          <a:endParaRPr lang="sl-SI" sz="2600" b="1" kern="1200" dirty="0">
            <a:latin typeface="Comic Sans MS" panose="030F0702030302020204" pitchFamily="66" charset="0"/>
          </a:endParaRPr>
        </a:p>
      </dsp:txBody>
      <dsp:txXfrm>
        <a:off x="149" y="1024927"/>
        <a:ext cx="1872062" cy="2152347"/>
      </dsp:txXfrm>
    </dsp:sp>
    <dsp:sp modelId="{EF6D4F1C-4370-46F6-9C26-0A0B3F932DCC}">
      <dsp:nvSpPr>
        <dsp:cNvPr id="0" name=""/>
        <dsp:cNvSpPr/>
      </dsp:nvSpPr>
      <dsp:spPr>
        <a:xfrm>
          <a:off x="1872212" y="1024927"/>
          <a:ext cx="2218225" cy="21523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l-SI" sz="2400" b="1" kern="1200" dirty="0" smtClean="0">
              <a:latin typeface="Comic Sans MS" panose="030F0702030302020204" pitchFamily="66" charset="0"/>
            </a:rPr>
            <a:t>nevarnosti pri velikih toplotnih obremenitvah</a:t>
          </a:r>
          <a:endParaRPr lang="sl-SI" sz="2400" b="1" kern="1200" dirty="0">
            <a:latin typeface="Comic Sans MS" panose="030F0702030302020204" pitchFamily="66" charset="0"/>
          </a:endParaRPr>
        </a:p>
      </dsp:txBody>
      <dsp:txXfrm>
        <a:off x="1872212" y="1024927"/>
        <a:ext cx="2218225" cy="2152347"/>
      </dsp:txXfrm>
    </dsp:sp>
    <dsp:sp modelId="{CAFB2E70-3CB0-4A22-83F1-4DBACB444681}">
      <dsp:nvSpPr>
        <dsp:cNvPr id="0" name=""/>
        <dsp:cNvSpPr/>
      </dsp:nvSpPr>
      <dsp:spPr>
        <a:xfrm>
          <a:off x="4090437" y="1024927"/>
          <a:ext cx="1872062" cy="2152347"/>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sl-SI" sz="2600" b="1" kern="1200" dirty="0" smtClean="0">
              <a:latin typeface="Comic Sans MS" panose="030F0702030302020204" pitchFamily="66" charset="0"/>
            </a:rPr>
            <a:t>nevarnost pri delu na mrazu</a:t>
          </a:r>
          <a:endParaRPr lang="sl-SI" sz="2600" b="1" kern="1200" dirty="0">
            <a:latin typeface="Comic Sans MS" panose="030F0702030302020204" pitchFamily="66" charset="0"/>
          </a:endParaRPr>
        </a:p>
      </dsp:txBody>
      <dsp:txXfrm>
        <a:off x="4090437" y="1024927"/>
        <a:ext cx="1872062" cy="2152347"/>
      </dsp:txXfrm>
    </dsp:sp>
    <dsp:sp modelId="{58898508-1D84-4325-9D8A-597BEB4C9CC5}">
      <dsp:nvSpPr>
        <dsp:cNvPr id="0" name=""/>
        <dsp:cNvSpPr/>
      </dsp:nvSpPr>
      <dsp:spPr>
        <a:xfrm>
          <a:off x="0" y="3177274"/>
          <a:ext cx="5962650" cy="239149"/>
        </a:xfrm>
        <a:prstGeom prst="rect">
          <a:avLst/>
        </a:prstGeom>
        <a:solidFill>
          <a:schemeClr val="accent5">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bevelB w="88900" h="121750" prst="angle"/>
        </a:sp3d>
      </dsp:spPr>
      <dsp:style>
        <a:lnRef idx="0">
          <a:scrgbClr r="0" g="0" b="0"/>
        </a:lnRef>
        <a:fillRef idx="1">
          <a:scrgbClr r="0" g="0" b="0"/>
        </a:fillRef>
        <a:effectRef idx="2">
          <a:scrgbClr r="0" g="0" b="0"/>
        </a:effectRef>
        <a:fontRef idx="minor">
          <a:schemeClr val="lt1"/>
        </a:fontRef>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7DB7F-07A7-40B3-94F3-09A0D7BC51E0}">
      <dsp:nvSpPr>
        <dsp:cNvPr id="0" name=""/>
        <dsp:cNvSpPr/>
      </dsp:nvSpPr>
      <dsp:spPr>
        <a:xfrm>
          <a:off x="0" y="632"/>
          <a:ext cx="8640960" cy="129487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solidFill>
            <a:srgbClr val="0070C0"/>
          </a:solid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sl-SI" sz="2800" b="1" kern="1200" dirty="0" smtClean="0">
              <a:solidFill>
                <a:schemeClr val="tx1"/>
              </a:solidFill>
              <a:latin typeface="Comic Sans MS" panose="030F0702030302020204" pitchFamily="66" charset="0"/>
            </a:rPr>
            <a:t>Instrumenti za merjenje hrupa</a:t>
          </a:r>
        </a:p>
        <a:p>
          <a:pPr lvl="0" algn="ctr" defTabSz="1244600" rtl="0">
            <a:lnSpc>
              <a:spcPct val="90000"/>
            </a:lnSpc>
            <a:spcBef>
              <a:spcPct val="0"/>
            </a:spcBef>
            <a:spcAft>
              <a:spcPct val="35000"/>
            </a:spcAft>
          </a:pPr>
          <a:r>
            <a:rPr lang="sl-SI" sz="2400" b="1" kern="1200" dirty="0" smtClean="0">
              <a:latin typeface="Comic Sans MS" panose="030F0702030302020204" pitchFamily="66" charset="0"/>
            </a:rPr>
            <a:t>Za merjenje ravni zvoka obstajata dve vrsti osnovnih </a:t>
          </a:r>
          <a:br>
            <a:rPr lang="sl-SI" sz="2400" b="1" kern="1200" dirty="0" smtClean="0">
              <a:latin typeface="Comic Sans MS" panose="030F0702030302020204" pitchFamily="66" charset="0"/>
            </a:rPr>
          </a:br>
          <a:r>
            <a:rPr lang="sl-SI" sz="2400" b="1" kern="1200" dirty="0" smtClean="0">
              <a:latin typeface="Comic Sans MS" panose="030F0702030302020204" pitchFamily="66" charset="0"/>
            </a:rPr>
            <a:t>elektronskih instrumentov </a:t>
          </a:r>
          <a:endParaRPr lang="sl-SI" sz="2400" kern="1200" dirty="0">
            <a:latin typeface="Comic Sans MS" panose="030F0702030302020204" pitchFamily="66" charset="0"/>
          </a:endParaRPr>
        </a:p>
      </dsp:txBody>
      <dsp:txXfrm>
        <a:off x="63211" y="63843"/>
        <a:ext cx="8514538" cy="116845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2D2A38-82BB-4694-A7A7-A102FF8368BD}">
      <dsp:nvSpPr>
        <dsp:cNvPr id="0" name=""/>
        <dsp:cNvSpPr/>
      </dsp:nvSpPr>
      <dsp:spPr>
        <a:xfrm>
          <a:off x="0" y="0"/>
          <a:ext cx="4244280" cy="635334"/>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sl-SI" sz="2400" b="1" kern="1200" dirty="0" smtClean="0">
              <a:solidFill>
                <a:schemeClr val="tx1"/>
              </a:solidFill>
              <a:latin typeface="Comic Sans MS" panose="030F0702030302020204" pitchFamily="66" charset="0"/>
            </a:rPr>
            <a:t>merilnik ravni zvoka</a:t>
          </a:r>
          <a:endParaRPr lang="sl-SI" sz="2400" kern="1200" dirty="0">
            <a:solidFill>
              <a:schemeClr val="tx1"/>
            </a:solidFill>
            <a:latin typeface="Comic Sans MS" panose="030F0702030302020204" pitchFamily="66" charset="0"/>
          </a:endParaRPr>
        </a:p>
      </dsp:txBody>
      <dsp:txXfrm>
        <a:off x="31014" y="31014"/>
        <a:ext cx="4182252" cy="573306"/>
      </dsp:txXfrm>
    </dsp:sp>
    <dsp:sp modelId="{7FFFDAED-A225-4D8E-8320-26777A3F9281}">
      <dsp:nvSpPr>
        <dsp:cNvPr id="0" name=""/>
        <dsp:cNvSpPr/>
      </dsp:nvSpPr>
      <dsp:spPr>
        <a:xfrm>
          <a:off x="0" y="1177301"/>
          <a:ext cx="2660060" cy="2653199"/>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sl-SI" sz="2400" b="1" kern="1200" dirty="0" smtClean="0">
              <a:solidFill>
                <a:srgbClr val="0000FF"/>
              </a:solidFill>
              <a:latin typeface="Comic Sans MS" panose="030F0702030302020204" pitchFamily="66" charset="0"/>
            </a:rPr>
            <a:t>Nekateri merilniki so dvonamenski in se uporabljajo kot merilniki ravni zvoka in kot dozimetri.</a:t>
          </a:r>
          <a:endParaRPr lang="sl-SI" sz="2400" kern="1200" dirty="0">
            <a:solidFill>
              <a:srgbClr val="0000FF"/>
            </a:solidFill>
            <a:latin typeface="Comic Sans MS" panose="030F0702030302020204" pitchFamily="66" charset="0"/>
          </a:endParaRPr>
        </a:p>
      </dsp:txBody>
      <dsp:txXfrm>
        <a:off x="129518" y="1306819"/>
        <a:ext cx="2401024" cy="2394163"/>
      </dsp:txXfrm>
    </dsp:sp>
    <dsp:sp modelId="{0C0B51B5-F3E2-455E-B60A-91058BDA9DFB}">
      <dsp:nvSpPr>
        <dsp:cNvPr id="0" name=""/>
        <dsp:cNvSpPr/>
      </dsp:nvSpPr>
      <dsp:spPr>
        <a:xfrm>
          <a:off x="0" y="4136701"/>
          <a:ext cx="4244280" cy="975866"/>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kern="1200" dirty="0" smtClean="0">
              <a:solidFill>
                <a:schemeClr val="bg1"/>
              </a:solidFill>
              <a:latin typeface="Comic Sans MS" panose="030F0702030302020204" pitchFamily="66" charset="0"/>
            </a:rPr>
            <a:t>Merilnik ravni zvoka s kalibratorjem zvoka Foto c in z dovoljenjem </a:t>
          </a:r>
        </a:p>
        <a:p>
          <a:pPr lvl="0" algn="ctr" defTabSz="800100" rtl="0">
            <a:lnSpc>
              <a:spcPct val="90000"/>
            </a:lnSpc>
            <a:spcBef>
              <a:spcPct val="0"/>
            </a:spcBef>
            <a:spcAft>
              <a:spcPct val="35000"/>
            </a:spcAft>
          </a:pPr>
          <a:r>
            <a:rPr lang="sl-SI" sz="1800" b="1" kern="1200" dirty="0" smtClean="0">
              <a:solidFill>
                <a:schemeClr val="bg1"/>
              </a:solidFill>
              <a:latin typeface="Comic Sans MS" panose="030F0702030302020204" pitchFamily="66" charset="0"/>
            </a:rPr>
            <a:t>Bruel &amp; Kjaer</a:t>
          </a:r>
          <a:endParaRPr lang="sl-SI" sz="1800" kern="1200" dirty="0">
            <a:solidFill>
              <a:schemeClr val="bg1"/>
            </a:solidFill>
            <a:latin typeface="Comic Sans MS" panose="030F0702030302020204" pitchFamily="66" charset="0"/>
          </a:endParaRPr>
        </a:p>
      </dsp:txBody>
      <dsp:txXfrm>
        <a:off x="47638" y="4184339"/>
        <a:ext cx="4149004" cy="88059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26546-B4A3-4FDB-90B8-7CF537DA0A92}">
      <dsp:nvSpPr>
        <dsp:cNvPr id="0" name=""/>
        <dsp:cNvSpPr/>
      </dsp:nvSpPr>
      <dsp:spPr>
        <a:xfrm>
          <a:off x="0" y="0"/>
          <a:ext cx="4244280" cy="858995"/>
        </a:xfrm>
        <a:prstGeom prst="round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sl-SI" sz="2300" b="1" kern="1200" dirty="0" smtClean="0">
              <a:solidFill>
                <a:schemeClr val="tx1"/>
              </a:solidFill>
              <a:latin typeface="Comic Sans MS" panose="030F0702030302020204" pitchFamily="66" charset="0"/>
            </a:rPr>
            <a:t>Dozimeter (merilnik osebne izpostavljenosti zvoku)</a:t>
          </a:r>
          <a:endParaRPr lang="sl-SI" sz="2300" kern="1200" dirty="0">
            <a:solidFill>
              <a:schemeClr val="tx1"/>
            </a:solidFill>
            <a:latin typeface="Comic Sans MS" panose="030F0702030302020204" pitchFamily="66" charset="0"/>
          </a:endParaRPr>
        </a:p>
      </dsp:txBody>
      <dsp:txXfrm>
        <a:off x="41933" y="41933"/>
        <a:ext cx="4160414" cy="775129"/>
      </dsp:txXfrm>
    </dsp:sp>
    <dsp:sp modelId="{2657E56F-27A0-4C58-9723-A9256625498C}">
      <dsp:nvSpPr>
        <dsp:cNvPr id="0" name=""/>
        <dsp:cNvSpPr/>
      </dsp:nvSpPr>
      <dsp:spPr>
        <a:xfrm>
          <a:off x="0" y="964066"/>
          <a:ext cx="4244280" cy="1619692"/>
        </a:xfrm>
        <a:prstGeom prst="roundRect">
          <a:avLst/>
        </a:prstGeom>
        <a:solidFill>
          <a:srgbClr val="FF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l-PL" sz="1800" b="1" kern="1200" dirty="0" smtClean="0">
              <a:solidFill>
                <a:srgbClr val="0000FF"/>
              </a:solidFill>
              <a:latin typeface="Comic Sans MS" panose="030F0702030302020204" pitchFamily="66" charset="0"/>
            </a:rPr>
            <a:t>Dozimetri se nosijo na </a:t>
          </a:r>
          <a:r>
            <a:rPr lang="sl-SI" sz="1800" b="1" kern="1200" dirty="0" smtClean="0">
              <a:solidFill>
                <a:srgbClr val="0000FF"/>
              </a:solidFill>
              <a:latin typeface="Comic Sans MS" panose="030F0702030302020204" pitchFamily="66" charset="0"/>
            </a:rPr>
            <a:t>telesu. Uporabljajo se </a:t>
          </a:r>
          <a:r>
            <a:rPr lang="pl-PL" sz="1800" b="1" kern="1200" dirty="0" smtClean="0">
              <a:solidFill>
                <a:srgbClr val="0000FF"/>
              </a:solidFill>
              <a:latin typeface="Comic Sans MS" panose="030F0702030302020204" pitchFamily="66" charset="0"/>
            </a:rPr>
            <a:t>samo tam, kjer </a:t>
          </a:r>
          <a:r>
            <a:rPr lang="sl-SI" sz="1800" b="1" kern="1200" dirty="0" smtClean="0">
              <a:solidFill>
                <a:srgbClr val="0000FF"/>
              </a:solidFill>
              <a:latin typeface="Comic Sans MS" panose="030F0702030302020204" pitchFamily="66" charset="0"/>
            </a:rPr>
            <a:t>je dostop otežen ali </a:t>
          </a:r>
          <a:r>
            <a:rPr lang="pl-PL" sz="1800" b="1" kern="1200" dirty="0" smtClean="0">
              <a:solidFill>
                <a:srgbClr val="0000FF"/>
              </a:solidFill>
              <a:latin typeface="Comic Sans MS" panose="030F0702030302020204" pitchFamily="66" charset="0"/>
            </a:rPr>
            <a:t>pa se delavec neprestano giblje.</a:t>
          </a:r>
          <a:endParaRPr lang="sl-SI" sz="1800" kern="1200" dirty="0">
            <a:solidFill>
              <a:srgbClr val="0000FF"/>
            </a:solidFill>
            <a:latin typeface="Comic Sans MS" panose="030F0702030302020204" pitchFamily="66" charset="0"/>
          </a:endParaRPr>
        </a:p>
      </dsp:txBody>
      <dsp:txXfrm>
        <a:off x="79067" y="1043133"/>
        <a:ext cx="4086146" cy="1461558"/>
      </dsp:txXfrm>
    </dsp:sp>
    <dsp:sp modelId="{F60B9C78-82C8-4E37-B948-D8FAAB040A8D}">
      <dsp:nvSpPr>
        <dsp:cNvPr id="0" name=""/>
        <dsp:cNvSpPr/>
      </dsp:nvSpPr>
      <dsp:spPr>
        <a:xfrm>
          <a:off x="0" y="4337701"/>
          <a:ext cx="4244280" cy="8468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sl-SI" sz="2000" b="1" kern="1200" dirty="0" smtClean="0">
              <a:solidFill>
                <a:schemeClr val="bg1"/>
              </a:solidFill>
              <a:latin typeface="Comic Sans MS" panose="030F0702030302020204" pitchFamily="66" charset="0"/>
            </a:rPr>
            <a:t>Dozimeter Foto c in z dovoljenjem Bruel &amp; Kjaer</a:t>
          </a:r>
          <a:endParaRPr lang="sl-SI" sz="2000" kern="1200" dirty="0">
            <a:solidFill>
              <a:schemeClr val="bg1"/>
            </a:solidFill>
            <a:latin typeface="Comic Sans MS" panose="030F0702030302020204" pitchFamily="66" charset="0"/>
          </a:endParaRPr>
        </a:p>
      </dsp:txBody>
      <dsp:txXfrm>
        <a:off x="41341" y="4379042"/>
        <a:ext cx="4161598" cy="76419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83D56-C71A-4056-B8C0-714297D30473}">
      <dsp:nvSpPr>
        <dsp:cNvPr id="0" name=""/>
        <dsp:cNvSpPr/>
      </dsp:nvSpPr>
      <dsp:spPr>
        <a:xfrm>
          <a:off x="661974" y="289456"/>
          <a:ext cx="3185862" cy="954881"/>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648511" tIns="60960" rIns="60960" bIns="60960" numCol="1" spcCol="1270" anchor="ctr" anchorCtr="0">
          <a:noAutofit/>
        </a:bodyPr>
        <a:lstStyle/>
        <a:p>
          <a:pPr lvl="0" algn="ctr" defTabSz="711200">
            <a:lnSpc>
              <a:spcPct val="90000"/>
            </a:lnSpc>
            <a:spcBef>
              <a:spcPct val="0"/>
            </a:spcBef>
            <a:spcAft>
              <a:spcPct val="35000"/>
            </a:spcAft>
          </a:pPr>
          <a:r>
            <a:rPr lang="sl-SI" sz="1600" b="1" kern="1200" dirty="0">
              <a:latin typeface="Comic Sans MS" panose="030F0702030302020204" pitchFamily="66" charset="0"/>
            </a:rPr>
            <a:t>Preverite in po potrebi  prilagodite števec  merilca s kalibratorjem.</a:t>
          </a:r>
          <a:endParaRPr lang="sl-SI" sz="1600" kern="1200" dirty="0">
            <a:latin typeface="Comic Sans MS" panose="030F0702030302020204" pitchFamily="66" charset="0"/>
          </a:endParaRPr>
        </a:p>
      </dsp:txBody>
      <dsp:txXfrm>
        <a:off x="661974" y="289456"/>
        <a:ext cx="3185862" cy="954881"/>
      </dsp:txXfrm>
    </dsp:sp>
    <dsp:sp modelId="{07802B1A-B81E-4ED7-A4BF-6656D6C3972A}">
      <dsp:nvSpPr>
        <dsp:cNvPr id="0" name=""/>
        <dsp:cNvSpPr/>
      </dsp:nvSpPr>
      <dsp:spPr>
        <a:xfrm>
          <a:off x="321361" y="300879"/>
          <a:ext cx="687933" cy="962904"/>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4000" r="-34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5E00B7D-2873-4CA0-83BC-4F7FBF818B6A}">
      <dsp:nvSpPr>
        <dsp:cNvPr id="0" name=""/>
        <dsp:cNvSpPr/>
      </dsp:nvSpPr>
      <dsp:spPr>
        <a:xfrm>
          <a:off x="661492" y="1452660"/>
          <a:ext cx="3185862" cy="95744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648511" tIns="60960" rIns="60960" bIns="60960" numCol="1" spcCol="1270" anchor="ctr" anchorCtr="0">
          <a:noAutofit/>
        </a:bodyPr>
        <a:lstStyle/>
        <a:p>
          <a:pPr lvl="0" algn="ctr" defTabSz="711200">
            <a:lnSpc>
              <a:spcPct val="90000"/>
            </a:lnSpc>
            <a:spcBef>
              <a:spcPct val="0"/>
            </a:spcBef>
            <a:spcAft>
              <a:spcPct val="35000"/>
            </a:spcAft>
          </a:pPr>
          <a:r>
            <a:rPr lang="sl-SI" sz="1600" b="1" kern="1200" dirty="0">
              <a:latin typeface="Comic Sans MS" panose="030F0702030302020204" pitchFamily="66" charset="0"/>
            </a:rPr>
            <a:t>Preverite in po potrebi  prilagodite števec  merilca s kalibratorjem.</a:t>
          </a:r>
          <a:endParaRPr lang="sl-SI" sz="1600" kern="1200" dirty="0">
            <a:latin typeface="Comic Sans MS" panose="030F0702030302020204" pitchFamily="66" charset="0"/>
          </a:endParaRPr>
        </a:p>
      </dsp:txBody>
      <dsp:txXfrm>
        <a:off x="661492" y="1452660"/>
        <a:ext cx="3185862" cy="957446"/>
      </dsp:txXfrm>
    </dsp:sp>
    <dsp:sp modelId="{7D2BC85C-6A87-4E69-9096-CD7982E1CE59}">
      <dsp:nvSpPr>
        <dsp:cNvPr id="0" name=""/>
        <dsp:cNvSpPr/>
      </dsp:nvSpPr>
      <dsp:spPr>
        <a:xfrm>
          <a:off x="313406" y="1474520"/>
          <a:ext cx="686003" cy="9254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000" r="-3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EE37266E-E608-4C64-869B-94D884E609AE}">
      <dsp:nvSpPr>
        <dsp:cNvPr id="0" name=""/>
        <dsp:cNvSpPr/>
      </dsp:nvSpPr>
      <dsp:spPr>
        <a:xfrm>
          <a:off x="669753" y="2577408"/>
          <a:ext cx="3185862" cy="110132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648511" tIns="60960" rIns="60960" bIns="60960" numCol="1" spcCol="1270" anchor="ctr" anchorCtr="0">
          <a:noAutofit/>
        </a:bodyPr>
        <a:lstStyle/>
        <a:p>
          <a:pPr lvl="0" algn="ctr" defTabSz="711200">
            <a:lnSpc>
              <a:spcPct val="90000"/>
            </a:lnSpc>
            <a:spcBef>
              <a:spcPct val="0"/>
            </a:spcBef>
            <a:spcAft>
              <a:spcPct val="35000"/>
            </a:spcAft>
          </a:pPr>
          <a:r>
            <a:rPr lang="sl-SI" sz="1600" b="1" kern="1200" dirty="0">
              <a:latin typeface="Comic Sans MS" panose="030F0702030302020204" pitchFamily="66" charset="0"/>
            </a:rPr>
            <a:t>Preverite in po potrebi  prilagodite števec  merilca s kalibratorjem.</a:t>
          </a:r>
          <a:endParaRPr lang="sl-SI" sz="1600" kern="1200" dirty="0">
            <a:latin typeface="Comic Sans MS" panose="030F0702030302020204" pitchFamily="66" charset="0"/>
          </a:endParaRPr>
        </a:p>
      </dsp:txBody>
      <dsp:txXfrm>
        <a:off x="669753" y="2577408"/>
        <a:ext cx="3185862" cy="1101322"/>
      </dsp:txXfrm>
    </dsp:sp>
    <dsp:sp modelId="{B79F84AC-B753-436A-BDBA-E1FF6D28E449}">
      <dsp:nvSpPr>
        <dsp:cNvPr id="0" name=""/>
        <dsp:cNvSpPr/>
      </dsp:nvSpPr>
      <dsp:spPr>
        <a:xfrm>
          <a:off x="282910" y="2600500"/>
          <a:ext cx="763781" cy="1077400"/>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8CA67-57AB-422C-8A59-75E4E066C00A}">
      <dsp:nvSpPr>
        <dsp:cNvPr id="0" name=""/>
        <dsp:cNvSpPr/>
      </dsp:nvSpPr>
      <dsp:spPr>
        <a:xfrm>
          <a:off x="-7408920" y="-1132469"/>
          <a:ext cx="8817666" cy="8817666"/>
        </a:xfrm>
        <a:prstGeom prst="blockArc">
          <a:avLst>
            <a:gd name="adj1" fmla="val 18900000"/>
            <a:gd name="adj2" fmla="val 2700000"/>
            <a:gd name="adj3" fmla="val 245"/>
          </a:avLst>
        </a:pr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7082228-3296-4E92-9563-B5B3268CC41A}">
      <dsp:nvSpPr>
        <dsp:cNvPr id="0" name=""/>
        <dsp:cNvSpPr/>
      </dsp:nvSpPr>
      <dsp:spPr>
        <a:xfrm>
          <a:off x="524545" y="345066"/>
          <a:ext cx="7879021" cy="68987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47585" tIns="81280" rIns="81280" bIns="81280" numCol="1" spcCol="1270" anchor="ctr" anchorCtr="0">
          <a:noAutofit/>
        </a:bodyPr>
        <a:lstStyle/>
        <a:p>
          <a:pPr lvl="0" algn="ctr" defTabSz="1422400" rtl="0">
            <a:lnSpc>
              <a:spcPct val="90000"/>
            </a:lnSpc>
            <a:spcBef>
              <a:spcPct val="0"/>
            </a:spcBef>
            <a:spcAft>
              <a:spcPct val="35000"/>
            </a:spcAft>
          </a:pPr>
          <a:r>
            <a:rPr lang="sl-SI" sz="3200" b="1" kern="1200" dirty="0" smtClean="0">
              <a:solidFill>
                <a:schemeClr val="bg1"/>
              </a:solidFill>
              <a:latin typeface="Comic Sans MS" panose="030F0702030302020204" pitchFamily="66" charset="0"/>
            </a:rPr>
            <a:t>VAROVANJE SLUHA</a:t>
          </a:r>
          <a:endParaRPr lang="sl-SI" sz="3200" kern="1200" dirty="0">
            <a:solidFill>
              <a:schemeClr val="bg1"/>
            </a:solidFill>
            <a:latin typeface="Comic Sans MS" panose="030F0702030302020204" pitchFamily="66" charset="0"/>
          </a:endParaRPr>
        </a:p>
      </dsp:txBody>
      <dsp:txXfrm>
        <a:off x="524545" y="345066"/>
        <a:ext cx="7879021" cy="689871"/>
      </dsp:txXfrm>
    </dsp:sp>
    <dsp:sp modelId="{4C7DC487-44A9-46E0-A05F-1474DEBE6E1D}">
      <dsp:nvSpPr>
        <dsp:cNvPr id="0" name=""/>
        <dsp:cNvSpPr/>
      </dsp:nvSpPr>
      <dsp:spPr>
        <a:xfrm>
          <a:off x="93376" y="258832"/>
          <a:ext cx="862339" cy="862339"/>
        </a:xfrm>
        <a:prstGeom prst="ellipse">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38915FC-978C-438D-BD14-439331D4DEE4}">
      <dsp:nvSpPr>
        <dsp:cNvPr id="0" name=""/>
        <dsp:cNvSpPr/>
      </dsp:nvSpPr>
      <dsp:spPr>
        <a:xfrm>
          <a:off x="1092012" y="1379742"/>
          <a:ext cx="7311555" cy="689871"/>
        </a:xfrm>
        <a:prstGeom prst="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47585" tIns="50800" rIns="50800" bIns="50800" numCol="1" spcCol="1270" anchor="ctr" anchorCtr="0">
          <a:noAutofit/>
        </a:bodyPr>
        <a:lstStyle/>
        <a:p>
          <a:pPr lvl="0" algn="l" defTabSz="889000" rtl="0">
            <a:lnSpc>
              <a:spcPct val="90000"/>
            </a:lnSpc>
            <a:spcBef>
              <a:spcPct val="0"/>
            </a:spcBef>
            <a:spcAft>
              <a:spcPct val="35000"/>
            </a:spcAft>
          </a:pPr>
          <a:r>
            <a:rPr lang="sl-SI" sz="2000" b="1" kern="1200" dirty="0" smtClean="0">
              <a:solidFill>
                <a:schemeClr val="tx1"/>
              </a:solidFill>
              <a:latin typeface="Comic Sans MS" panose="030F0702030302020204" pitchFamily="66" charset="0"/>
            </a:rPr>
            <a:t>Obstaja več vrst opreme za varovanje sluha. </a:t>
          </a:r>
          <a:endParaRPr lang="sl-SI" sz="2000" kern="1200" dirty="0">
            <a:solidFill>
              <a:schemeClr val="tx1"/>
            </a:solidFill>
            <a:latin typeface="Comic Sans MS" panose="030F0702030302020204" pitchFamily="66" charset="0"/>
          </a:endParaRPr>
        </a:p>
      </dsp:txBody>
      <dsp:txXfrm>
        <a:off x="1092012" y="1379742"/>
        <a:ext cx="7311555" cy="689871"/>
      </dsp:txXfrm>
    </dsp:sp>
    <dsp:sp modelId="{5AB65D6A-B25F-4A9B-8C40-F8A47C3647DD}">
      <dsp:nvSpPr>
        <dsp:cNvPr id="0" name=""/>
        <dsp:cNvSpPr/>
      </dsp:nvSpPr>
      <dsp:spPr>
        <a:xfrm>
          <a:off x="660842" y="1293508"/>
          <a:ext cx="862339" cy="862339"/>
        </a:xfrm>
        <a:prstGeom prst="ellipse">
          <a:avLst/>
        </a:prstGeom>
        <a:solidFill>
          <a:schemeClr val="lt1">
            <a:hueOff val="0"/>
            <a:satOff val="0"/>
            <a:lumOff val="0"/>
            <a:alphaOff val="0"/>
          </a:schemeClr>
        </a:solidFill>
        <a:ln w="9525" cap="flat" cmpd="sng" algn="ctr">
          <a:solidFill>
            <a:schemeClr val="accent2">
              <a:hueOff val="936304"/>
              <a:satOff val="-1168"/>
              <a:lumOff val="275"/>
              <a:alphaOff val="0"/>
            </a:schemeClr>
          </a:solidFill>
          <a:prstDash val="solid"/>
        </a:ln>
        <a:effectLst/>
      </dsp:spPr>
      <dsp:style>
        <a:lnRef idx="1">
          <a:scrgbClr r="0" g="0" b="0"/>
        </a:lnRef>
        <a:fillRef idx="1">
          <a:scrgbClr r="0" g="0" b="0"/>
        </a:fillRef>
        <a:effectRef idx="0">
          <a:scrgbClr r="0" g="0" b="0"/>
        </a:effectRef>
        <a:fontRef idx="minor"/>
      </dsp:style>
    </dsp:sp>
    <dsp:sp modelId="{88E009C1-9468-41A1-9FE8-F186EFD0F29D}">
      <dsp:nvSpPr>
        <dsp:cNvPr id="0" name=""/>
        <dsp:cNvSpPr/>
      </dsp:nvSpPr>
      <dsp:spPr>
        <a:xfrm>
          <a:off x="1351500" y="2414418"/>
          <a:ext cx="7052067" cy="689871"/>
        </a:xfrm>
        <a:prstGeom prst="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47585" tIns="50800" rIns="50800" bIns="50800" numCol="1" spcCol="1270" anchor="ctr" anchorCtr="0">
          <a:noAutofit/>
        </a:bodyPr>
        <a:lstStyle/>
        <a:p>
          <a:pPr lvl="0" algn="l" defTabSz="889000" rtl="0">
            <a:lnSpc>
              <a:spcPct val="90000"/>
            </a:lnSpc>
            <a:spcBef>
              <a:spcPct val="0"/>
            </a:spcBef>
            <a:spcAft>
              <a:spcPct val="35000"/>
            </a:spcAft>
          </a:pPr>
          <a:r>
            <a:rPr lang="sl-SI" sz="2000" b="1" kern="1200" dirty="0" smtClean="0">
              <a:solidFill>
                <a:schemeClr val="tx1"/>
              </a:solidFill>
              <a:latin typeface="Comic Sans MS" panose="030F0702030302020204" pitchFamily="66" charset="0"/>
            </a:rPr>
            <a:t>Lahko jih razdelimo na naušnike in čepe za ušesa.</a:t>
          </a:r>
          <a:endParaRPr lang="sl-SI" sz="2000" kern="1200" dirty="0">
            <a:solidFill>
              <a:schemeClr val="tx1"/>
            </a:solidFill>
            <a:latin typeface="Comic Sans MS" panose="030F0702030302020204" pitchFamily="66" charset="0"/>
          </a:endParaRPr>
        </a:p>
      </dsp:txBody>
      <dsp:txXfrm>
        <a:off x="1351500" y="2414418"/>
        <a:ext cx="7052067" cy="689871"/>
      </dsp:txXfrm>
    </dsp:sp>
    <dsp:sp modelId="{E84698D3-3909-447D-AD06-3EEC7789A4A7}">
      <dsp:nvSpPr>
        <dsp:cNvPr id="0" name=""/>
        <dsp:cNvSpPr/>
      </dsp:nvSpPr>
      <dsp:spPr>
        <a:xfrm>
          <a:off x="920330" y="2328184"/>
          <a:ext cx="862339" cy="862339"/>
        </a:xfrm>
        <a:prstGeom prst="ellipse">
          <a:avLst/>
        </a:prstGeom>
        <a:solidFill>
          <a:schemeClr val="lt1">
            <a:hueOff val="0"/>
            <a:satOff val="0"/>
            <a:lumOff val="0"/>
            <a:alphaOff val="0"/>
          </a:schemeClr>
        </a:solidFill>
        <a:ln w="9525" cap="flat" cmpd="sng" algn="ctr">
          <a:solidFill>
            <a:schemeClr val="accent2">
              <a:hueOff val="1872608"/>
              <a:satOff val="-2336"/>
              <a:lumOff val="549"/>
              <a:alphaOff val="0"/>
            </a:schemeClr>
          </a:solidFill>
          <a:prstDash val="solid"/>
        </a:ln>
        <a:effectLst/>
      </dsp:spPr>
      <dsp:style>
        <a:lnRef idx="1">
          <a:scrgbClr r="0" g="0" b="0"/>
        </a:lnRef>
        <a:fillRef idx="1">
          <a:scrgbClr r="0" g="0" b="0"/>
        </a:fillRef>
        <a:effectRef idx="0">
          <a:scrgbClr r="0" g="0" b="0"/>
        </a:effectRef>
        <a:fontRef idx="minor"/>
      </dsp:style>
    </dsp:sp>
    <dsp:sp modelId="{52A39761-834C-4AC5-8B5F-E14B0A36F4CC}">
      <dsp:nvSpPr>
        <dsp:cNvPr id="0" name=""/>
        <dsp:cNvSpPr/>
      </dsp:nvSpPr>
      <dsp:spPr>
        <a:xfrm>
          <a:off x="1351500" y="3448438"/>
          <a:ext cx="7052067" cy="689871"/>
        </a:xfrm>
        <a:prstGeom prst="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47585" tIns="50800" rIns="50800" bIns="50800" numCol="1" spcCol="1270" anchor="ctr" anchorCtr="0">
          <a:noAutofit/>
        </a:bodyPr>
        <a:lstStyle/>
        <a:p>
          <a:pPr lvl="0" algn="l" defTabSz="889000" rtl="0">
            <a:lnSpc>
              <a:spcPct val="90000"/>
            </a:lnSpc>
            <a:spcBef>
              <a:spcPct val="0"/>
            </a:spcBef>
            <a:spcAft>
              <a:spcPct val="35000"/>
            </a:spcAft>
          </a:pPr>
          <a:r>
            <a:rPr lang="sl-SI" sz="2000" b="1" kern="1200" dirty="0" smtClean="0">
              <a:solidFill>
                <a:schemeClr val="tx1"/>
              </a:solidFill>
              <a:latin typeface="Comic Sans MS" panose="030F0702030302020204" pitchFamily="66" charset="0"/>
            </a:rPr>
            <a:t>Naušniki so sestavljeni iz dveh školjk, ki sta povezani z naglavnim trakom.</a:t>
          </a:r>
          <a:endParaRPr lang="sl-SI" sz="2000" kern="1200" dirty="0">
            <a:solidFill>
              <a:schemeClr val="tx1"/>
            </a:solidFill>
            <a:latin typeface="Comic Sans MS" panose="030F0702030302020204" pitchFamily="66" charset="0"/>
          </a:endParaRPr>
        </a:p>
      </dsp:txBody>
      <dsp:txXfrm>
        <a:off x="1351500" y="3448438"/>
        <a:ext cx="7052067" cy="689871"/>
      </dsp:txXfrm>
    </dsp:sp>
    <dsp:sp modelId="{F30027F7-9E7D-44D7-AB0B-D484380EBA19}">
      <dsp:nvSpPr>
        <dsp:cNvPr id="0" name=""/>
        <dsp:cNvSpPr/>
      </dsp:nvSpPr>
      <dsp:spPr>
        <a:xfrm>
          <a:off x="920330" y="3362204"/>
          <a:ext cx="862339" cy="862339"/>
        </a:xfrm>
        <a:prstGeom prst="ellipse">
          <a:avLst/>
        </a:prstGeom>
        <a:solidFill>
          <a:schemeClr val="lt1">
            <a:hueOff val="0"/>
            <a:satOff val="0"/>
            <a:lumOff val="0"/>
            <a:alphaOff val="0"/>
          </a:schemeClr>
        </a:solidFill>
        <a:ln w="9525" cap="flat" cmpd="sng" algn="ctr">
          <a:solidFill>
            <a:schemeClr val="accent2">
              <a:hueOff val="2808911"/>
              <a:satOff val="-3503"/>
              <a:lumOff val="824"/>
              <a:alphaOff val="0"/>
            </a:schemeClr>
          </a:solidFill>
          <a:prstDash val="solid"/>
        </a:ln>
        <a:effectLst/>
      </dsp:spPr>
      <dsp:style>
        <a:lnRef idx="1">
          <a:scrgbClr r="0" g="0" b="0"/>
        </a:lnRef>
        <a:fillRef idx="1">
          <a:scrgbClr r="0" g="0" b="0"/>
        </a:fillRef>
        <a:effectRef idx="0">
          <a:scrgbClr r="0" g="0" b="0"/>
        </a:effectRef>
        <a:fontRef idx="minor"/>
      </dsp:style>
    </dsp:sp>
    <dsp:sp modelId="{4A176E06-E252-4582-92E8-44467D24D031}">
      <dsp:nvSpPr>
        <dsp:cNvPr id="0" name=""/>
        <dsp:cNvSpPr/>
      </dsp:nvSpPr>
      <dsp:spPr>
        <a:xfrm>
          <a:off x="1092012" y="4392489"/>
          <a:ext cx="7311555" cy="871121"/>
        </a:xfrm>
        <a:prstGeom prst="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47585" tIns="50800" rIns="50800" bIns="50800" numCol="1" spcCol="1270" anchor="ctr" anchorCtr="0">
          <a:noAutofit/>
        </a:bodyPr>
        <a:lstStyle/>
        <a:p>
          <a:pPr lvl="0" algn="l" defTabSz="889000" rtl="0">
            <a:lnSpc>
              <a:spcPct val="90000"/>
            </a:lnSpc>
            <a:spcBef>
              <a:spcPct val="0"/>
            </a:spcBef>
            <a:spcAft>
              <a:spcPct val="35000"/>
            </a:spcAft>
          </a:pPr>
          <a:r>
            <a:rPr lang="sl-SI" sz="2000" b="1" kern="1200" dirty="0" smtClean="0">
              <a:solidFill>
                <a:schemeClr val="tx1"/>
              </a:solidFill>
              <a:latin typeface="Comic Sans MS" panose="030F0702030302020204" pitchFamily="66" charset="0"/>
            </a:rPr>
            <a:t>Pri izbiri delovne opreme mora delodajalec upoštevati nevarnosti in škodljivosti na delovnem mestu.</a:t>
          </a:r>
          <a:endParaRPr lang="sl-SI" sz="2000" kern="1200" dirty="0">
            <a:solidFill>
              <a:schemeClr val="tx1"/>
            </a:solidFill>
            <a:latin typeface="Comic Sans MS" panose="030F0702030302020204" pitchFamily="66" charset="0"/>
          </a:endParaRPr>
        </a:p>
      </dsp:txBody>
      <dsp:txXfrm>
        <a:off x="1092012" y="4392489"/>
        <a:ext cx="7311555" cy="871121"/>
      </dsp:txXfrm>
    </dsp:sp>
    <dsp:sp modelId="{AD91BFEF-2B7C-4163-9684-F73898A8654B}">
      <dsp:nvSpPr>
        <dsp:cNvPr id="0" name=""/>
        <dsp:cNvSpPr/>
      </dsp:nvSpPr>
      <dsp:spPr>
        <a:xfrm>
          <a:off x="660842" y="4396880"/>
          <a:ext cx="862339" cy="862339"/>
        </a:xfrm>
        <a:prstGeom prst="ellipse">
          <a:avLst/>
        </a:prstGeom>
        <a:solidFill>
          <a:schemeClr val="lt1">
            <a:hueOff val="0"/>
            <a:satOff val="0"/>
            <a:lumOff val="0"/>
            <a:alphaOff val="0"/>
          </a:schemeClr>
        </a:solidFill>
        <a:ln w="9525" cap="flat" cmpd="sng" algn="ctr">
          <a:solidFill>
            <a:schemeClr val="accent2">
              <a:hueOff val="3745215"/>
              <a:satOff val="-4671"/>
              <a:lumOff val="1098"/>
              <a:alphaOff val="0"/>
            </a:schemeClr>
          </a:solidFill>
          <a:prstDash val="solid"/>
        </a:ln>
        <a:effectLst/>
      </dsp:spPr>
      <dsp:style>
        <a:lnRef idx="1">
          <a:scrgbClr r="0" g="0" b="0"/>
        </a:lnRef>
        <a:fillRef idx="1">
          <a:scrgbClr r="0" g="0" b="0"/>
        </a:fillRef>
        <a:effectRef idx="0">
          <a:scrgbClr r="0" g="0" b="0"/>
        </a:effectRef>
        <a:fontRef idx="minor"/>
      </dsp:style>
    </dsp:sp>
    <dsp:sp modelId="{731BE252-F03A-4DA1-AF24-655CCBC82DE2}">
      <dsp:nvSpPr>
        <dsp:cNvPr id="0" name=""/>
        <dsp:cNvSpPr/>
      </dsp:nvSpPr>
      <dsp:spPr>
        <a:xfrm>
          <a:off x="504060" y="5400601"/>
          <a:ext cx="7879021" cy="1068265"/>
        </a:xfrm>
        <a:prstGeom prst="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2">
          <a:scrgbClr r="0" g="0" b="0"/>
        </a:effectRef>
        <a:fontRef idx="minor">
          <a:schemeClr val="lt1"/>
        </a:fontRef>
      </dsp:style>
      <dsp:txBody>
        <a:bodyPr spcFirstLastPara="0" vert="horz" wrap="square" lIns="547585" tIns="50800" rIns="50800" bIns="50800" numCol="1" spcCol="1270" anchor="ctr" anchorCtr="0">
          <a:noAutofit/>
        </a:bodyPr>
        <a:lstStyle/>
        <a:p>
          <a:pPr lvl="0" algn="l" defTabSz="889000" rtl="0">
            <a:lnSpc>
              <a:spcPct val="90000"/>
            </a:lnSpc>
            <a:spcBef>
              <a:spcPct val="0"/>
            </a:spcBef>
            <a:spcAft>
              <a:spcPct val="35000"/>
            </a:spcAft>
          </a:pPr>
          <a:r>
            <a:rPr lang="sl-SI" sz="2000" b="1" kern="1200" dirty="0" smtClean="0">
              <a:solidFill>
                <a:schemeClr val="tx1"/>
              </a:solidFill>
              <a:latin typeface="Comic Sans MS" panose="030F0702030302020204" pitchFamily="66" charset="0"/>
            </a:rPr>
            <a:t>Delavec mora delovno opremo uporabljati tako, da se izogne nevarnostim za poškodbe in zdravstvene okvare in da ne ogroža varnosti in zdravja drugih oseb.</a:t>
          </a:r>
          <a:endParaRPr lang="sl-SI" sz="2000" kern="1200" dirty="0">
            <a:solidFill>
              <a:schemeClr val="tx1"/>
            </a:solidFill>
            <a:latin typeface="Comic Sans MS" panose="030F0702030302020204" pitchFamily="66" charset="0"/>
          </a:endParaRPr>
        </a:p>
      </dsp:txBody>
      <dsp:txXfrm>
        <a:off x="504060" y="5400601"/>
        <a:ext cx="7879021" cy="1068265"/>
      </dsp:txXfrm>
    </dsp:sp>
    <dsp:sp modelId="{BA04D79F-4D6C-4056-ABFB-E32CA4A4C5F6}">
      <dsp:nvSpPr>
        <dsp:cNvPr id="0" name=""/>
        <dsp:cNvSpPr/>
      </dsp:nvSpPr>
      <dsp:spPr>
        <a:xfrm>
          <a:off x="93376" y="5431556"/>
          <a:ext cx="862339" cy="862339"/>
        </a:xfrm>
        <a:prstGeom prst="ellipse">
          <a:avLst/>
        </a:prstGeom>
        <a:solidFill>
          <a:schemeClr val="lt1">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DAF7F-9275-4233-936C-AEC002F794CF}">
      <dsp:nvSpPr>
        <dsp:cNvPr id="0" name=""/>
        <dsp:cNvSpPr/>
      </dsp:nvSpPr>
      <dsp:spPr>
        <a:xfrm>
          <a:off x="0" y="4449455"/>
          <a:ext cx="4896544" cy="2173741"/>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Četrti korak naredimo.</a:t>
          </a:r>
        </a:p>
        <a:p>
          <a:pPr lvl="0" algn="ctr" defTabSz="889000" rtl="0">
            <a:lnSpc>
              <a:spcPct val="90000"/>
            </a:lnSpc>
            <a:spcBef>
              <a:spcPct val="0"/>
            </a:spcBef>
            <a:spcAft>
              <a:spcPct val="35000"/>
            </a:spcAft>
          </a:pPr>
          <a:r>
            <a:rPr lang="sl-SI" sz="2000" b="1" kern="1200" dirty="0" smtClean="0">
              <a:latin typeface="Comic Sans MS" panose="030F0702030302020204" pitchFamily="66" charset="0"/>
            </a:rPr>
            <a:t>Če smo uporabili vse tehnične, prostorske in organizacijske. </a:t>
          </a:r>
        </a:p>
        <a:p>
          <a:pPr lvl="0" algn="ctr" defTabSz="889000" rtl="0">
            <a:lnSpc>
              <a:spcPct val="90000"/>
            </a:lnSpc>
            <a:spcBef>
              <a:spcPct val="0"/>
            </a:spcBef>
            <a:spcAft>
              <a:spcPct val="35000"/>
            </a:spcAft>
          </a:pPr>
          <a:r>
            <a:rPr lang="sl-SI" sz="2000" b="1" kern="1200" dirty="0" smtClean="0">
              <a:latin typeface="Comic Sans MS" panose="030F0702030302020204" pitchFamily="66" charset="0"/>
            </a:rPr>
            <a:t>Ukrepamo tako, da zavarujemo delavca pri prehrupnem stroju npr. z naušniki.</a:t>
          </a:r>
          <a:endParaRPr lang="sl-SI" sz="2000" kern="1200" dirty="0">
            <a:latin typeface="Comic Sans MS" panose="030F0702030302020204" pitchFamily="66" charset="0"/>
          </a:endParaRPr>
        </a:p>
      </dsp:txBody>
      <dsp:txXfrm>
        <a:off x="0" y="4449455"/>
        <a:ext cx="4896544" cy="2173741"/>
      </dsp:txXfrm>
    </dsp:sp>
    <dsp:sp modelId="{7193FE23-0A8E-42BA-BD40-9D638B8A9E18}">
      <dsp:nvSpPr>
        <dsp:cNvPr id="0" name=""/>
        <dsp:cNvSpPr/>
      </dsp:nvSpPr>
      <dsp:spPr>
        <a:xfrm rot="10800000">
          <a:off x="0" y="3433796"/>
          <a:ext cx="4896544" cy="1048264"/>
        </a:xfrm>
        <a:prstGeom prst="upArrowCallou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Tretji korak naredimo.</a:t>
          </a:r>
        </a:p>
        <a:p>
          <a:pPr lvl="0" algn="ctr" defTabSz="889000" rtl="0">
            <a:lnSpc>
              <a:spcPct val="90000"/>
            </a:lnSpc>
            <a:spcBef>
              <a:spcPct val="0"/>
            </a:spcBef>
            <a:spcAft>
              <a:spcPct val="35000"/>
            </a:spcAft>
          </a:pPr>
          <a:r>
            <a:rPr lang="sl-SI" sz="2000" b="1" kern="1200" dirty="0" smtClean="0">
              <a:latin typeface="Comic Sans MS" panose="030F0702030302020204" pitchFamily="66" charset="0"/>
            </a:rPr>
            <a:t>Če prejšnji ukrepi niso izvedljivi.</a:t>
          </a:r>
          <a:endParaRPr lang="sl-SI" sz="2000" kern="1200" dirty="0">
            <a:latin typeface="Comic Sans MS" panose="030F0702030302020204" pitchFamily="66" charset="0"/>
          </a:endParaRPr>
        </a:p>
      </dsp:txBody>
      <dsp:txXfrm rot="10800000">
        <a:off x="0" y="3433796"/>
        <a:ext cx="4896544" cy="681130"/>
      </dsp:txXfrm>
    </dsp:sp>
    <dsp:sp modelId="{C8404C14-6148-48F7-97D4-16B242F31D7B}">
      <dsp:nvSpPr>
        <dsp:cNvPr id="0" name=""/>
        <dsp:cNvSpPr/>
      </dsp:nvSpPr>
      <dsp:spPr>
        <a:xfrm rot="10800000">
          <a:off x="0" y="1772530"/>
          <a:ext cx="4896544" cy="1693873"/>
        </a:xfrm>
        <a:prstGeom prst="upArrowCallou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Drugi korak izoliranje nevarnosti. </a:t>
          </a:r>
        </a:p>
        <a:p>
          <a:pPr lvl="0" algn="l" defTabSz="889000" rtl="0">
            <a:lnSpc>
              <a:spcPct val="90000"/>
            </a:lnSpc>
            <a:spcBef>
              <a:spcPct val="0"/>
            </a:spcBef>
            <a:spcAft>
              <a:spcPct val="35000"/>
            </a:spcAft>
          </a:pPr>
          <a:r>
            <a:rPr lang="sl-SI" sz="2000" b="1" kern="1200" dirty="0" smtClean="0">
              <a:solidFill>
                <a:schemeClr val="tx1"/>
              </a:solidFill>
              <a:latin typeface="Comic Sans MS" panose="030F0702030302020204" pitchFamily="66" charset="0"/>
            </a:rPr>
            <a:t>Npr. </a:t>
          </a:r>
          <a:r>
            <a:rPr lang="sl-SI" sz="2000" b="1" kern="1200" dirty="0" smtClean="0">
              <a:latin typeface="Comic Sans MS" panose="030F0702030302020204" pitchFamily="66" charset="0"/>
            </a:rPr>
            <a:t>dušenje oz. širjenja hrupa pri viru ali </a:t>
          </a:r>
          <a:r>
            <a:rPr lang="pl-PL" sz="2000" b="1" kern="1200" dirty="0" smtClean="0">
              <a:latin typeface="Comic Sans MS" panose="030F0702030302020204" pitchFamily="66" charset="0"/>
            </a:rPr>
            <a:t>prenos zvoka po konstrukciji. </a:t>
          </a:r>
          <a:endParaRPr lang="sl-SI" sz="2000" kern="1200" dirty="0">
            <a:latin typeface="Comic Sans MS" panose="030F0702030302020204" pitchFamily="66" charset="0"/>
          </a:endParaRPr>
        </a:p>
      </dsp:txBody>
      <dsp:txXfrm rot="10800000">
        <a:off x="0" y="1772530"/>
        <a:ext cx="4896544" cy="1100628"/>
      </dsp:txXfrm>
    </dsp:sp>
    <dsp:sp modelId="{B2EEE3DF-F882-44CA-8063-065B8B597C2A}">
      <dsp:nvSpPr>
        <dsp:cNvPr id="0" name=""/>
        <dsp:cNvSpPr/>
      </dsp:nvSpPr>
      <dsp:spPr>
        <a:xfrm rot="10800000">
          <a:off x="0" y="1538"/>
          <a:ext cx="4896544" cy="1803597"/>
        </a:xfrm>
        <a:prstGeom prst="upArrowCallou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l" defTabSz="889000" rtl="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Prvi korak odstranitev nevarnosti. </a:t>
          </a:r>
        </a:p>
        <a:p>
          <a:pPr lvl="0" algn="ctr" defTabSz="889000" rtl="0">
            <a:lnSpc>
              <a:spcPct val="90000"/>
            </a:lnSpc>
            <a:spcBef>
              <a:spcPct val="0"/>
            </a:spcBef>
            <a:spcAft>
              <a:spcPct val="35000"/>
            </a:spcAft>
          </a:pPr>
          <a:r>
            <a:rPr lang="sl-SI" sz="2000" b="1" kern="1200" dirty="0" smtClean="0">
              <a:latin typeface="Comic Sans MS" panose="030F0702030302020204" pitchFamily="66" charset="0"/>
            </a:rPr>
            <a:t>Zmanjšati emisije in s tem sevanje hrupa v prostor in okolico.</a:t>
          </a:r>
          <a:endParaRPr lang="sl-SI" sz="2000" kern="1200" dirty="0">
            <a:latin typeface="Comic Sans MS" panose="030F0702030302020204" pitchFamily="66" charset="0"/>
          </a:endParaRPr>
        </a:p>
      </dsp:txBody>
      <dsp:txXfrm rot="10800000">
        <a:off x="0" y="1538"/>
        <a:ext cx="4896544" cy="11719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4C72A-EAA9-44E9-B7EA-8C513643A2DC}">
      <dsp:nvSpPr>
        <dsp:cNvPr id="0" name=""/>
        <dsp:cNvSpPr/>
      </dsp:nvSpPr>
      <dsp:spPr>
        <a:xfrm>
          <a:off x="2496625" y="613822"/>
          <a:ext cx="2172053" cy="696592"/>
        </a:xfrm>
        <a:prstGeom prst="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dirty="0">
              <a:latin typeface="Comic Sans MS" panose="030F0702030302020204" pitchFamily="66" charset="0"/>
            </a:rPr>
            <a:t>metalurških obratih</a:t>
          </a:r>
        </a:p>
      </dsp:txBody>
      <dsp:txXfrm>
        <a:off x="2844153" y="613822"/>
        <a:ext cx="1824525" cy="696592"/>
      </dsp:txXfrm>
    </dsp:sp>
    <dsp:sp modelId="{AFBA262F-F994-4D50-A426-E5C51D6F70B1}">
      <dsp:nvSpPr>
        <dsp:cNvPr id="0" name=""/>
        <dsp:cNvSpPr/>
      </dsp:nvSpPr>
      <dsp:spPr>
        <a:xfrm>
          <a:off x="2505096" y="1301939"/>
          <a:ext cx="2172053" cy="893290"/>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dirty="0">
              <a:solidFill>
                <a:schemeClr val="bg1"/>
              </a:solidFill>
              <a:latin typeface="Comic Sans MS" panose="030F0702030302020204" pitchFamily="66" charset="0"/>
            </a:rPr>
            <a:t>steklarski industriji</a:t>
          </a:r>
        </a:p>
      </dsp:txBody>
      <dsp:txXfrm>
        <a:off x="2852624" y="1301939"/>
        <a:ext cx="1824525" cy="893290"/>
      </dsp:txXfrm>
    </dsp:sp>
    <dsp:sp modelId="{ED1162A8-F286-47FB-BEB7-72D7025165E3}">
      <dsp:nvSpPr>
        <dsp:cNvPr id="0" name=""/>
        <dsp:cNvSpPr/>
      </dsp:nvSpPr>
      <dsp:spPr>
        <a:xfrm>
          <a:off x="2505096" y="2178265"/>
          <a:ext cx="2172053" cy="893088"/>
        </a:xfrm>
        <a:prstGeom prst="rect">
          <a:avLst/>
        </a:prstGeom>
        <a:solidFill>
          <a:srgbClr val="FFC000">
            <a:alpha val="90000"/>
          </a:srgb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dirty="0">
              <a:latin typeface="Comic Sans MS" panose="030F0702030302020204" pitchFamily="66" charset="0"/>
            </a:rPr>
            <a:t>papirni industriji</a:t>
          </a:r>
        </a:p>
      </dsp:txBody>
      <dsp:txXfrm>
        <a:off x="2852624" y="2178265"/>
        <a:ext cx="1824525" cy="893088"/>
      </dsp:txXfrm>
    </dsp:sp>
    <dsp:sp modelId="{370051BA-0501-4696-826A-A17F3AD38674}">
      <dsp:nvSpPr>
        <dsp:cNvPr id="0" name=""/>
        <dsp:cNvSpPr/>
      </dsp:nvSpPr>
      <dsp:spPr>
        <a:xfrm>
          <a:off x="2522038" y="3063570"/>
          <a:ext cx="2172053" cy="896869"/>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dirty="0">
              <a:solidFill>
                <a:schemeClr val="bg1"/>
              </a:solidFill>
              <a:latin typeface="Comic Sans MS" panose="030F0702030302020204" pitchFamily="66" charset="0"/>
            </a:rPr>
            <a:t>industriji gume ipd.</a:t>
          </a:r>
        </a:p>
      </dsp:txBody>
      <dsp:txXfrm>
        <a:off x="2869566" y="3063570"/>
        <a:ext cx="1824525" cy="896869"/>
      </dsp:txXfrm>
    </dsp:sp>
    <dsp:sp modelId="{F3FB76D5-20DC-4E90-9A69-0CD65D1A6102}">
      <dsp:nvSpPr>
        <dsp:cNvPr id="0" name=""/>
        <dsp:cNvSpPr/>
      </dsp:nvSpPr>
      <dsp:spPr>
        <a:xfrm>
          <a:off x="37005" y="72008"/>
          <a:ext cx="2806293" cy="1448035"/>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l-SI" sz="2000" b="1" kern="1200" dirty="0">
              <a:latin typeface="Comic Sans MS" panose="030F0702030302020204" pitchFamily="66" charset="0"/>
            </a:rPr>
            <a:t>izpostavljenost visokim temperaturama</a:t>
          </a:r>
        </a:p>
      </dsp:txBody>
      <dsp:txXfrm>
        <a:off x="447977" y="284068"/>
        <a:ext cx="1984349" cy="1023915"/>
      </dsp:txXfrm>
    </dsp:sp>
    <dsp:sp modelId="{3764C691-17B6-43F8-BDC3-C511E34E06DC}">
      <dsp:nvSpPr>
        <dsp:cNvPr id="0" name=""/>
        <dsp:cNvSpPr/>
      </dsp:nvSpPr>
      <dsp:spPr>
        <a:xfrm>
          <a:off x="6219460" y="913802"/>
          <a:ext cx="2172053" cy="908604"/>
        </a:xfrm>
        <a:prstGeom prst="rect">
          <a:avLst/>
        </a:prstGeom>
        <a:solidFill>
          <a:srgbClr val="FFC00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dirty="0">
              <a:latin typeface="Comic Sans MS" panose="030F0702030302020204" pitchFamily="66" charset="0"/>
            </a:rPr>
            <a:t>v hladilnicah</a:t>
          </a:r>
        </a:p>
      </dsp:txBody>
      <dsp:txXfrm>
        <a:off x="6566988" y="913802"/>
        <a:ext cx="1824525" cy="908604"/>
      </dsp:txXfrm>
    </dsp:sp>
    <dsp:sp modelId="{563C3E7B-311C-4B7A-9870-4DF19B5D573E}">
      <dsp:nvSpPr>
        <dsp:cNvPr id="0" name=""/>
        <dsp:cNvSpPr/>
      </dsp:nvSpPr>
      <dsp:spPr>
        <a:xfrm>
          <a:off x="6219460" y="1801037"/>
          <a:ext cx="2172053" cy="842613"/>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dirty="0">
              <a:solidFill>
                <a:schemeClr val="bg1"/>
              </a:solidFill>
              <a:latin typeface="Comic Sans MS" panose="030F0702030302020204" pitchFamily="66" charset="0"/>
            </a:rPr>
            <a:t>delo na prostem ipd.</a:t>
          </a:r>
        </a:p>
      </dsp:txBody>
      <dsp:txXfrm>
        <a:off x="6566988" y="1801037"/>
        <a:ext cx="1824525" cy="842613"/>
      </dsp:txXfrm>
    </dsp:sp>
    <dsp:sp modelId="{183DC305-7ECD-4E14-985C-AF55D70AB03A}">
      <dsp:nvSpPr>
        <dsp:cNvPr id="0" name=""/>
        <dsp:cNvSpPr/>
      </dsp:nvSpPr>
      <dsp:spPr>
        <a:xfrm>
          <a:off x="5040563" y="0"/>
          <a:ext cx="2765719" cy="1188562"/>
        </a:xfrm>
        <a:prstGeom prst="ellipse">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l-SI" sz="2000" b="1" kern="1200" dirty="0">
              <a:latin typeface="Comic Sans MS" panose="030F0702030302020204" pitchFamily="66" charset="0"/>
            </a:rPr>
            <a:t>izpostavljenost </a:t>
          </a:r>
          <a:r>
            <a:rPr lang="sl-SI" sz="2000" b="1" kern="1200" dirty="0" smtClean="0">
              <a:latin typeface="Comic Sans MS" panose="030F0702030302020204" pitchFamily="66" charset="0"/>
            </a:rPr>
            <a:t>nizkim </a:t>
          </a:r>
          <a:r>
            <a:rPr lang="sl-SI" sz="2000" b="1" kern="1200" dirty="0">
              <a:latin typeface="Comic Sans MS" panose="030F0702030302020204" pitchFamily="66" charset="0"/>
            </a:rPr>
            <a:t>temperaturama</a:t>
          </a:r>
        </a:p>
      </dsp:txBody>
      <dsp:txXfrm>
        <a:off x="5445593" y="174061"/>
        <a:ext cx="1955659" cy="8404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1EB5A-E07B-426B-B01D-1D748779D58C}">
      <dsp:nvSpPr>
        <dsp:cNvPr id="0" name=""/>
        <dsp:cNvSpPr/>
      </dsp:nvSpPr>
      <dsp:spPr>
        <a:xfrm>
          <a:off x="0" y="0"/>
          <a:ext cx="7915275" cy="1428750"/>
        </a:xfrm>
        <a:prstGeom prst="rect">
          <a:avLst/>
        </a:prstGeom>
        <a:solidFill>
          <a:srgbClr val="FFC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sl-SI" sz="3600" b="1" kern="1200" dirty="0" smtClean="0">
              <a:solidFill>
                <a:srgbClr val="0000FF"/>
              </a:solidFill>
              <a:latin typeface="Comic Sans MS" panose="030F0702030302020204" pitchFamily="66" charset="0"/>
            </a:rPr>
            <a:t>Zaščita pred toplotno obremenitvijo</a:t>
          </a:r>
          <a:endParaRPr lang="sl-SI" sz="3600" kern="1200" dirty="0">
            <a:solidFill>
              <a:srgbClr val="0000FF"/>
            </a:solidFill>
          </a:endParaRPr>
        </a:p>
      </dsp:txBody>
      <dsp:txXfrm>
        <a:off x="0" y="0"/>
        <a:ext cx="7915275" cy="1428750"/>
      </dsp:txXfrm>
    </dsp:sp>
    <dsp:sp modelId="{517EE6C1-E302-44C0-A77A-F4DD6BEAE468}">
      <dsp:nvSpPr>
        <dsp:cNvPr id="0" name=""/>
        <dsp:cNvSpPr/>
      </dsp:nvSpPr>
      <dsp:spPr>
        <a:xfrm>
          <a:off x="3864" y="1428750"/>
          <a:ext cx="2635848" cy="3000375"/>
        </a:xfrm>
        <a:prstGeom prst="rect">
          <a:avLst/>
        </a:prstGeom>
        <a:solidFill>
          <a:srgbClr val="99CC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l-SI" sz="2400" b="1" kern="1200" dirty="0">
              <a:solidFill>
                <a:schemeClr val="tx1"/>
              </a:solidFill>
              <a:latin typeface="Comic Sans MS" panose="030F0702030302020204" pitchFamily="66" charset="0"/>
            </a:rPr>
            <a:t>Obleka varuje pred mrazom in pred radiacijo (odbija toplotna sevanja).</a:t>
          </a:r>
          <a:endParaRPr lang="sl-SI" sz="2400" kern="1200" dirty="0">
            <a:solidFill>
              <a:schemeClr val="tx1"/>
            </a:solidFill>
          </a:endParaRPr>
        </a:p>
      </dsp:txBody>
      <dsp:txXfrm>
        <a:off x="3864" y="1428750"/>
        <a:ext cx="2635848" cy="3000375"/>
      </dsp:txXfrm>
    </dsp:sp>
    <dsp:sp modelId="{B6EE587A-973C-4C11-ABE0-BCD194A64625}">
      <dsp:nvSpPr>
        <dsp:cNvPr id="0" name=""/>
        <dsp:cNvSpPr/>
      </dsp:nvSpPr>
      <dsp:spPr>
        <a:xfrm>
          <a:off x="2639713" y="1428750"/>
          <a:ext cx="2635848" cy="3000375"/>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l-SI" sz="2400" b="1" kern="1200" dirty="0" smtClean="0">
              <a:solidFill>
                <a:schemeClr val="tx1"/>
              </a:solidFill>
              <a:latin typeface="Comic Sans MS" panose="030F0702030302020204" pitchFamily="66" charset="0"/>
            </a:rPr>
            <a:t>V vlažni in vroči okolici moramo biti čim manj oblečeni.</a:t>
          </a:r>
          <a:endParaRPr lang="sl-SI" sz="2400" kern="1200" dirty="0">
            <a:solidFill>
              <a:schemeClr val="tx1"/>
            </a:solidFill>
          </a:endParaRPr>
        </a:p>
      </dsp:txBody>
      <dsp:txXfrm>
        <a:off x="2639713" y="1428750"/>
        <a:ext cx="2635848" cy="3000375"/>
      </dsp:txXfrm>
    </dsp:sp>
    <dsp:sp modelId="{53A7E378-EA16-4401-A1CE-DC4459391BE9}">
      <dsp:nvSpPr>
        <dsp:cNvPr id="0" name=""/>
        <dsp:cNvSpPr/>
      </dsp:nvSpPr>
      <dsp:spPr>
        <a:xfrm>
          <a:off x="5275561" y="1428750"/>
          <a:ext cx="2635848" cy="3000375"/>
        </a:xfrm>
        <a:prstGeom prst="rect">
          <a:avLst/>
        </a:prstGeom>
        <a:solidFill>
          <a:srgbClr val="99CCFF"/>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sl-SI" sz="2400" b="1" kern="1200" dirty="0" smtClean="0">
              <a:solidFill>
                <a:schemeClr val="tx1"/>
              </a:solidFill>
              <a:latin typeface="Comic Sans MS" panose="030F0702030302020204" pitchFamily="66" charset="0"/>
            </a:rPr>
            <a:t>Ugodne razmere zagotovimo s kombinacijo napora in oblačila.</a:t>
          </a:r>
          <a:endParaRPr lang="sl-SI" sz="2400" kern="1200" dirty="0">
            <a:solidFill>
              <a:schemeClr val="tx1"/>
            </a:solidFill>
          </a:endParaRPr>
        </a:p>
      </dsp:txBody>
      <dsp:txXfrm>
        <a:off x="5275561" y="1428750"/>
        <a:ext cx="2635848" cy="3000375"/>
      </dsp:txXfrm>
    </dsp:sp>
    <dsp:sp modelId="{615FA569-BF6D-4DE7-B50C-1DB24BB779C8}">
      <dsp:nvSpPr>
        <dsp:cNvPr id="0" name=""/>
        <dsp:cNvSpPr/>
      </dsp:nvSpPr>
      <dsp:spPr>
        <a:xfrm>
          <a:off x="0" y="4429125"/>
          <a:ext cx="7915275" cy="333375"/>
        </a:xfrm>
        <a:prstGeom prst="rect">
          <a:avLst/>
        </a:prstGeom>
        <a:solidFill>
          <a:srgbClr val="FFC000"/>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94350-83A8-4FA3-932F-E266184592FE}">
      <dsp:nvSpPr>
        <dsp:cNvPr id="0" name=""/>
        <dsp:cNvSpPr/>
      </dsp:nvSpPr>
      <dsp:spPr>
        <a:xfrm>
          <a:off x="3628329" y="1379425"/>
          <a:ext cx="2533401" cy="104004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smtClean="0">
              <a:latin typeface="Comic Sans MS" panose="030F0702030302020204" pitchFamily="66" charset="0"/>
            </a:rPr>
            <a:t>napor lahko zmanjšamo z mehanizacijo</a:t>
          </a:r>
          <a:endParaRPr lang="sl-SI" sz="2000" kern="1200" dirty="0"/>
        </a:p>
      </dsp:txBody>
      <dsp:txXfrm>
        <a:off x="4033674" y="1379425"/>
        <a:ext cx="2128057" cy="1040046"/>
      </dsp:txXfrm>
    </dsp:sp>
    <dsp:sp modelId="{4419549F-22C2-4635-B89B-DB215D3EB3AA}">
      <dsp:nvSpPr>
        <dsp:cNvPr id="0" name=""/>
        <dsp:cNvSpPr/>
      </dsp:nvSpPr>
      <dsp:spPr>
        <a:xfrm>
          <a:off x="3650984" y="2458592"/>
          <a:ext cx="2502664" cy="968156"/>
        </a:xfrm>
        <a:prstGeom prst="rect">
          <a:avLst/>
        </a:prstGeom>
        <a:solidFill>
          <a:schemeClr val="accent5">
            <a:tint val="40000"/>
            <a:alpha val="90000"/>
            <a:hueOff val="-2685120"/>
            <a:satOff val="12063"/>
            <a:lumOff val="829"/>
            <a:alphaOff val="0"/>
          </a:schemeClr>
        </a:solidFill>
        <a:ln w="9525" cap="flat" cmpd="sng" algn="ctr">
          <a:solidFill>
            <a:schemeClr val="accent5">
              <a:tint val="40000"/>
              <a:alpha val="90000"/>
              <a:hueOff val="-2685120"/>
              <a:satOff val="12063"/>
              <a:lumOff val="829"/>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smtClean="0">
              <a:latin typeface="Comic Sans MS" panose="030F0702030302020204" pitchFamily="66" charset="0"/>
            </a:rPr>
            <a:t>delno z nizkokalorično prehrano,</a:t>
          </a:r>
          <a:endParaRPr lang="sl-SI" sz="2000" kern="1200" dirty="0"/>
        </a:p>
      </dsp:txBody>
      <dsp:txXfrm>
        <a:off x="4051411" y="2458592"/>
        <a:ext cx="2102238" cy="968156"/>
      </dsp:txXfrm>
    </dsp:sp>
    <dsp:sp modelId="{3BCE9A16-CB5B-4586-AC84-440912BB08B7}">
      <dsp:nvSpPr>
        <dsp:cNvPr id="0" name=""/>
        <dsp:cNvSpPr/>
      </dsp:nvSpPr>
      <dsp:spPr>
        <a:xfrm>
          <a:off x="3635482" y="4206315"/>
          <a:ext cx="2528385" cy="622244"/>
        </a:xfrm>
        <a:prstGeom prst="rect">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sl-SI" sz="2000" b="1" kern="1200" smtClean="0">
              <a:latin typeface="Comic Sans MS" panose="030F0702030302020204" pitchFamily="66" charset="0"/>
            </a:rPr>
            <a:t>dodajanjem potrebnih soli,</a:t>
          </a:r>
          <a:endParaRPr lang="sl-SI" sz="2000" b="1" kern="1200" dirty="0">
            <a:latin typeface="Comic Sans MS" panose="030F0702030302020204" pitchFamily="66" charset="0"/>
          </a:endParaRPr>
        </a:p>
      </dsp:txBody>
      <dsp:txXfrm>
        <a:off x="4040024" y="4206315"/>
        <a:ext cx="2123843" cy="622244"/>
      </dsp:txXfrm>
    </dsp:sp>
    <dsp:sp modelId="{A54D5A47-E4B4-4C95-B534-893470C0D82C}">
      <dsp:nvSpPr>
        <dsp:cNvPr id="0" name=""/>
        <dsp:cNvSpPr/>
      </dsp:nvSpPr>
      <dsp:spPr>
        <a:xfrm>
          <a:off x="3640075" y="3456119"/>
          <a:ext cx="2503180" cy="718311"/>
        </a:xfrm>
        <a:prstGeom prst="rect">
          <a:avLst/>
        </a:prstGeom>
        <a:solidFill>
          <a:schemeClr val="accent5">
            <a:tint val="40000"/>
            <a:alpha val="90000"/>
            <a:hueOff val="-8055361"/>
            <a:satOff val="36190"/>
            <a:lumOff val="2488"/>
            <a:alphaOff val="0"/>
          </a:schemeClr>
        </a:solidFill>
        <a:ln w="9525" cap="flat" cmpd="sng" algn="ctr">
          <a:solidFill>
            <a:schemeClr val="accent5">
              <a:tint val="40000"/>
              <a:alpha val="90000"/>
              <a:hueOff val="-8055361"/>
              <a:satOff val="36190"/>
              <a:lumOff val="248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l" defTabSz="889000">
            <a:lnSpc>
              <a:spcPct val="90000"/>
            </a:lnSpc>
            <a:spcBef>
              <a:spcPct val="0"/>
            </a:spcBef>
            <a:spcAft>
              <a:spcPct val="35000"/>
            </a:spcAft>
          </a:pPr>
          <a:r>
            <a:rPr lang="sl-SI" sz="2000" b="1" kern="1200" smtClean="0">
              <a:latin typeface="Comic Sans MS" panose="030F0702030302020204" pitchFamily="66" charset="0"/>
            </a:rPr>
            <a:t>dovolj tekočine, </a:t>
          </a:r>
          <a:endParaRPr lang="sl-SI" sz="2000" b="1" kern="1200" dirty="0">
            <a:latin typeface="Comic Sans MS" panose="030F0702030302020204" pitchFamily="66" charset="0"/>
          </a:endParaRPr>
        </a:p>
      </dsp:txBody>
      <dsp:txXfrm>
        <a:off x="4040584" y="3456119"/>
        <a:ext cx="2102671" cy="718311"/>
      </dsp:txXfrm>
    </dsp:sp>
    <dsp:sp modelId="{BA24F00E-660D-4F74-9270-5A2470ADCBF1}">
      <dsp:nvSpPr>
        <dsp:cNvPr id="0" name=""/>
        <dsp:cNvSpPr/>
      </dsp:nvSpPr>
      <dsp:spPr>
        <a:xfrm>
          <a:off x="0" y="556678"/>
          <a:ext cx="3919578" cy="2009015"/>
        </a:xfrm>
        <a:prstGeom prst="ellipse">
          <a:avLst/>
        </a:prstGeom>
        <a:solidFill>
          <a:srgbClr val="FFCCFF"/>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Proizvodno toploto </a:t>
          </a:r>
        </a:p>
        <a:p>
          <a:pPr lvl="0" algn="ctr" defTabSz="88900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v telesu določa napor potreben za določeno vrsto dela (ne moremo veliko vplivati).</a:t>
          </a:r>
          <a:endParaRPr lang="sl-SI" sz="2000" kern="1200" dirty="0">
            <a:solidFill>
              <a:srgbClr val="0000FF"/>
            </a:solidFill>
          </a:endParaRPr>
        </a:p>
      </dsp:txBody>
      <dsp:txXfrm>
        <a:off x="574009" y="850891"/>
        <a:ext cx="2771560" cy="1420589"/>
      </dsp:txXfrm>
    </dsp:sp>
    <dsp:sp modelId="{67F9C9D6-CFA2-4202-A74F-16F7E4EAFD28}">
      <dsp:nvSpPr>
        <dsp:cNvPr id="0" name=""/>
        <dsp:cNvSpPr/>
      </dsp:nvSpPr>
      <dsp:spPr>
        <a:xfrm>
          <a:off x="6605998" y="455505"/>
          <a:ext cx="1681991" cy="1121888"/>
        </a:xfrm>
        <a:prstGeom prst="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0" tIns="142240" rIns="142240" bIns="142240" numCol="1" spcCol="1270" anchor="ctr" anchorCtr="0">
          <a:noAutofit/>
        </a:bodyPr>
        <a:lstStyle/>
        <a:p>
          <a:pPr lvl="0" algn="ctr" defTabSz="889000">
            <a:lnSpc>
              <a:spcPct val="90000"/>
            </a:lnSpc>
            <a:spcBef>
              <a:spcPct val="0"/>
            </a:spcBef>
            <a:spcAft>
              <a:spcPct val="35000"/>
            </a:spcAft>
          </a:pPr>
          <a:r>
            <a:rPr lang="sl-SI" sz="2000" b="1" kern="1200" smtClean="0">
              <a:latin typeface="Comic Sans MS" panose="030F0702030302020204" pitchFamily="66" charset="0"/>
            </a:rPr>
            <a:t>z visoko kalorično prehrano</a:t>
          </a:r>
          <a:endParaRPr lang="sl-SI" sz="2000" kern="1200" dirty="0"/>
        </a:p>
      </dsp:txBody>
      <dsp:txXfrm>
        <a:off x="6875117" y="455505"/>
        <a:ext cx="1412872" cy="1121888"/>
      </dsp:txXfrm>
    </dsp:sp>
    <dsp:sp modelId="{6092DDAA-C42F-4B9F-B703-FA1D1F69A087}">
      <dsp:nvSpPr>
        <dsp:cNvPr id="0" name=""/>
        <dsp:cNvSpPr/>
      </dsp:nvSpPr>
      <dsp:spPr>
        <a:xfrm>
          <a:off x="4638364" y="73386"/>
          <a:ext cx="2229042" cy="1121327"/>
        </a:xfrm>
        <a:prstGeom prst="ellipse">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v hladnem </a:t>
          </a:r>
        </a:p>
        <a:p>
          <a:pPr lvl="0" algn="ctr" defTabSz="889000">
            <a:lnSpc>
              <a:spcPct val="90000"/>
            </a:lnSpc>
            <a:spcBef>
              <a:spcPct val="0"/>
            </a:spcBef>
            <a:spcAft>
              <a:spcPct val="35000"/>
            </a:spcAft>
          </a:pPr>
          <a:r>
            <a:rPr lang="sl-SI" sz="2000" b="1" kern="1200" dirty="0" smtClean="0">
              <a:solidFill>
                <a:srgbClr val="0000FF"/>
              </a:solidFill>
              <a:latin typeface="Comic Sans MS" panose="030F0702030302020204" pitchFamily="66" charset="0"/>
            </a:rPr>
            <a:t>okolju </a:t>
          </a:r>
          <a:endParaRPr lang="sl-SI" sz="2000" kern="1200" dirty="0">
            <a:solidFill>
              <a:srgbClr val="0000FF"/>
            </a:solidFill>
          </a:endParaRPr>
        </a:p>
      </dsp:txBody>
      <dsp:txXfrm>
        <a:off x="4964800" y="237601"/>
        <a:ext cx="1576170" cy="792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E7FE2B-682A-4E54-A282-3549639FD1DC}">
      <dsp:nvSpPr>
        <dsp:cNvPr id="0" name=""/>
        <dsp:cNvSpPr/>
      </dsp:nvSpPr>
      <dsp:spPr>
        <a:xfrm>
          <a:off x="2647949" y="1223"/>
          <a:ext cx="3971925" cy="2502628"/>
        </a:xfrm>
        <a:prstGeom prst="rightArrow">
          <a:avLst>
            <a:gd name="adj1" fmla="val 75000"/>
            <a:gd name="adj2" fmla="val 50000"/>
          </a:avLst>
        </a:prstGeom>
        <a:solidFill>
          <a:srgbClr val="FF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t" anchorCtr="0">
          <a:noAutofit/>
        </a:bodyPr>
        <a:lstStyle/>
        <a:p>
          <a:pPr marL="228600" lvl="1" indent="-228600" algn="l" defTabSz="889000">
            <a:lnSpc>
              <a:spcPct val="90000"/>
            </a:lnSpc>
            <a:spcBef>
              <a:spcPct val="0"/>
            </a:spcBef>
            <a:spcAft>
              <a:spcPct val="15000"/>
            </a:spcAft>
            <a:buChar char="••"/>
          </a:pPr>
          <a:r>
            <a:rPr lang="sl-SI" sz="2000" b="1" kern="1200" dirty="0">
              <a:latin typeface="Comic Sans MS" panose="030F0702030302020204" pitchFamily="66" charset="0"/>
            </a:rPr>
            <a:t>toplotne parametre delovnega </a:t>
          </a:r>
          <a:r>
            <a:rPr lang="sl-SI" sz="2000" b="1" kern="1200" dirty="0" smtClean="0">
              <a:latin typeface="Comic Sans MS" panose="030F0702030302020204" pitchFamily="66" charset="0"/>
            </a:rPr>
            <a:t>okolja      in </a:t>
          </a:r>
          <a:endParaRPr lang="sl-SI" sz="2000" b="1" kern="1200" dirty="0">
            <a:latin typeface="Comic Sans MS" panose="030F0702030302020204" pitchFamily="66" charset="0"/>
          </a:endParaRPr>
        </a:p>
        <a:p>
          <a:pPr marL="228600" lvl="1" indent="-228600" algn="l" defTabSz="889000">
            <a:lnSpc>
              <a:spcPct val="90000"/>
            </a:lnSpc>
            <a:spcBef>
              <a:spcPct val="0"/>
            </a:spcBef>
            <a:spcAft>
              <a:spcPct val="15000"/>
            </a:spcAft>
            <a:buChar char="••"/>
          </a:pPr>
          <a:r>
            <a:rPr lang="sl-SI" sz="2000" b="1" kern="1200" dirty="0">
              <a:latin typeface="Comic Sans MS" panose="030F0702030302020204" pitchFamily="66" charset="0"/>
            </a:rPr>
            <a:t>izolacijske vrednosti oblačila </a:t>
          </a:r>
        </a:p>
        <a:p>
          <a:pPr marL="171450" lvl="1" indent="-171450" algn="l" defTabSz="844550">
            <a:lnSpc>
              <a:spcPct val="90000"/>
            </a:lnSpc>
            <a:spcBef>
              <a:spcPct val="0"/>
            </a:spcBef>
            <a:spcAft>
              <a:spcPct val="15000"/>
            </a:spcAft>
            <a:buChar char="••"/>
          </a:pPr>
          <a:endParaRPr lang="sl-SI" sz="1900" kern="1200"/>
        </a:p>
        <a:p>
          <a:pPr marL="171450" lvl="1" indent="-171450" algn="l" defTabSz="844550">
            <a:lnSpc>
              <a:spcPct val="90000"/>
            </a:lnSpc>
            <a:spcBef>
              <a:spcPct val="0"/>
            </a:spcBef>
            <a:spcAft>
              <a:spcPct val="15000"/>
            </a:spcAft>
            <a:buChar char="••"/>
          </a:pPr>
          <a:endParaRPr lang="sl-SI" sz="1900" kern="1200"/>
        </a:p>
      </dsp:txBody>
      <dsp:txXfrm>
        <a:off x="2647949" y="314052"/>
        <a:ext cx="3033440" cy="1876971"/>
      </dsp:txXfrm>
    </dsp:sp>
    <dsp:sp modelId="{CB0C3119-2AAF-4122-8C54-9A9897F1EA2E}">
      <dsp:nvSpPr>
        <dsp:cNvPr id="0" name=""/>
        <dsp:cNvSpPr/>
      </dsp:nvSpPr>
      <dsp:spPr>
        <a:xfrm>
          <a:off x="0" y="1223"/>
          <a:ext cx="2647949" cy="2502628"/>
        </a:xfrm>
        <a:prstGeom prst="roundRect">
          <a:avLst/>
        </a:prstGeom>
        <a:solidFill>
          <a:srgbClr val="99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sl-SI" sz="2700" b="1" kern="1200" dirty="0">
              <a:solidFill>
                <a:srgbClr val="7030A0"/>
              </a:solidFill>
              <a:latin typeface="Comic Sans MS" panose="030F0702030302020204" pitchFamily="66" charset="0"/>
            </a:rPr>
            <a:t>Bolj kot presnovo lahko spreminjamo:</a:t>
          </a:r>
        </a:p>
      </dsp:txBody>
      <dsp:txXfrm>
        <a:off x="122168" y="123391"/>
        <a:ext cx="2403613" cy="2258292"/>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diagrams.loki3.com/BracketList+Icon#1">
  <dgm:title val="Seznam z navpičnimi oklepaji"/>
  <dgm:desc val="Omogoča prikaz informacij, povezanih v skupine blokov.  Dobra izbira za dolga besedila na drugi ravni."/>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36BF2669-AEF3-4298-90FA-5EFBDB1AD25D}" type="datetimeFigureOut">
              <a:rPr lang="sl-SI" smtClean="0"/>
              <a:t>1. 10. 2017</a:t>
            </a:fld>
            <a:endParaRPr lang="sl-SI"/>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D46E062-4537-4967-8787-A349AD1CBD25}" type="slidenum">
              <a:rPr lang="sl-SI" smtClean="0"/>
              <a:t>‹#›</a:t>
            </a:fld>
            <a:endParaRPr lang="sl-SI"/>
          </a:p>
        </p:txBody>
      </p:sp>
    </p:spTree>
    <p:extLst>
      <p:ext uri="{BB962C8B-B14F-4D97-AF65-F5344CB8AC3E}">
        <p14:creationId xmlns:p14="http://schemas.microsoft.com/office/powerpoint/2010/main" val="11468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C52A3D6-16E5-4A69-8068-312FA0DC07A8}" type="datetimeFigureOut">
              <a:rPr lang="sl-SI" smtClean="0"/>
              <a:pPr/>
              <a:t>1. 10. 2017</a:t>
            </a:fld>
            <a:endParaRPr lang="sl-SI"/>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6C15CA1-24A5-431C-9638-26405FBB3D15}" type="slidenum">
              <a:rPr lang="sl-SI" smtClean="0"/>
              <a:pPr/>
              <a:t>‹#›</a:t>
            </a:fld>
            <a:endParaRPr lang="sl-SI"/>
          </a:p>
        </p:txBody>
      </p:sp>
    </p:spTree>
    <p:extLst>
      <p:ext uri="{BB962C8B-B14F-4D97-AF65-F5344CB8AC3E}">
        <p14:creationId xmlns:p14="http://schemas.microsoft.com/office/powerpoint/2010/main" val="23530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1</a:t>
            </a:fld>
            <a:endParaRPr lang="sl-SI" altLang="sl-SI"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15B8D7A-108D-4E91-A828-E458A8D3B424}" type="slidenum">
              <a:rPr lang="sl-SI" altLang="sl-SI" smtClean="0"/>
              <a:pPr eaLnBrk="1" hangingPunct="1">
                <a:spcBef>
                  <a:spcPct val="0"/>
                </a:spcBef>
              </a:pPr>
              <a:t>10</a:t>
            </a:fld>
            <a:endParaRPr lang="sl-SI" altLang="sl-SI"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558506F-87DC-4DC8-9BB4-8B8CC1A8B369}" type="slidenum">
              <a:rPr lang="sl-SI" altLang="sl-SI" smtClean="0"/>
              <a:pPr eaLnBrk="1" hangingPunct="1">
                <a:spcBef>
                  <a:spcPct val="0"/>
                </a:spcBef>
              </a:pPr>
              <a:t>100</a:t>
            </a:fld>
            <a:endParaRPr lang="sl-SI" altLang="sl-SI"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B13127-96BE-4AC7-9231-961694648EE0}" type="slidenum">
              <a:rPr lang="sl-SI" altLang="sl-SI" smtClean="0"/>
              <a:pPr eaLnBrk="1" hangingPunct="1">
                <a:spcBef>
                  <a:spcPct val="0"/>
                </a:spcBef>
              </a:pPr>
              <a:t>101</a:t>
            </a:fld>
            <a:endParaRPr lang="sl-SI" altLang="sl-SI" smtClean="0"/>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650218-AC8B-4893-9321-BBDF0AAD7A03}" type="slidenum">
              <a:rPr lang="sl-SI" altLang="sl-SI" smtClean="0"/>
              <a:pPr eaLnBrk="1" hangingPunct="1">
                <a:spcBef>
                  <a:spcPct val="0"/>
                </a:spcBef>
              </a:pPr>
              <a:t>102</a:t>
            </a:fld>
            <a:endParaRPr lang="sl-SI" altLang="sl-SI" smtClean="0"/>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8E64FB0-8791-4330-8755-408EF7D81323}" type="slidenum">
              <a:rPr lang="sl-SI" altLang="sl-SI" smtClean="0"/>
              <a:pPr eaLnBrk="1" hangingPunct="1">
                <a:spcBef>
                  <a:spcPct val="0"/>
                </a:spcBef>
              </a:pPr>
              <a:t>11</a:t>
            </a:fld>
            <a:endParaRPr lang="sl-SI" altLang="sl-SI"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4B109E-13E0-423D-A719-23A2D89C1A84}" type="slidenum">
              <a:rPr lang="sl-SI" altLang="sl-SI" smtClean="0"/>
              <a:pPr eaLnBrk="1" hangingPunct="1">
                <a:spcBef>
                  <a:spcPct val="0"/>
                </a:spcBef>
              </a:pPr>
              <a:t>12</a:t>
            </a:fld>
            <a:endParaRPr lang="sl-SI" altLang="sl-SI"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C0D0F7-2B29-4F71-8EFB-C6CB10EF89DB}" type="slidenum">
              <a:rPr lang="sl-SI" altLang="sl-SI" smtClean="0"/>
              <a:pPr eaLnBrk="1" hangingPunct="1">
                <a:spcBef>
                  <a:spcPct val="0"/>
                </a:spcBef>
              </a:pPr>
              <a:t>13</a:t>
            </a:fld>
            <a:endParaRPr lang="sl-SI" altLang="sl-SI"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F71802A-5D01-4165-BC23-DC69611B7CB3}" type="slidenum">
              <a:rPr lang="sl-SI" altLang="sl-SI" smtClean="0"/>
              <a:pPr eaLnBrk="1" hangingPunct="1">
                <a:spcBef>
                  <a:spcPct val="0"/>
                </a:spcBef>
              </a:pPr>
              <a:t>14</a:t>
            </a:fld>
            <a:endParaRPr lang="sl-SI" altLang="sl-SI"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2116E6D-2529-40DA-9F2F-32BA6BE224D6}" type="slidenum">
              <a:rPr lang="sl-SI" altLang="sl-SI" smtClean="0"/>
              <a:pPr eaLnBrk="1" hangingPunct="1">
                <a:spcBef>
                  <a:spcPct val="0"/>
                </a:spcBef>
              </a:pPr>
              <a:t>15</a:t>
            </a:fld>
            <a:endParaRPr lang="sl-SI" altLang="sl-SI"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A1CCF5-7C6C-4CAF-8136-BC92B8D7D7E1}" type="slidenum">
              <a:rPr lang="sl-SI" altLang="sl-SI" smtClean="0"/>
              <a:pPr eaLnBrk="1" hangingPunct="1">
                <a:spcBef>
                  <a:spcPct val="0"/>
                </a:spcBef>
              </a:pPr>
              <a:t>16</a:t>
            </a:fld>
            <a:endParaRPr lang="sl-SI" altLang="sl-SI"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66C479-1381-49C0-A466-BDD0D452EC1F}" type="slidenum">
              <a:rPr lang="sl-SI" altLang="sl-SI" smtClean="0"/>
              <a:pPr eaLnBrk="1" hangingPunct="1">
                <a:spcBef>
                  <a:spcPct val="0"/>
                </a:spcBef>
              </a:pPr>
              <a:t>17</a:t>
            </a:fld>
            <a:endParaRPr lang="sl-SI" altLang="sl-SI"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FD9FB39-98C1-40FA-848C-B1FFBCB155B6}" type="slidenum">
              <a:rPr lang="sl-SI" altLang="sl-SI" smtClean="0"/>
              <a:pPr eaLnBrk="1" hangingPunct="1">
                <a:spcBef>
                  <a:spcPct val="0"/>
                </a:spcBef>
              </a:pPr>
              <a:t>18</a:t>
            </a:fld>
            <a:endParaRPr lang="sl-SI" altLang="sl-SI"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C404E2C-A6D0-46B2-B802-52B40F18D8EC}" type="slidenum">
              <a:rPr lang="sl-SI" altLang="sl-SI" smtClean="0"/>
              <a:pPr eaLnBrk="1" hangingPunct="1">
                <a:spcBef>
                  <a:spcPct val="0"/>
                </a:spcBef>
              </a:pPr>
              <a:t>19</a:t>
            </a:fld>
            <a:endParaRPr lang="sl-SI" altLang="sl-SI"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2</a:t>
            </a:fld>
            <a:endParaRPr lang="sl-SI" altLang="sl-SI"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8B8F9F1-B76D-4F94-B92A-016E26882492}" type="slidenum">
              <a:rPr lang="sl-SI" altLang="sl-SI" smtClean="0"/>
              <a:pPr eaLnBrk="1" hangingPunct="1">
                <a:spcBef>
                  <a:spcPct val="0"/>
                </a:spcBef>
              </a:pPr>
              <a:t>20</a:t>
            </a:fld>
            <a:endParaRPr lang="sl-SI" altLang="sl-SI"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9875B75-627B-4A29-833E-3E942D28D7EE}" type="slidenum">
              <a:rPr lang="sl-SI" altLang="sl-SI" smtClean="0"/>
              <a:pPr eaLnBrk="1" hangingPunct="1">
                <a:spcBef>
                  <a:spcPct val="0"/>
                </a:spcBef>
              </a:pPr>
              <a:t>21</a:t>
            </a:fld>
            <a:endParaRPr lang="sl-SI" altLang="sl-SI"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5734AB8-2506-4D36-A9C4-14E291A970E8}" type="slidenum">
              <a:rPr lang="sl-SI" altLang="sl-SI" smtClean="0"/>
              <a:pPr eaLnBrk="1" hangingPunct="1">
                <a:spcBef>
                  <a:spcPct val="0"/>
                </a:spcBef>
              </a:pPr>
              <a:t>22</a:t>
            </a:fld>
            <a:endParaRPr lang="sl-SI" altLang="sl-SI"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7FF726-A014-4F21-8160-5D3F020F0B60}" type="slidenum">
              <a:rPr lang="sl-SI" altLang="sl-SI" smtClean="0"/>
              <a:pPr eaLnBrk="1" hangingPunct="1">
                <a:spcBef>
                  <a:spcPct val="0"/>
                </a:spcBef>
              </a:pPr>
              <a:t>23</a:t>
            </a:fld>
            <a:endParaRPr lang="sl-SI" altLang="sl-SI"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49738E-B1FE-43E6-8BE5-811A9EAE52C4}" type="slidenum">
              <a:rPr lang="sl-SI" altLang="sl-SI" smtClean="0"/>
              <a:pPr eaLnBrk="1" hangingPunct="1">
                <a:spcBef>
                  <a:spcPct val="0"/>
                </a:spcBef>
              </a:pPr>
              <a:t>24</a:t>
            </a:fld>
            <a:endParaRPr lang="sl-SI" altLang="sl-SI"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F5B5DC-5646-4413-9CB5-6480D2C04EDE}" type="slidenum">
              <a:rPr lang="sl-SI" altLang="sl-SI" smtClean="0"/>
              <a:pPr eaLnBrk="1" hangingPunct="1">
                <a:spcBef>
                  <a:spcPct val="0"/>
                </a:spcBef>
              </a:pPr>
              <a:t>25</a:t>
            </a:fld>
            <a:endParaRPr lang="sl-SI" altLang="sl-SI"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2883CE8-D36D-426A-B2AF-63F3E51B3A45}" type="slidenum">
              <a:rPr lang="sl-SI" altLang="sl-SI" smtClean="0"/>
              <a:pPr eaLnBrk="1" hangingPunct="1">
                <a:spcBef>
                  <a:spcPct val="0"/>
                </a:spcBef>
              </a:pPr>
              <a:t>26</a:t>
            </a:fld>
            <a:endParaRPr lang="sl-SI" altLang="sl-SI"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205B8F7-86FA-4A3E-ADF3-ADCBF9086B4D}" type="slidenum">
              <a:rPr lang="sl-SI" altLang="sl-SI" smtClean="0"/>
              <a:pPr eaLnBrk="1" hangingPunct="1">
                <a:spcBef>
                  <a:spcPct val="0"/>
                </a:spcBef>
              </a:pPr>
              <a:t>27</a:t>
            </a:fld>
            <a:endParaRPr lang="sl-SI" altLang="sl-SI"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C008EE9-A332-4492-AF90-AAC8889A375C}" type="slidenum">
              <a:rPr lang="sl-SI" altLang="sl-SI" smtClean="0"/>
              <a:pPr eaLnBrk="1" hangingPunct="1">
                <a:spcBef>
                  <a:spcPct val="0"/>
                </a:spcBef>
              </a:pPr>
              <a:t>28</a:t>
            </a:fld>
            <a:endParaRPr lang="sl-SI" altLang="sl-SI"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FC5E8A5-01CF-4474-B1EF-4AF6EC5EFE16}" type="slidenum">
              <a:rPr lang="sl-SI" altLang="sl-SI" smtClean="0"/>
              <a:pPr eaLnBrk="1" hangingPunct="1">
                <a:spcBef>
                  <a:spcPct val="0"/>
                </a:spcBef>
              </a:pPr>
              <a:t>29</a:t>
            </a:fld>
            <a:endParaRPr lang="sl-SI" altLang="sl-SI"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3</a:t>
            </a:fld>
            <a:endParaRPr lang="sl-SI" altLang="sl-SI"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87B4D6-8AAC-41F0-87C6-42635CB135D8}" type="slidenum">
              <a:rPr lang="sl-SI" altLang="sl-SI" smtClean="0"/>
              <a:pPr eaLnBrk="1" hangingPunct="1">
                <a:spcBef>
                  <a:spcPct val="0"/>
                </a:spcBef>
              </a:pPr>
              <a:t>30</a:t>
            </a:fld>
            <a:endParaRPr lang="sl-SI" altLang="sl-SI"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16C912-2C12-4B06-B7AF-E9EEE5636A21}" type="slidenum">
              <a:rPr lang="sl-SI" altLang="sl-SI" smtClean="0"/>
              <a:pPr eaLnBrk="1" hangingPunct="1">
                <a:spcBef>
                  <a:spcPct val="0"/>
                </a:spcBef>
              </a:pPr>
              <a:t>31</a:t>
            </a:fld>
            <a:endParaRPr lang="sl-SI" altLang="sl-SI"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E3710CE-70FB-4E8E-8003-B13924BFBD4D}" type="slidenum">
              <a:rPr lang="sl-SI" altLang="sl-SI" smtClean="0"/>
              <a:pPr eaLnBrk="1" hangingPunct="1">
                <a:spcBef>
                  <a:spcPct val="0"/>
                </a:spcBef>
              </a:pPr>
              <a:t>32</a:t>
            </a:fld>
            <a:endParaRPr lang="sl-SI" altLang="sl-SI"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2E81A71-0C22-49D4-A023-18D8D23CB16E}" type="slidenum">
              <a:rPr lang="sl-SI" altLang="sl-SI" smtClean="0"/>
              <a:pPr eaLnBrk="1" hangingPunct="1">
                <a:spcBef>
                  <a:spcPct val="0"/>
                </a:spcBef>
              </a:pPr>
              <a:t>33</a:t>
            </a:fld>
            <a:endParaRPr lang="sl-SI" altLang="sl-SI"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B9A604-001C-465D-B8A0-3DE1DEE4DE4C}" type="slidenum">
              <a:rPr lang="sl-SI" altLang="sl-SI" smtClean="0"/>
              <a:pPr eaLnBrk="1" hangingPunct="1">
                <a:spcBef>
                  <a:spcPct val="0"/>
                </a:spcBef>
              </a:pPr>
              <a:t>34</a:t>
            </a:fld>
            <a:endParaRPr lang="sl-SI" altLang="sl-SI"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20BE27-F0CF-4D9D-B91A-4701C4FC219A}" type="slidenum">
              <a:rPr lang="sl-SI" altLang="sl-SI" smtClean="0"/>
              <a:pPr eaLnBrk="1" hangingPunct="1">
                <a:spcBef>
                  <a:spcPct val="0"/>
                </a:spcBef>
              </a:pPr>
              <a:t>35</a:t>
            </a:fld>
            <a:endParaRPr lang="sl-SI" altLang="sl-SI"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420BE27-F0CF-4D9D-B91A-4701C4FC219A}" type="slidenum">
              <a:rPr lang="sl-SI" altLang="sl-SI" smtClean="0"/>
              <a:pPr eaLnBrk="1" hangingPunct="1">
                <a:spcBef>
                  <a:spcPct val="0"/>
                </a:spcBef>
              </a:pPr>
              <a:t>36</a:t>
            </a:fld>
            <a:endParaRPr lang="sl-SI" altLang="sl-SI"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6FF52CC-A424-4C8A-8C90-9BE145C90D0C}" type="slidenum">
              <a:rPr lang="sl-SI" altLang="sl-SI" smtClean="0"/>
              <a:pPr eaLnBrk="1" hangingPunct="1">
                <a:spcBef>
                  <a:spcPct val="0"/>
                </a:spcBef>
              </a:pPr>
              <a:t>37</a:t>
            </a:fld>
            <a:endParaRPr lang="sl-SI" altLang="sl-SI" smtClean="0"/>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72BDC2E-0894-41E4-B5B4-30672C31B4E1}" type="slidenum">
              <a:rPr lang="sl-SI" altLang="sl-SI" smtClean="0"/>
              <a:pPr eaLnBrk="1" hangingPunct="1">
                <a:spcBef>
                  <a:spcPct val="0"/>
                </a:spcBef>
              </a:pPr>
              <a:t>38</a:t>
            </a:fld>
            <a:endParaRPr lang="sl-SI" altLang="sl-SI" smtClean="0"/>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F74107-CEAD-48EB-A72E-6A893331F6E8}" type="slidenum">
              <a:rPr lang="sl-SI" altLang="sl-SI" smtClean="0"/>
              <a:pPr eaLnBrk="1" hangingPunct="1">
                <a:spcBef>
                  <a:spcPct val="0"/>
                </a:spcBef>
              </a:pPr>
              <a:t>39</a:t>
            </a:fld>
            <a:endParaRPr lang="sl-SI" altLang="sl-SI" smtClean="0"/>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6D59EF4-A867-4950-8F5D-5023D00AB83C}" type="slidenum">
              <a:rPr lang="sl-SI" altLang="sl-SI" smtClean="0"/>
              <a:pPr eaLnBrk="1" hangingPunct="1">
                <a:spcBef>
                  <a:spcPct val="0"/>
                </a:spcBef>
              </a:pPr>
              <a:t>4</a:t>
            </a:fld>
            <a:endParaRPr lang="sl-SI" altLang="sl-SI"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E3CE47D-1EA6-472D-A9C9-1C575E576349}" type="slidenum">
              <a:rPr lang="sl-SI" altLang="sl-SI" smtClean="0"/>
              <a:pPr eaLnBrk="1" hangingPunct="1">
                <a:spcBef>
                  <a:spcPct val="0"/>
                </a:spcBef>
              </a:pPr>
              <a:t>40</a:t>
            </a:fld>
            <a:endParaRPr lang="sl-SI" altLang="sl-SI" smtClean="0"/>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1C61F54-A0D6-4283-B372-F989F49AA428}" type="slidenum">
              <a:rPr lang="sl-SI" altLang="sl-SI" smtClean="0"/>
              <a:pPr eaLnBrk="1" hangingPunct="1">
                <a:spcBef>
                  <a:spcPct val="0"/>
                </a:spcBef>
              </a:pPr>
              <a:t>41</a:t>
            </a:fld>
            <a:endParaRPr lang="sl-SI" altLang="sl-SI"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9D4F1A-A260-4A65-B139-459B32B32525}" type="slidenum">
              <a:rPr lang="sl-SI" altLang="sl-SI" smtClean="0"/>
              <a:pPr eaLnBrk="1" hangingPunct="1">
                <a:spcBef>
                  <a:spcPct val="0"/>
                </a:spcBef>
              </a:pPr>
              <a:t>42</a:t>
            </a:fld>
            <a:endParaRPr lang="sl-SI" altLang="sl-SI"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7C48241-4B65-4F54-87EB-5B2F3F588632}" type="slidenum">
              <a:rPr lang="sl-SI" altLang="sl-SI" smtClean="0"/>
              <a:pPr eaLnBrk="1" hangingPunct="1">
                <a:spcBef>
                  <a:spcPct val="0"/>
                </a:spcBef>
              </a:pPr>
              <a:t>43</a:t>
            </a:fld>
            <a:endParaRPr lang="sl-SI" altLang="sl-SI"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54312FA-B1E2-4160-ACE4-86DEAEA48CEC}" type="slidenum">
              <a:rPr lang="sl-SI" altLang="sl-SI" smtClean="0"/>
              <a:pPr eaLnBrk="1" hangingPunct="1">
                <a:spcBef>
                  <a:spcPct val="0"/>
                </a:spcBef>
              </a:pPr>
              <a:t>44</a:t>
            </a:fld>
            <a:endParaRPr lang="sl-SI" altLang="sl-SI"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39FABF8-C7A2-4FBC-852F-5C47EA8EA016}" type="slidenum">
              <a:rPr lang="sl-SI" altLang="sl-SI" smtClean="0"/>
              <a:pPr eaLnBrk="1" hangingPunct="1">
                <a:spcBef>
                  <a:spcPct val="0"/>
                </a:spcBef>
              </a:pPr>
              <a:t>45</a:t>
            </a:fld>
            <a:endParaRPr lang="sl-SI" altLang="sl-SI"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1684DB-5C67-4443-B3E1-F95158A08AF1}" type="slidenum">
              <a:rPr lang="sl-SI" altLang="sl-SI" smtClean="0"/>
              <a:pPr eaLnBrk="1" hangingPunct="1">
                <a:spcBef>
                  <a:spcPct val="0"/>
                </a:spcBef>
              </a:pPr>
              <a:t>46</a:t>
            </a:fld>
            <a:endParaRPr lang="sl-SI" altLang="sl-SI"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A7B69C0-84C2-40D7-9FE7-87156B8F761F}" type="slidenum">
              <a:rPr lang="sl-SI" altLang="sl-SI" smtClean="0"/>
              <a:pPr eaLnBrk="1" hangingPunct="1">
                <a:spcBef>
                  <a:spcPct val="0"/>
                </a:spcBef>
              </a:pPr>
              <a:t>47</a:t>
            </a:fld>
            <a:endParaRPr lang="sl-SI" altLang="sl-SI"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17989A9-B41D-46A0-BF83-FA53D514B4E1}" type="slidenum">
              <a:rPr lang="sl-SI" altLang="sl-SI" smtClean="0"/>
              <a:pPr eaLnBrk="1" hangingPunct="1">
                <a:spcBef>
                  <a:spcPct val="0"/>
                </a:spcBef>
              </a:pPr>
              <a:t>48</a:t>
            </a:fld>
            <a:endParaRPr lang="sl-SI" altLang="sl-SI"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CE9406E-9F9D-4214-8F69-10750A2E0B51}" type="slidenum">
              <a:rPr lang="sl-SI" altLang="sl-SI" smtClean="0"/>
              <a:pPr eaLnBrk="1" hangingPunct="1">
                <a:spcBef>
                  <a:spcPct val="0"/>
                </a:spcBef>
              </a:pPr>
              <a:t>49</a:t>
            </a:fld>
            <a:endParaRPr lang="sl-SI" altLang="sl-SI"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92B9F3F-D436-44B5-A14F-42D2E6AD17F3}" type="slidenum">
              <a:rPr lang="sl-SI" altLang="sl-SI" smtClean="0"/>
              <a:pPr eaLnBrk="1" hangingPunct="1">
                <a:spcBef>
                  <a:spcPct val="0"/>
                </a:spcBef>
              </a:pPr>
              <a:t>5</a:t>
            </a:fld>
            <a:endParaRPr lang="sl-SI" altLang="sl-SI"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3F2D02-9A76-4857-AB47-31A0A6C0ECAA}" type="slidenum">
              <a:rPr lang="sl-SI" altLang="sl-SI" smtClean="0"/>
              <a:pPr eaLnBrk="1" hangingPunct="1">
                <a:spcBef>
                  <a:spcPct val="0"/>
                </a:spcBef>
              </a:pPr>
              <a:t>50</a:t>
            </a:fld>
            <a:endParaRPr lang="sl-SI" altLang="sl-SI"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47CE9EC-894D-43F5-973C-DBB7829B062D}" type="slidenum">
              <a:rPr lang="sl-SI" altLang="sl-SI" smtClean="0"/>
              <a:pPr eaLnBrk="1" hangingPunct="1">
                <a:spcBef>
                  <a:spcPct val="0"/>
                </a:spcBef>
              </a:pPr>
              <a:t>51</a:t>
            </a:fld>
            <a:endParaRPr lang="sl-SI" altLang="sl-SI"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2D58EFC-DB16-4E12-8B68-F9F36A7989CB}" type="slidenum">
              <a:rPr lang="sl-SI" altLang="sl-SI" smtClean="0"/>
              <a:pPr eaLnBrk="1" hangingPunct="1">
                <a:spcBef>
                  <a:spcPct val="0"/>
                </a:spcBef>
              </a:pPr>
              <a:t>52</a:t>
            </a:fld>
            <a:endParaRPr lang="sl-SI" altLang="sl-SI"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42F4FCE-63E8-4771-882B-3ACE2D8B9FDC}" type="slidenum">
              <a:rPr lang="sl-SI" altLang="sl-SI" smtClean="0"/>
              <a:pPr eaLnBrk="1" hangingPunct="1">
                <a:spcBef>
                  <a:spcPct val="0"/>
                </a:spcBef>
              </a:pPr>
              <a:t>53</a:t>
            </a:fld>
            <a:endParaRPr lang="sl-SI" altLang="sl-SI"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D8E8F67-3C6C-4E39-8D0F-47BB521796BB}" type="slidenum">
              <a:rPr lang="sl-SI" altLang="sl-SI" smtClean="0"/>
              <a:pPr eaLnBrk="1" hangingPunct="1">
                <a:spcBef>
                  <a:spcPct val="0"/>
                </a:spcBef>
              </a:pPr>
              <a:t>54</a:t>
            </a:fld>
            <a:endParaRPr lang="sl-SI" altLang="sl-SI"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F66C7C-C416-48E3-8446-63DE3747C191}" type="slidenum">
              <a:rPr lang="sl-SI" altLang="sl-SI" smtClean="0"/>
              <a:pPr eaLnBrk="1" hangingPunct="1">
                <a:spcBef>
                  <a:spcPct val="0"/>
                </a:spcBef>
              </a:pPr>
              <a:t>55</a:t>
            </a:fld>
            <a:endParaRPr lang="sl-SI" altLang="sl-SI"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48511A-B6DB-4D03-97B0-817A130824EA}" type="slidenum">
              <a:rPr lang="sl-SI" altLang="sl-SI" smtClean="0"/>
              <a:pPr eaLnBrk="1" hangingPunct="1">
                <a:spcBef>
                  <a:spcPct val="0"/>
                </a:spcBef>
              </a:pPr>
              <a:t>56</a:t>
            </a:fld>
            <a:endParaRPr lang="sl-SI" altLang="sl-SI"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A7BE6E-EE3C-4CC4-B524-6615A7B25B9D}" type="slidenum">
              <a:rPr lang="sl-SI" altLang="sl-SI" smtClean="0"/>
              <a:pPr eaLnBrk="1" hangingPunct="1">
                <a:spcBef>
                  <a:spcPct val="0"/>
                </a:spcBef>
              </a:pPr>
              <a:t>57</a:t>
            </a:fld>
            <a:endParaRPr lang="sl-SI" altLang="sl-SI"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67EC86C-CEC3-4238-A839-BA7695CE5A22}" type="slidenum">
              <a:rPr lang="sl-SI" altLang="sl-SI" smtClean="0"/>
              <a:pPr eaLnBrk="1" hangingPunct="1">
                <a:spcBef>
                  <a:spcPct val="0"/>
                </a:spcBef>
              </a:pPr>
              <a:t>58</a:t>
            </a:fld>
            <a:endParaRPr lang="sl-SI" altLang="sl-SI"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EC049E4-AAB9-4F01-9D1C-9E5B3FBAB28A}" type="slidenum">
              <a:rPr lang="sl-SI" altLang="sl-SI" smtClean="0"/>
              <a:pPr eaLnBrk="1" hangingPunct="1">
                <a:spcBef>
                  <a:spcPct val="0"/>
                </a:spcBef>
              </a:pPr>
              <a:t>59</a:t>
            </a:fld>
            <a:endParaRPr lang="sl-SI" altLang="sl-SI"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CB58BC-0878-497F-A643-AD937EFCDC8F}" type="slidenum">
              <a:rPr lang="sl-SI" altLang="sl-SI" smtClean="0"/>
              <a:pPr eaLnBrk="1" hangingPunct="1">
                <a:spcBef>
                  <a:spcPct val="0"/>
                </a:spcBef>
              </a:pPr>
              <a:t>6</a:t>
            </a:fld>
            <a:endParaRPr lang="sl-SI" altLang="sl-SI"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73064F3-DDAC-44CB-BC5A-05F3ED8C7163}" type="slidenum">
              <a:rPr lang="sl-SI" altLang="sl-SI" smtClean="0"/>
              <a:pPr eaLnBrk="1" hangingPunct="1">
                <a:spcBef>
                  <a:spcPct val="0"/>
                </a:spcBef>
              </a:pPr>
              <a:t>60</a:t>
            </a:fld>
            <a:endParaRPr lang="sl-SI" altLang="sl-SI"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3974102-B192-4F5B-AF6A-2350520835C0}" type="slidenum">
              <a:rPr lang="sl-SI" altLang="sl-SI" smtClean="0"/>
              <a:pPr eaLnBrk="1" hangingPunct="1">
                <a:spcBef>
                  <a:spcPct val="0"/>
                </a:spcBef>
              </a:pPr>
              <a:t>61</a:t>
            </a:fld>
            <a:endParaRPr lang="sl-SI" altLang="sl-SI"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A84F6C-DFC9-4D7E-BF46-80804208859D}" type="slidenum">
              <a:rPr lang="sl-SI" altLang="sl-SI" smtClean="0"/>
              <a:pPr eaLnBrk="1" hangingPunct="1">
                <a:spcBef>
                  <a:spcPct val="0"/>
                </a:spcBef>
              </a:pPr>
              <a:t>62</a:t>
            </a:fld>
            <a:endParaRPr lang="sl-SI" altLang="sl-SI"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8EE82B1-1B4F-40DF-B07D-F2BD81811606}" type="slidenum">
              <a:rPr lang="sl-SI" altLang="sl-SI" smtClean="0"/>
              <a:pPr eaLnBrk="1" hangingPunct="1">
                <a:spcBef>
                  <a:spcPct val="0"/>
                </a:spcBef>
              </a:pPr>
              <a:t>63</a:t>
            </a:fld>
            <a:endParaRPr lang="sl-SI" altLang="sl-SI"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07A286D-E6E1-4B91-BCD0-FEC90279A869}" type="slidenum">
              <a:rPr lang="sl-SI" altLang="sl-SI" smtClean="0"/>
              <a:pPr eaLnBrk="1" hangingPunct="1">
                <a:spcBef>
                  <a:spcPct val="0"/>
                </a:spcBef>
              </a:pPr>
              <a:t>64</a:t>
            </a:fld>
            <a:endParaRPr lang="sl-SI" altLang="sl-SI"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FC3110F-2ABC-4AD3-A8D8-F817D306E1B4}" type="slidenum">
              <a:rPr lang="sl-SI" altLang="sl-SI" smtClean="0"/>
              <a:pPr eaLnBrk="1" hangingPunct="1">
                <a:spcBef>
                  <a:spcPct val="0"/>
                </a:spcBef>
              </a:pPr>
              <a:t>65</a:t>
            </a:fld>
            <a:endParaRPr lang="sl-SI" altLang="sl-SI"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C00253-09F8-46DE-A171-06EECB730CAA}" type="slidenum">
              <a:rPr lang="sl-SI" altLang="sl-SI" smtClean="0"/>
              <a:pPr eaLnBrk="1" hangingPunct="1">
                <a:spcBef>
                  <a:spcPct val="0"/>
                </a:spcBef>
              </a:pPr>
              <a:t>66</a:t>
            </a:fld>
            <a:endParaRPr lang="sl-SI" altLang="sl-SI"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36C3A29-F0C5-4F7F-802B-ACFF6565EBFB}" type="slidenum">
              <a:rPr lang="sl-SI" altLang="sl-SI" smtClean="0"/>
              <a:pPr eaLnBrk="1" hangingPunct="1">
                <a:spcBef>
                  <a:spcPct val="0"/>
                </a:spcBef>
              </a:pPr>
              <a:t>67</a:t>
            </a:fld>
            <a:endParaRPr lang="sl-SI" altLang="sl-SI"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AB040AA-07A6-42E8-B972-0D05D02F7E84}" type="slidenum">
              <a:rPr lang="sl-SI" altLang="sl-SI" smtClean="0"/>
              <a:pPr eaLnBrk="1" hangingPunct="1">
                <a:spcBef>
                  <a:spcPct val="0"/>
                </a:spcBef>
              </a:pPr>
              <a:t>68</a:t>
            </a:fld>
            <a:endParaRPr lang="sl-SI" altLang="sl-SI"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1D18BCF-5DEC-4EA4-9F39-A1A636E5AC30}" type="slidenum">
              <a:rPr lang="sl-SI" altLang="sl-SI" smtClean="0"/>
              <a:pPr eaLnBrk="1" hangingPunct="1">
                <a:spcBef>
                  <a:spcPct val="0"/>
                </a:spcBef>
              </a:pPr>
              <a:t>69</a:t>
            </a:fld>
            <a:endParaRPr lang="sl-SI" altLang="sl-SI"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70F8FC3-09E4-40FA-949C-68E8AA783799}" type="slidenum">
              <a:rPr lang="sl-SI" altLang="sl-SI" smtClean="0"/>
              <a:pPr eaLnBrk="1" hangingPunct="1">
                <a:spcBef>
                  <a:spcPct val="0"/>
                </a:spcBef>
              </a:pPr>
              <a:t>7</a:t>
            </a:fld>
            <a:endParaRPr lang="sl-SI" altLang="sl-SI"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37592F-550A-44A8-A464-660FB6FDDAD9}" type="slidenum">
              <a:rPr lang="sl-SI" altLang="sl-SI" smtClean="0"/>
              <a:pPr eaLnBrk="1" hangingPunct="1">
                <a:spcBef>
                  <a:spcPct val="0"/>
                </a:spcBef>
              </a:pPr>
              <a:t>70</a:t>
            </a:fld>
            <a:endParaRPr lang="sl-SI" altLang="sl-SI"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5A2C5E-FCD9-4DC7-92E9-5E2A0103B013}" type="slidenum">
              <a:rPr lang="sl-SI" altLang="sl-SI" smtClean="0"/>
              <a:pPr eaLnBrk="1" hangingPunct="1">
                <a:spcBef>
                  <a:spcPct val="0"/>
                </a:spcBef>
              </a:pPr>
              <a:t>71</a:t>
            </a:fld>
            <a:endParaRPr lang="sl-SI" altLang="sl-SI"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54F3586-6A44-42A4-A1A2-95414FE927CA}" type="slidenum">
              <a:rPr lang="sl-SI" altLang="sl-SI" smtClean="0"/>
              <a:pPr eaLnBrk="1" hangingPunct="1">
                <a:spcBef>
                  <a:spcPct val="0"/>
                </a:spcBef>
              </a:pPr>
              <a:t>72</a:t>
            </a:fld>
            <a:endParaRPr lang="sl-SI" altLang="sl-SI"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65BE6F-C555-46B9-AE5A-4D6873396613}" type="slidenum">
              <a:rPr lang="sl-SI" altLang="sl-SI" smtClean="0"/>
              <a:pPr eaLnBrk="1" hangingPunct="1">
                <a:spcBef>
                  <a:spcPct val="0"/>
                </a:spcBef>
              </a:pPr>
              <a:t>73</a:t>
            </a:fld>
            <a:endParaRPr lang="sl-SI" altLang="sl-SI"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083D6F6-BF77-463E-96C2-D4B636E2FB65}" type="slidenum">
              <a:rPr lang="sl-SI" altLang="sl-SI" smtClean="0"/>
              <a:pPr eaLnBrk="1" hangingPunct="1">
                <a:spcBef>
                  <a:spcPct val="0"/>
                </a:spcBef>
              </a:pPr>
              <a:t>74</a:t>
            </a:fld>
            <a:endParaRPr lang="sl-SI" altLang="sl-SI"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4237245-9930-4382-8236-1C85D4471EA1}" type="slidenum">
              <a:rPr lang="sl-SI" altLang="sl-SI" smtClean="0"/>
              <a:pPr eaLnBrk="1" hangingPunct="1">
                <a:spcBef>
                  <a:spcPct val="0"/>
                </a:spcBef>
              </a:pPr>
              <a:t>75</a:t>
            </a:fld>
            <a:endParaRPr lang="sl-SI" altLang="sl-SI"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F3334F5-EBA7-4632-AE44-83D4A81BFEEB}" type="slidenum">
              <a:rPr lang="sl-SI" altLang="sl-SI" smtClean="0"/>
              <a:pPr eaLnBrk="1" hangingPunct="1">
                <a:spcBef>
                  <a:spcPct val="0"/>
                </a:spcBef>
              </a:pPr>
              <a:t>76</a:t>
            </a:fld>
            <a:endParaRPr lang="sl-SI" altLang="sl-SI"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5106E0-A36F-45DF-81D6-E1D7D8481C31}" type="slidenum">
              <a:rPr lang="sl-SI" altLang="sl-SI" smtClean="0"/>
              <a:pPr eaLnBrk="1" hangingPunct="1">
                <a:spcBef>
                  <a:spcPct val="0"/>
                </a:spcBef>
              </a:pPr>
              <a:t>77</a:t>
            </a:fld>
            <a:endParaRPr lang="sl-SI" altLang="sl-SI"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B5106E0-A36F-45DF-81D6-E1D7D8481C31}" type="slidenum">
              <a:rPr lang="sl-SI" altLang="sl-SI" smtClean="0"/>
              <a:pPr eaLnBrk="1" hangingPunct="1">
                <a:spcBef>
                  <a:spcPct val="0"/>
                </a:spcBef>
              </a:pPr>
              <a:t>78</a:t>
            </a:fld>
            <a:endParaRPr lang="sl-SI" altLang="sl-SI"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89EC1CB-19E4-4FB4-A697-0167757A7935}" type="slidenum">
              <a:rPr lang="sl-SI" altLang="sl-SI" smtClean="0"/>
              <a:pPr eaLnBrk="1" hangingPunct="1">
                <a:spcBef>
                  <a:spcPct val="0"/>
                </a:spcBef>
              </a:pPr>
              <a:t>79</a:t>
            </a:fld>
            <a:endParaRPr lang="sl-SI" altLang="sl-SI"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F46BE86-195F-4B7B-A64A-40E42655739E}" type="slidenum">
              <a:rPr lang="sl-SI" altLang="sl-SI" smtClean="0"/>
              <a:pPr eaLnBrk="1" hangingPunct="1">
                <a:spcBef>
                  <a:spcPct val="0"/>
                </a:spcBef>
              </a:pPr>
              <a:t>8</a:t>
            </a:fld>
            <a:endParaRPr lang="sl-SI" altLang="sl-SI"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CB5563F-C2BB-4974-8BA0-3773BCF5593E}" type="slidenum">
              <a:rPr lang="sl-SI" altLang="sl-SI" smtClean="0"/>
              <a:pPr eaLnBrk="1" hangingPunct="1">
                <a:spcBef>
                  <a:spcPct val="0"/>
                </a:spcBef>
              </a:pPr>
              <a:t>80</a:t>
            </a:fld>
            <a:endParaRPr lang="sl-SI" altLang="sl-SI"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8ECF24E-8BAB-46D6-B858-42ABD2FA679C}" type="slidenum">
              <a:rPr lang="sl-SI" altLang="sl-SI" smtClean="0"/>
              <a:pPr eaLnBrk="1" hangingPunct="1">
                <a:spcBef>
                  <a:spcPct val="0"/>
                </a:spcBef>
              </a:pPr>
              <a:t>81</a:t>
            </a:fld>
            <a:endParaRPr lang="sl-SI" altLang="sl-SI"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EDE88EE-7083-4DB1-BFF7-7DDFA7D9EF1A}" type="slidenum">
              <a:rPr lang="sl-SI" altLang="sl-SI" smtClean="0"/>
              <a:pPr eaLnBrk="1" hangingPunct="1">
                <a:spcBef>
                  <a:spcPct val="0"/>
                </a:spcBef>
              </a:pPr>
              <a:t>82</a:t>
            </a:fld>
            <a:endParaRPr lang="sl-SI" altLang="sl-SI"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B79FFC6-4439-4560-ACF1-FCE2E08DDC99}" type="slidenum">
              <a:rPr lang="sl-SI" altLang="sl-SI" smtClean="0"/>
              <a:pPr eaLnBrk="1" hangingPunct="1">
                <a:spcBef>
                  <a:spcPct val="0"/>
                </a:spcBef>
              </a:pPr>
              <a:t>83</a:t>
            </a:fld>
            <a:endParaRPr lang="sl-SI" altLang="sl-SI"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046A147-708F-40E3-96F8-C17A03E973FD}" type="slidenum">
              <a:rPr lang="sl-SI" altLang="sl-SI" smtClean="0"/>
              <a:pPr eaLnBrk="1" hangingPunct="1">
                <a:spcBef>
                  <a:spcPct val="0"/>
                </a:spcBef>
              </a:pPr>
              <a:t>84</a:t>
            </a:fld>
            <a:endParaRPr lang="sl-SI" altLang="sl-SI"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18A9B4-B782-4064-9379-5908D3493967}" type="slidenum">
              <a:rPr lang="sl-SI" altLang="sl-SI" smtClean="0"/>
              <a:pPr eaLnBrk="1" hangingPunct="1">
                <a:spcBef>
                  <a:spcPct val="0"/>
                </a:spcBef>
              </a:pPr>
              <a:t>85</a:t>
            </a:fld>
            <a:endParaRPr lang="sl-SI" altLang="sl-SI"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EF81667-00AE-49C7-9750-3867572E9502}" type="slidenum">
              <a:rPr lang="sl-SI" altLang="sl-SI" smtClean="0"/>
              <a:pPr eaLnBrk="1" hangingPunct="1">
                <a:spcBef>
                  <a:spcPct val="0"/>
                </a:spcBef>
              </a:pPr>
              <a:t>86</a:t>
            </a:fld>
            <a:endParaRPr lang="sl-SI" altLang="sl-SI"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10A150D-ED80-448D-BCF1-326D0C314743}" type="slidenum">
              <a:rPr lang="sl-SI" altLang="sl-SI" smtClean="0"/>
              <a:pPr eaLnBrk="1" hangingPunct="1">
                <a:spcBef>
                  <a:spcPct val="0"/>
                </a:spcBef>
              </a:pPr>
              <a:t>87</a:t>
            </a:fld>
            <a:endParaRPr lang="sl-SI" altLang="sl-SI"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4DC42AF-6906-4C5B-AA00-69AD3407E1D9}" type="slidenum">
              <a:rPr lang="sl-SI" altLang="sl-SI" smtClean="0"/>
              <a:pPr eaLnBrk="1" hangingPunct="1">
                <a:spcBef>
                  <a:spcPct val="0"/>
                </a:spcBef>
              </a:pPr>
              <a:t>88</a:t>
            </a:fld>
            <a:endParaRPr lang="sl-SI" altLang="sl-SI"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DB69D1-7B35-463E-91DC-FDB01D6D223C}" type="slidenum">
              <a:rPr lang="sl-SI" altLang="sl-SI" smtClean="0"/>
              <a:pPr eaLnBrk="1" hangingPunct="1">
                <a:spcBef>
                  <a:spcPct val="0"/>
                </a:spcBef>
              </a:pPr>
              <a:t>89</a:t>
            </a:fld>
            <a:endParaRPr lang="sl-SI" altLang="sl-SI"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3E6C6C-6BC8-4A07-8594-E3D679923964}" type="slidenum">
              <a:rPr lang="sl-SI" altLang="sl-SI" smtClean="0"/>
              <a:pPr eaLnBrk="1" hangingPunct="1">
                <a:spcBef>
                  <a:spcPct val="0"/>
                </a:spcBef>
              </a:pPr>
              <a:t>9</a:t>
            </a:fld>
            <a:endParaRPr lang="sl-SI" altLang="sl-SI"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33B811-EAFF-4FA1-867C-BCC13F3E0ACF}" type="slidenum">
              <a:rPr lang="sl-SI" altLang="sl-SI" smtClean="0"/>
              <a:pPr eaLnBrk="1" hangingPunct="1">
                <a:spcBef>
                  <a:spcPct val="0"/>
                </a:spcBef>
              </a:pPr>
              <a:t>90</a:t>
            </a:fld>
            <a:endParaRPr lang="sl-SI" altLang="sl-SI"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D4E0F84-9876-4CF4-B187-7229C504BE1A}" type="slidenum">
              <a:rPr lang="sl-SI" altLang="sl-SI" smtClean="0"/>
              <a:pPr eaLnBrk="1" hangingPunct="1">
                <a:spcBef>
                  <a:spcPct val="0"/>
                </a:spcBef>
              </a:pPr>
              <a:t>91</a:t>
            </a:fld>
            <a:endParaRPr lang="sl-SI" altLang="sl-SI"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B254FDC-6264-46B3-9750-AAD570A902C9}" type="slidenum">
              <a:rPr lang="sl-SI" altLang="sl-SI" smtClean="0"/>
              <a:pPr eaLnBrk="1" hangingPunct="1">
                <a:spcBef>
                  <a:spcPct val="0"/>
                </a:spcBef>
              </a:pPr>
              <a:t>92</a:t>
            </a:fld>
            <a:endParaRPr lang="sl-SI" altLang="sl-SI" smtClean="0"/>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86FAE2-8005-4F5C-B6BC-FFD74F9DCA43}" type="slidenum">
              <a:rPr lang="sl-SI" altLang="sl-SI" smtClean="0"/>
              <a:pPr eaLnBrk="1" hangingPunct="1">
                <a:spcBef>
                  <a:spcPct val="0"/>
                </a:spcBef>
              </a:pPr>
              <a:t>93</a:t>
            </a:fld>
            <a:endParaRPr lang="sl-SI" altLang="sl-SI" smtClean="0"/>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B5D4FE8-1548-4D26-9B9B-06E09123EC36}" type="slidenum">
              <a:rPr lang="sl-SI" altLang="sl-SI" smtClean="0"/>
              <a:pPr eaLnBrk="1" hangingPunct="1">
                <a:spcBef>
                  <a:spcPct val="0"/>
                </a:spcBef>
              </a:pPr>
              <a:t>94</a:t>
            </a:fld>
            <a:endParaRPr lang="sl-SI" altLang="sl-SI" smtClean="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A2FE0BE-D918-4127-B279-BB7691EB1FC5}" type="slidenum">
              <a:rPr lang="sl-SI" altLang="sl-SI" smtClean="0"/>
              <a:pPr eaLnBrk="1" hangingPunct="1">
                <a:spcBef>
                  <a:spcPct val="0"/>
                </a:spcBef>
              </a:pPr>
              <a:t>95</a:t>
            </a:fld>
            <a:endParaRPr lang="sl-SI" altLang="sl-SI"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F5D828-96C5-4C20-8DBE-E8C293A81067}" type="slidenum">
              <a:rPr lang="sl-SI" altLang="sl-SI" smtClean="0"/>
              <a:pPr eaLnBrk="1" hangingPunct="1">
                <a:spcBef>
                  <a:spcPct val="0"/>
                </a:spcBef>
              </a:pPr>
              <a:t>96</a:t>
            </a:fld>
            <a:endParaRPr lang="sl-SI" altLang="sl-SI" smtClean="0"/>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478B1FB-22A0-4AB1-AA8A-23FA08A91332}" type="slidenum">
              <a:rPr lang="sl-SI" altLang="sl-SI" smtClean="0"/>
              <a:pPr eaLnBrk="1" hangingPunct="1">
                <a:spcBef>
                  <a:spcPct val="0"/>
                </a:spcBef>
              </a:pPr>
              <a:t>97</a:t>
            </a:fld>
            <a:endParaRPr lang="sl-SI" altLang="sl-SI" smtClean="0"/>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5F09A80-EF5A-4385-91C3-7F3CCD223D13}" type="slidenum">
              <a:rPr lang="sl-SI" altLang="sl-SI" smtClean="0"/>
              <a:pPr eaLnBrk="1" hangingPunct="1">
                <a:spcBef>
                  <a:spcPct val="0"/>
                </a:spcBef>
              </a:pPr>
              <a:t>98</a:t>
            </a:fld>
            <a:endParaRPr lang="sl-SI" altLang="sl-SI"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29CD159-4EC4-44EB-99D3-2999135DD8C7}" type="slidenum">
              <a:rPr lang="sl-SI" altLang="sl-SI" smtClean="0"/>
              <a:pPr eaLnBrk="1" hangingPunct="1">
                <a:spcBef>
                  <a:spcPct val="0"/>
                </a:spcBef>
              </a:pPr>
              <a:t>99</a:t>
            </a:fld>
            <a:endParaRPr lang="sl-SI" altLang="sl-SI" smtClean="0"/>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Uredite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Uredite slog podnaslova matrice</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8385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81099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Uredite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823476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426941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Uredite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Ograda datuma 3"/>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291293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4"/>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99635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Uredite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6"/>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36361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grada datuma 2"/>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39052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32762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Uredite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79700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Uredite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Ograda datuma 4"/>
          <p:cNvSpPr>
            <a:spLocks noGrp="1"/>
          </p:cNvSpPr>
          <p:nvPr>
            <p:ph type="dt" sz="half" idx="10"/>
          </p:nvPr>
        </p:nvSpPr>
        <p:spPr/>
        <p:txBody>
          <a:bodyPr/>
          <a:lstStyle/>
          <a:p>
            <a:fld id="{D84EB24F-A89A-4189-A00F-CF10F8E5630E}" type="datetimeFigureOut">
              <a:rPr lang="sl-SI" smtClean="0"/>
              <a:pPr/>
              <a:t>1. 10. 2017</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3939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EB24F-A89A-4189-A00F-CF10F8E5630E}" type="datetimeFigureOut">
              <a:rPr lang="sl-SI" smtClean="0"/>
              <a:pPr/>
              <a:t>1. 10. 2017</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CBEF-4DB7-4710-8E51-D256E2A6F943}" type="slidenum">
              <a:rPr lang="sl-SI" smtClean="0"/>
              <a:pPr/>
              <a:t>‹#›</a:t>
            </a:fld>
            <a:endParaRPr lang="sl-SI"/>
          </a:p>
        </p:txBody>
      </p:sp>
    </p:spTree>
    <p:extLst>
      <p:ext uri="{BB962C8B-B14F-4D97-AF65-F5344CB8AC3E}">
        <p14:creationId xmlns:p14="http://schemas.microsoft.com/office/powerpoint/2010/main" val="34120212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0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10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emf"/><Relationship Id="rId13" Type="http://schemas.microsoft.com/office/2007/relationships/diagramDrawing" Target="../diagrams/drawing9.xm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diagramQuickStyle" Target="../diagrams/quickStyle9.xml"/><Relationship Id="rId5" Type="http://schemas.openxmlformats.org/officeDocument/2006/relationships/diagramQuickStyle" Target="../diagrams/quickStyle8.xml"/><Relationship Id="rId10" Type="http://schemas.openxmlformats.org/officeDocument/2006/relationships/diagramLayout" Target="../diagrams/layout9.xml"/><Relationship Id="rId4" Type="http://schemas.openxmlformats.org/officeDocument/2006/relationships/diagramLayout" Target="../diagrams/layout8.xml"/><Relationship Id="rId9"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18" Type="http://schemas.openxmlformats.org/officeDocument/2006/relationships/image" Target="../media/image22.png"/><Relationship Id="rId3" Type="http://schemas.openxmlformats.org/officeDocument/2006/relationships/diagramData" Target="../diagrams/data20.xml"/><Relationship Id="rId7" Type="http://schemas.microsoft.com/office/2007/relationships/diagramDrawing" Target="../diagrams/drawing20.xml"/><Relationship Id="rId12" Type="http://schemas.microsoft.com/office/2007/relationships/diagramDrawing" Target="../diagrams/drawing21.xml"/><Relationship Id="rId17" Type="http://schemas.microsoft.com/office/2007/relationships/diagramDrawing" Target="../diagrams/drawing22.xml"/><Relationship Id="rId2" Type="http://schemas.openxmlformats.org/officeDocument/2006/relationships/notesSlide" Target="../notesSlides/notesSlide47.xml"/><Relationship Id="rId16" Type="http://schemas.openxmlformats.org/officeDocument/2006/relationships/diagramColors" Target="../diagrams/colors22.xml"/><Relationship Id="rId1" Type="http://schemas.openxmlformats.org/officeDocument/2006/relationships/slideLayout" Target="../slideLayouts/slideLayout4.xml"/><Relationship Id="rId6" Type="http://schemas.openxmlformats.org/officeDocument/2006/relationships/diagramColors" Target="../diagrams/colors20.xml"/><Relationship Id="rId11" Type="http://schemas.openxmlformats.org/officeDocument/2006/relationships/diagramColors" Target="../diagrams/colors21.xml"/><Relationship Id="rId5" Type="http://schemas.openxmlformats.org/officeDocument/2006/relationships/diagramQuickStyle" Target="../diagrams/quickStyle20.xml"/><Relationship Id="rId15" Type="http://schemas.openxmlformats.org/officeDocument/2006/relationships/diagramQuickStyle" Target="../diagrams/quickStyle22.xml"/><Relationship Id="rId10" Type="http://schemas.openxmlformats.org/officeDocument/2006/relationships/diagramQuickStyle" Target="../diagrams/quickStyle21.xml"/><Relationship Id="rId19" Type="http://schemas.openxmlformats.org/officeDocument/2006/relationships/image" Target="../media/image23.png"/><Relationship Id="rId4" Type="http://schemas.openxmlformats.org/officeDocument/2006/relationships/diagramLayout" Target="../diagrams/layout20.xml"/><Relationship Id="rId9" Type="http://schemas.openxmlformats.org/officeDocument/2006/relationships/diagramLayout" Target="../diagrams/layout21.xml"/><Relationship Id="rId14" Type="http://schemas.openxmlformats.org/officeDocument/2006/relationships/diagramLayout" Target="../diagrams/layout22.xml"/></Relationships>
</file>

<file path=ppt/slides/_rels/slide48.xml.rels><?xml version="1.0" encoding="UTF-8" standalone="yes"?>
<Relationships xmlns="http://schemas.openxmlformats.org/package/2006/relationships"><Relationship Id="rId8" Type="http://schemas.openxmlformats.org/officeDocument/2006/relationships/diagramColors" Target="../diagrams/colors23.xml"/><Relationship Id="rId3" Type="http://schemas.openxmlformats.org/officeDocument/2006/relationships/image" Target="../media/image24.png"/><Relationship Id="rId7" Type="http://schemas.openxmlformats.org/officeDocument/2006/relationships/diagramQuickStyle" Target="../diagrams/quickStyle23.xm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diagramLayout" Target="../diagrams/layout23.xml"/><Relationship Id="rId5" Type="http://schemas.openxmlformats.org/officeDocument/2006/relationships/diagramData" Target="../diagrams/data23.xml"/><Relationship Id="rId4" Type="http://schemas.openxmlformats.org/officeDocument/2006/relationships/image" Target="../media/image25.png"/><Relationship Id="rId9" Type="http://schemas.microsoft.com/office/2007/relationships/diagramDrawing" Target="../diagrams/drawing23.xml"/></Relationships>
</file>

<file path=ppt/slides/_rels/slide4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6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6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napofilm.net/sl/napos-films/multimedia-film-episodes-listing-view?filmid=napo-006-stop-that-noise"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www.napofilm.net/sl/napos-films/multimedia-film-episodes-listing-view?filmid=napo-001-best-signs-story"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8.gi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1.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9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9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9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sp>
        <p:nvSpPr>
          <p:cNvPr id="2" name="Pravokotnik 1"/>
          <p:cNvSpPr/>
          <p:nvPr/>
        </p:nvSpPr>
        <p:spPr>
          <a:xfrm>
            <a:off x="467544" y="1657141"/>
            <a:ext cx="8424936" cy="34778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4400" b="1" dirty="0" smtClean="0">
                <a:solidFill>
                  <a:srgbClr val="0000FF"/>
                </a:solidFill>
                <a:latin typeface="Comic Sans MS" panose="030F0702030302020204" pitchFamily="66" charset="0"/>
              </a:rPr>
              <a:t>UGOTAVLJANJE</a:t>
            </a:r>
          </a:p>
          <a:p>
            <a:pPr algn="ctr"/>
            <a:r>
              <a:rPr lang="sl-SI" sz="4400" b="1" dirty="0" smtClean="0">
                <a:solidFill>
                  <a:srgbClr val="0000FF"/>
                </a:solidFill>
                <a:latin typeface="Comic Sans MS" panose="030F0702030302020204" pitchFamily="66" charset="0"/>
              </a:rPr>
              <a:t> </a:t>
            </a:r>
          </a:p>
          <a:p>
            <a:pPr algn="ctr"/>
            <a:r>
              <a:rPr lang="sl-SI" sz="4400" b="1" dirty="0" smtClean="0">
                <a:solidFill>
                  <a:srgbClr val="0000FF"/>
                </a:solidFill>
                <a:latin typeface="Comic Sans MS" panose="030F0702030302020204" pitchFamily="66" charset="0"/>
              </a:rPr>
              <a:t>EKOLOŠKIH ŠKODLJIVOSTI </a:t>
            </a:r>
          </a:p>
          <a:p>
            <a:pPr algn="ctr"/>
            <a:endParaRPr lang="sl-SI" sz="4400" b="1" dirty="0" smtClean="0">
              <a:solidFill>
                <a:srgbClr val="0000FF"/>
              </a:solidFill>
              <a:latin typeface="Comic Sans MS" panose="030F0702030302020204" pitchFamily="66" charset="0"/>
            </a:endParaRPr>
          </a:p>
          <a:p>
            <a:pPr algn="ctr"/>
            <a:r>
              <a:rPr lang="sl-SI" sz="4400" b="1" dirty="0" smtClean="0">
                <a:solidFill>
                  <a:srgbClr val="0000FF"/>
                </a:solidFill>
                <a:latin typeface="Comic Sans MS" panose="030F0702030302020204" pitchFamily="66" charset="0"/>
              </a:rPr>
              <a:t>NA DELOVNEM MESTU</a:t>
            </a:r>
            <a:endParaRPr lang="sl-SI" sz="4400" dirty="0">
              <a:solidFill>
                <a:srgbClr val="0000FF"/>
              </a:solidFill>
            </a:endParaRPr>
          </a:p>
        </p:txBody>
      </p:sp>
    </p:spTree>
    <p:extLst>
      <p:ext uri="{BB962C8B-B14F-4D97-AF65-F5344CB8AC3E}">
        <p14:creationId xmlns:p14="http://schemas.microsoft.com/office/powerpoint/2010/main" val="2735771192"/>
      </p:ext>
    </p:extLst>
  </p:cSld>
  <p:clrMapOvr>
    <a:masterClrMapping/>
  </p:clrMapOvr>
  <p:transition>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3780" y="620688"/>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468273" y="548680"/>
          <a:ext cx="8424936" cy="39604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Pravokotnik 5"/>
          <p:cNvSpPr/>
          <p:nvPr/>
        </p:nvSpPr>
        <p:spPr>
          <a:xfrm>
            <a:off x="251520" y="5425289"/>
            <a:ext cx="8642702" cy="707886"/>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latin typeface="Comic Sans MS" panose="030F0702030302020204" pitchFamily="66" charset="0"/>
              </a:rPr>
              <a:t>Take razmere vplivajo na delovno zmožnost in frekvenco nezgod pri delu, lahko pa tudi ogrožajo delavčevo zdravje.</a:t>
            </a:r>
          </a:p>
        </p:txBody>
      </p:sp>
    </p:spTree>
    <p:extLst>
      <p:ext uri="{BB962C8B-B14F-4D97-AF65-F5344CB8AC3E}">
        <p14:creationId xmlns:p14="http://schemas.microsoft.com/office/powerpoint/2010/main" val="2375680036"/>
      </p:ext>
    </p:extLst>
  </p:cSld>
  <p:clrMapOvr>
    <a:masterClrMapping/>
  </p:clrMapOvr>
  <p:transition>
    <p:wheel spokes="3"/>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56920" y="116632"/>
            <a:ext cx="6211423" cy="523220"/>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800" b="1" dirty="0">
                <a:solidFill>
                  <a:schemeClr val="bg1"/>
                </a:solidFill>
                <a:latin typeface="Comic Sans MS" panose="030F0702030302020204" pitchFamily="66" charset="0"/>
              </a:rPr>
              <a:t>Administrativni ukrepi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849" y="2492896"/>
            <a:ext cx="4104456" cy="3795134"/>
          </a:xfrm>
          <a:prstGeom prst="round2DiagRect">
            <a:avLst>
              <a:gd name="adj1" fmla="val 16667"/>
              <a:gd name="adj2" fmla="val 0"/>
            </a:avLst>
          </a:prstGeom>
          <a:ln w="9525">
            <a:solidFill>
              <a:srgbClr val="BE308F"/>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933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1125538"/>
            <a:ext cx="4300538"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3081839"/>
      </p:ext>
    </p:extLst>
  </p:cSld>
  <p:clrMapOvr>
    <a:masterClrMapping/>
  </p:clrMapOvr>
  <p:transition>
    <p:wheel spokes="3"/>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333375"/>
            <a:ext cx="8724900" cy="598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59721"/>
      </p:ext>
    </p:extLst>
  </p:cSld>
  <p:clrMapOvr>
    <a:masterClrMapping/>
  </p:clrMapOvr>
  <p:transition>
    <p:wheel spokes="3"/>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04250"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3541121"/>
      </p:ext>
    </p:extLst>
  </p:cSld>
  <p:clrMapOvr>
    <a:masterClrMapping/>
  </p:clrMapOvr>
  <p:transition>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052736"/>
            <a:ext cx="8856984" cy="5016758"/>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pl-PL" sz="3200" b="1" dirty="0">
                <a:latin typeface="Comic Sans MS" panose="030F0702030302020204" pitchFamily="66" charset="0"/>
              </a:rPr>
              <a:t>Za ocenjevanje potrebujemo podatke o:</a:t>
            </a:r>
          </a:p>
          <a:p>
            <a:pPr>
              <a:defRPr/>
            </a:pPr>
            <a:endParaRPr lang="pl-PL" sz="3200" dirty="0">
              <a:latin typeface="Comic Sans MS" panose="030F0702030302020204" pitchFamily="66" charset="0"/>
            </a:endParaRPr>
          </a:p>
          <a:p>
            <a:pPr>
              <a:defRPr/>
            </a:pPr>
            <a:r>
              <a:rPr lang="sl-SI" sz="3200" b="1" dirty="0">
                <a:solidFill>
                  <a:srgbClr val="FFFF00"/>
                </a:solidFill>
                <a:latin typeface="Comic Sans MS" panose="030F0702030302020204" pitchFamily="66" charset="0"/>
              </a:rPr>
              <a:t>• okolju </a:t>
            </a:r>
          </a:p>
          <a:p>
            <a:pPr marL="457200" indent="-457200">
              <a:buFont typeface="Wingdings" panose="05000000000000000000" pitchFamily="2" charset="2"/>
              <a:buChar char="ü"/>
              <a:defRPr/>
            </a:pPr>
            <a:r>
              <a:rPr lang="sl-SI" sz="3200" dirty="0">
                <a:latin typeface="Comic Sans MS" panose="030F0702030302020204" pitchFamily="66" charset="0"/>
              </a:rPr>
              <a:t>temperatura zraka, </a:t>
            </a:r>
          </a:p>
          <a:p>
            <a:pPr marL="457200" indent="-457200">
              <a:buFont typeface="Wingdings" panose="05000000000000000000" pitchFamily="2" charset="2"/>
              <a:buChar char="ü"/>
              <a:defRPr/>
            </a:pPr>
            <a:r>
              <a:rPr lang="sl-SI" sz="3200" dirty="0">
                <a:latin typeface="Comic Sans MS" panose="030F0702030302020204" pitchFamily="66" charset="0"/>
              </a:rPr>
              <a:t>temperatura sevanja, </a:t>
            </a:r>
          </a:p>
          <a:p>
            <a:pPr marL="457200" indent="-457200">
              <a:buFont typeface="Wingdings" panose="05000000000000000000" pitchFamily="2" charset="2"/>
              <a:buChar char="ü"/>
              <a:defRPr/>
            </a:pPr>
            <a:r>
              <a:rPr lang="sl-SI" sz="3200" dirty="0">
                <a:latin typeface="Comic Sans MS" panose="030F0702030302020204" pitchFamily="66" charset="0"/>
              </a:rPr>
              <a:t>hitrost gibanja zraka, </a:t>
            </a:r>
          </a:p>
          <a:p>
            <a:pPr marL="457200" indent="-457200">
              <a:buFont typeface="Wingdings" panose="05000000000000000000" pitchFamily="2" charset="2"/>
              <a:buChar char="ü"/>
              <a:defRPr/>
            </a:pPr>
            <a:r>
              <a:rPr lang="sl-SI" sz="3200" dirty="0">
                <a:latin typeface="Comic Sans MS" panose="030F0702030302020204" pitchFamily="66" charset="0"/>
              </a:rPr>
              <a:t>vlažnost zraka</a:t>
            </a:r>
          </a:p>
          <a:p>
            <a:pPr>
              <a:defRPr/>
            </a:pPr>
            <a:r>
              <a:rPr lang="pl-PL" sz="3200" b="1" dirty="0">
                <a:solidFill>
                  <a:srgbClr val="FFFF00"/>
                </a:solidFill>
                <a:latin typeface="Comic Sans MS" panose="030F0702030302020204" pitchFamily="66" charset="0"/>
              </a:rPr>
              <a:t>• naporu dela </a:t>
            </a:r>
          </a:p>
          <a:p>
            <a:pPr marL="457200" indent="-457200">
              <a:buFont typeface="Wingdings" panose="05000000000000000000" pitchFamily="2" charset="2"/>
              <a:buChar char="ü"/>
              <a:defRPr/>
            </a:pPr>
            <a:r>
              <a:rPr lang="pl-PL" sz="3200" dirty="0">
                <a:latin typeface="Comic Sans MS" panose="030F0702030302020204" pitchFamily="66" charset="0"/>
              </a:rPr>
              <a:t>metabolizem (običajno po tabelah)</a:t>
            </a:r>
          </a:p>
          <a:p>
            <a:pPr>
              <a:defRPr/>
            </a:pPr>
            <a:r>
              <a:rPr lang="sl-SI" sz="3200" dirty="0">
                <a:latin typeface="Comic Sans MS" panose="030F0702030302020204" pitchFamily="66" charset="0"/>
              </a:rPr>
              <a:t>• </a:t>
            </a:r>
            <a:r>
              <a:rPr lang="sl-SI" sz="3200" b="1" dirty="0" err="1">
                <a:solidFill>
                  <a:srgbClr val="FFFF00"/>
                </a:solidFill>
                <a:latin typeface="Comic Sans MS" panose="030F0702030302020204" pitchFamily="66" charset="0"/>
              </a:rPr>
              <a:t>izolativnosti</a:t>
            </a:r>
            <a:r>
              <a:rPr lang="sl-SI" sz="3200" b="1" dirty="0">
                <a:solidFill>
                  <a:srgbClr val="FFFF00"/>
                </a:solidFill>
                <a:latin typeface="Comic Sans MS" panose="030F0702030302020204" pitchFamily="66" charset="0"/>
              </a:rPr>
              <a:t> oblačila </a:t>
            </a:r>
            <a:r>
              <a:rPr lang="sl-SI" sz="3200" dirty="0">
                <a:latin typeface="Comic Sans MS" panose="030F0702030302020204" pitchFamily="66" charset="0"/>
              </a:rPr>
              <a:t>(običajno po tabelah).</a:t>
            </a:r>
            <a:endParaRPr lang="sl-SI" sz="3000" b="1" dirty="0">
              <a:solidFill>
                <a:srgbClr val="FFFF00"/>
              </a:solidFill>
              <a:latin typeface="Comic Sans MS" panose="030F0702030302020204" pitchFamily="66" charset="0"/>
            </a:endParaRPr>
          </a:p>
        </p:txBody>
      </p:sp>
      <p:sp>
        <p:nvSpPr>
          <p:cNvPr id="4" name="Pravokotnik 3"/>
          <p:cNvSpPr/>
          <p:nvPr/>
        </p:nvSpPr>
        <p:spPr>
          <a:xfrm>
            <a:off x="285720" y="116632"/>
            <a:ext cx="8643998" cy="76944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400" b="1" dirty="0">
                <a:solidFill>
                  <a:schemeClr val="tx1"/>
                </a:solidFill>
                <a:latin typeface="Comic Sans MS" panose="030F0702030302020204" pitchFamily="66" charset="0"/>
              </a:rPr>
              <a:t>Toplotno okolje</a:t>
            </a:r>
          </a:p>
        </p:txBody>
      </p:sp>
    </p:spTree>
    <p:extLst>
      <p:ext uri="{BB962C8B-B14F-4D97-AF65-F5344CB8AC3E}">
        <p14:creationId xmlns:p14="http://schemas.microsoft.com/office/powerpoint/2010/main" val="3463119521"/>
      </p:ext>
    </p:extLst>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85720" y="892200"/>
            <a:ext cx="8643998" cy="5755422"/>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defRPr/>
            </a:pPr>
            <a:r>
              <a:rPr lang="sl-SI" sz="3200" b="1" dirty="0">
                <a:latin typeface="Comic Sans MS" panose="030F0702030302020204" pitchFamily="66" charset="0"/>
              </a:rPr>
              <a:t>Kriteriji za ocenjevanje</a:t>
            </a:r>
          </a:p>
          <a:p>
            <a:pPr>
              <a:defRPr/>
            </a:pPr>
            <a:endParaRPr lang="sl-SI" sz="2000" b="1" dirty="0">
              <a:latin typeface="Comic Sans MS" panose="030F0702030302020204" pitchFamily="66" charset="0"/>
            </a:endParaRPr>
          </a:p>
          <a:p>
            <a:pPr algn="ctr">
              <a:defRPr/>
            </a:pPr>
            <a:r>
              <a:rPr lang="sl-SI" sz="3200" b="1" dirty="0">
                <a:solidFill>
                  <a:srgbClr val="FFFF00"/>
                </a:solidFill>
                <a:latin typeface="Comic Sans MS" panose="030F0702030302020204" pitchFamily="66" charset="0"/>
              </a:rPr>
              <a:t>Pri ocenjevanju toplotnih razmer upoštevamo kriterije:</a:t>
            </a:r>
          </a:p>
          <a:p>
            <a:pPr>
              <a:defRPr/>
            </a:pPr>
            <a:endParaRPr lang="sl-SI" sz="2000" dirty="0">
              <a:latin typeface="Comic Sans MS" panose="030F0702030302020204" pitchFamily="66" charset="0"/>
            </a:endParaRPr>
          </a:p>
          <a:p>
            <a:pPr marL="457200" indent="-457200">
              <a:buClr>
                <a:srgbClr val="FFFF00"/>
              </a:buClr>
              <a:buFont typeface="Wingdings" panose="05000000000000000000" pitchFamily="2" charset="2"/>
              <a:buChar char="ü"/>
              <a:defRPr/>
            </a:pPr>
            <a:r>
              <a:rPr lang="sl-SI" sz="3200" b="1" dirty="0">
                <a:latin typeface="Comic Sans MS" panose="030F0702030302020204" pitchFamily="66" charset="0"/>
              </a:rPr>
              <a:t>toplotno udobje PMV in PPD (SIST EN ISO 7730)</a:t>
            </a:r>
          </a:p>
          <a:p>
            <a:pPr marL="342900" indent="-342900">
              <a:buClr>
                <a:srgbClr val="FFFF00"/>
              </a:buClr>
              <a:buFont typeface="Wingdings" panose="05000000000000000000" pitchFamily="2" charset="2"/>
              <a:buChar char="ü"/>
              <a:defRPr/>
            </a:pPr>
            <a:endParaRPr lang="sl-SI" sz="2000" dirty="0">
              <a:latin typeface="Comic Sans MS" panose="030F0702030302020204" pitchFamily="66" charset="0"/>
            </a:endParaRPr>
          </a:p>
          <a:p>
            <a:pPr marL="457200" indent="-457200">
              <a:buClr>
                <a:srgbClr val="FFFF00"/>
              </a:buClr>
              <a:buFont typeface="Wingdings" panose="05000000000000000000" pitchFamily="2" charset="2"/>
              <a:buChar char="ü"/>
              <a:defRPr/>
            </a:pPr>
            <a:r>
              <a:rPr lang="nb-NO" sz="3200" b="1" dirty="0">
                <a:solidFill>
                  <a:srgbClr val="FFFF00"/>
                </a:solidFill>
                <a:latin typeface="Comic Sans MS" panose="030F0702030302020204" pitchFamily="66" charset="0"/>
              </a:rPr>
              <a:t>velike toplotne obremenitve WBGT</a:t>
            </a:r>
            <a:r>
              <a:rPr lang="sl-SI" sz="3200" b="1" dirty="0">
                <a:solidFill>
                  <a:srgbClr val="FFFF00"/>
                </a:solidFill>
                <a:latin typeface="Comic Sans MS" panose="030F0702030302020204" pitchFamily="66" charset="0"/>
              </a:rPr>
              <a:t> </a:t>
            </a:r>
          </a:p>
          <a:p>
            <a:pPr>
              <a:buClr>
                <a:srgbClr val="FFFF00"/>
              </a:buClr>
              <a:defRPr/>
            </a:pPr>
            <a:r>
              <a:rPr lang="sl-SI" sz="3200" b="1" dirty="0">
                <a:solidFill>
                  <a:srgbClr val="FFFF00"/>
                </a:solidFill>
                <a:latin typeface="Comic Sans MS" panose="030F0702030302020204" pitchFamily="66" charset="0"/>
              </a:rPr>
              <a:t>    (</a:t>
            </a:r>
            <a:r>
              <a:rPr lang="nb-NO" sz="3200" b="1" dirty="0">
                <a:solidFill>
                  <a:srgbClr val="FFFF00"/>
                </a:solidFill>
                <a:latin typeface="Comic Sans MS" panose="030F0702030302020204" pitchFamily="66" charset="0"/>
              </a:rPr>
              <a:t>SIST EN 27243</a:t>
            </a:r>
            <a:r>
              <a:rPr lang="sl-SI" sz="3200" b="1" dirty="0">
                <a:solidFill>
                  <a:srgbClr val="FFFF00"/>
                </a:solidFill>
                <a:latin typeface="Comic Sans MS" panose="030F0702030302020204" pitchFamily="66" charset="0"/>
              </a:rPr>
              <a:t>)</a:t>
            </a:r>
          </a:p>
          <a:p>
            <a:pPr marL="342900" indent="-342900">
              <a:buClr>
                <a:srgbClr val="FFFF00"/>
              </a:buClr>
              <a:buFont typeface="Wingdings" panose="05000000000000000000" pitchFamily="2" charset="2"/>
              <a:buChar char="ü"/>
              <a:defRPr/>
            </a:pPr>
            <a:endParaRPr lang="nb-NO" sz="2000" dirty="0">
              <a:latin typeface="Comic Sans MS" panose="030F0702030302020204" pitchFamily="66" charset="0"/>
            </a:endParaRPr>
          </a:p>
          <a:p>
            <a:pPr marL="457200" indent="-457200">
              <a:buClr>
                <a:srgbClr val="FFFF00"/>
              </a:buClr>
              <a:buFont typeface="Wingdings" panose="05000000000000000000" pitchFamily="2" charset="2"/>
              <a:buChar char="ü"/>
              <a:defRPr/>
            </a:pPr>
            <a:r>
              <a:rPr lang="sv-SE" sz="3200" b="1" dirty="0">
                <a:latin typeface="Comic Sans MS" panose="030F0702030302020204" pitchFamily="66" charset="0"/>
              </a:rPr>
              <a:t>delo na mrazu</a:t>
            </a:r>
            <a:r>
              <a:rPr lang="sl-SI" sz="3200" b="1" dirty="0">
                <a:latin typeface="Comic Sans MS" panose="030F0702030302020204" pitchFamily="66" charset="0"/>
              </a:rPr>
              <a:t> (</a:t>
            </a:r>
            <a:r>
              <a:rPr lang="sv-SE" sz="3200" b="1" dirty="0">
                <a:latin typeface="Comic Sans MS" panose="030F0702030302020204" pitchFamily="66" charset="0"/>
              </a:rPr>
              <a:t>SIST EN ISO 11079, SIST ISO 9920</a:t>
            </a:r>
            <a:r>
              <a:rPr lang="sl-SI" sz="3200" b="1" dirty="0">
                <a:latin typeface="Comic Sans MS" panose="030F0702030302020204" pitchFamily="66" charset="0"/>
              </a:rPr>
              <a:t>)</a:t>
            </a:r>
            <a:endParaRPr lang="sl-SI" sz="3000" b="1" dirty="0">
              <a:solidFill>
                <a:srgbClr val="FFFF00"/>
              </a:solidFill>
              <a:latin typeface="Comic Sans MS" panose="030F0702030302020204" pitchFamily="66" charset="0"/>
            </a:endParaRPr>
          </a:p>
        </p:txBody>
      </p:sp>
      <p:sp>
        <p:nvSpPr>
          <p:cNvPr id="4" name="Pravokotnik 3"/>
          <p:cNvSpPr/>
          <p:nvPr/>
        </p:nvSpPr>
        <p:spPr>
          <a:xfrm>
            <a:off x="285720" y="116632"/>
            <a:ext cx="8643998" cy="76944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400" b="1" dirty="0">
                <a:solidFill>
                  <a:schemeClr val="tx1"/>
                </a:solidFill>
                <a:latin typeface="Comic Sans MS" panose="030F0702030302020204" pitchFamily="66" charset="0"/>
              </a:rPr>
              <a:t>Toplotno okolje</a:t>
            </a:r>
          </a:p>
        </p:txBody>
      </p:sp>
    </p:spTree>
    <p:extLst>
      <p:ext uri="{BB962C8B-B14F-4D97-AF65-F5344CB8AC3E}">
        <p14:creationId xmlns:p14="http://schemas.microsoft.com/office/powerpoint/2010/main" val="4078106594"/>
      </p:ext>
    </p:extLst>
  </p:cSld>
  <p:clrMapOvr>
    <a:masterClrMapping/>
  </p:clrMapOvr>
  <p:transition>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92864" y="908720"/>
            <a:ext cx="8749480" cy="5447645"/>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200" b="1" dirty="0">
                <a:latin typeface="Comic Sans MS" panose="030F0702030302020204" pitchFamily="66" charset="0"/>
              </a:rPr>
              <a:t>Z</a:t>
            </a:r>
            <a:r>
              <a:rPr lang="pt-BR" sz="3200" b="1" dirty="0">
                <a:latin typeface="Comic Sans MS" panose="030F0702030302020204" pitchFamily="66" charset="0"/>
              </a:rPr>
              <a:t>ahteve Pravilnika o zagotavljanju varnosti in zdravja delavcev na delovnih</a:t>
            </a:r>
            <a:r>
              <a:rPr lang="sl-SI" sz="3200" b="1" dirty="0">
                <a:latin typeface="Comic Sans MS" panose="030F0702030302020204" pitchFamily="66" charset="0"/>
              </a:rPr>
              <a:t> m</a:t>
            </a:r>
            <a:r>
              <a:rPr lang="sv-SE" sz="3200" b="1" dirty="0">
                <a:latin typeface="Comic Sans MS" panose="030F0702030302020204" pitchFamily="66" charset="0"/>
              </a:rPr>
              <a:t>estih</a:t>
            </a:r>
            <a:r>
              <a:rPr lang="sl-SI" sz="3200" b="1" dirty="0">
                <a:latin typeface="Comic Sans MS" panose="030F0702030302020204" pitchFamily="66" charset="0"/>
              </a:rPr>
              <a:t> (</a:t>
            </a:r>
            <a:r>
              <a:rPr lang="sv-SE" sz="3200" b="1" dirty="0">
                <a:latin typeface="Comic Sans MS" panose="030F0702030302020204" pitchFamily="66" charset="0"/>
              </a:rPr>
              <a:t>U</a:t>
            </a:r>
            <a:r>
              <a:rPr lang="sl-SI" sz="3200" b="1" dirty="0">
                <a:latin typeface="Comic Sans MS" panose="030F0702030302020204" pitchFamily="66" charset="0"/>
              </a:rPr>
              <a:t>L.</a:t>
            </a:r>
            <a:r>
              <a:rPr lang="sv-SE" sz="3200" b="1" dirty="0">
                <a:latin typeface="Comic Sans MS" panose="030F0702030302020204" pitchFamily="66" charset="0"/>
              </a:rPr>
              <a:t> RS </a:t>
            </a:r>
            <a:r>
              <a:rPr lang="sl-SI" sz="3200" b="1" dirty="0">
                <a:latin typeface="Comic Sans MS" panose="030F0702030302020204" pitchFamily="66" charset="0"/>
              </a:rPr>
              <a:t>št. 43</a:t>
            </a:r>
            <a:r>
              <a:rPr lang="sv-SE" sz="3200" b="1" dirty="0">
                <a:latin typeface="Comic Sans MS" panose="030F0702030302020204" pitchFamily="66" charset="0"/>
              </a:rPr>
              <a:t>/</a:t>
            </a:r>
            <a:r>
              <a:rPr lang="sl-SI" sz="3200" b="1" dirty="0">
                <a:latin typeface="Comic Sans MS" panose="030F0702030302020204" pitchFamily="66" charset="0"/>
              </a:rPr>
              <a:t>11)</a:t>
            </a:r>
            <a:r>
              <a:rPr lang="sv-SE" sz="3200" b="1" dirty="0">
                <a:latin typeface="Comic Sans MS" panose="030F0702030302020204" pitchFamily="66" charset="0"/>
              </a:rPr>
              <a:t> </a:t>
            </a:r>
            <a:r>
              <a:rPr lang="sl-SI" sz="3200" b="1" dirty="0">
                <a:latin typeface="Comic Sans MS" panose="030F0702030302020204" pitchFamily="66" charset="0"/>
              </a:rPr>
              <a:t>o vroči prostori:</a:t>
            </a:r>
            <a:r>
              <a:rPr lang="sl-SI" sz="3200" dirty="0">
                <a:latin typeface="Comic Sans MS" panose="030F0702030302020204" pitchFamily="66" charset="0"/>
              </a:rPr>
              <a:t> </a:t>
            </a:r>
          </a:p>
          <a:p>
            <a:pPr algn="ctr">
              <a:defRPr/>
            </a:pPr>
            <a:endParaRPr lang="sl-SI" sz="2000" dirty="0">
              <a:latin typeface="Comic Sans MS" panose="030F0702030302020204" pitchFamily="66" charset="0"/>
            </a:endParaRPr>
          </a:p>
          <a:p>
            <a:pPr algn="ctr">
              <a:defRPr/>
            </a:pPr>
            <a:r>
              <a:rPr lang="sl-SI" sz="3200" b="1" dirty="0">
                <a:solidFill>
                  <a:srgbClr val="FFFF00"/>
                </a:solidFill>
                <a:latin typeface="Comic Sans MS" panose="030F0702030302020204" pitchFamily="66" charset="0"/>
              </a:rPr>
              <a:t>Delodajalec mora v tem primeru poskrbeti, da v pomožnih prostorih, hodnikih, ki so v povezavi z vročimi delovnimi prostori,</a:t>
            </a:r>
          </a:p>
          <a:p>
            <a:pPr algn="ctr">
              <a:defRPr/>
            </a:pPr>
            <a:r>
              <a:rPr lang="pl-PL" sz="3200" b="1" dirty="0">
                <a:solidFill>
                  <a:srgbClr val="FFFF00"/>
                </a:solidFill>
                <a:latin typeface="Comic Sans MS" panose="030F0702030302020204" pitchFamily="66" charset="0"/>
              </a:rPr>
              <a:t>temperatura ni večja od 20 oC;</a:t>
            </a:r>
          </a:p>
          <a:p>
            <a:pPr algn="ctr">
              <a:defRPr/>
            </a:pPr>
            <a:endParaRPr lang="pl-PL" sz="2000" b="1" dirty="0">
              <a:solidFill>
                <a:srgbClr val="FFFF00"/>
              </a:solidFill>
              <a:latin typeface="Comic Sans MS" panose="030F0702030302020204" pitchFamily="66" charset="0"/>
            </a:endParaRPr>
          </a:p>
          <a:p>
            <a:pPr algn="ctr">
              <a:defRPr/>
            </a:pPr>
            <a:r>
              <a:rPr lang="sl-SI" sz="2800" b="1" dirty="0">
                <a:latin typeface="Comic Sans MS" panose="030F0702030302020204" pitchFamily="66" charset="0"/>
              </a:rPr>
              <a:t>OPREMA: Posamezni merilniki ali merilni sistem morajo imeti veljavni certifikat in morajo ustrezati zahtevam SIST EN 27726.</a:t>
            </a:r>
            <a:endParaRPr lang="sl-SI" sz="2800" b="1" dirty="0">
              <a:solidFill>
                <a:srgbClr val="FFFF00"/>
              </a:solidFill>
              <a:latin typeface="Comic Sans MS" panose="030F0702030302020204" pitchFamily="66" charset="0"/>
            </a:endParaRPr>
          </a:p>
        </p:txBody>
      </p:sp>
      <p:sp>
        <p:nvSpPr>
          <p:cNvPr id="4" name="Pravokotnik 3"/>
          <p:cNvSpPr/>
          <p:nvPr/>
        </p:nvSpPr>
        <p:spPr>
          <a:xfrm>
            <a:off x="265232" y="27856"/>
            <a:ext cx="8643998" cy="76944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400" b="1" dirty="0">
                <a:solidFill>
                  <a:schemeClr val="tx1"/>
                </a:solidFill>
                <a:latin typeface="Comic Sans MS" panose="030F0702030302020204" pitchFamily="66" charset="0"/>
              </a:rPr>
              <a:t>Toplotno okolje</a:t>
            </a:r>
          </a:p>
        </p:txBody>
      </p:sp>
    </p:spTree>
    <p:extLst>
      <p:ext uri="{BB962C8B-B14F-4D97-AF65-F5344CB8AC3E}">
        <p14:creationId xmlns:p14="http://schemas.microsoft.com/office/powerpoint/2010/main" val="577395984"/>
      </p:ext>
    </p:extLst>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2851"/>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957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283171"/>
            <a:ext cx="7704856" cy="6222588"/>
          </a:xfrm>
          <a:prstGeom prst="rect">
            <a:avLst/>
          </a:prstGeom>
          <a:ln w="9525">
            <a:solidFill>
              <a:schemeClr val="accent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16587151"/>
      </p:ext>
    </p:extLst>
  </p:cSld>
  <p:clrMapOvr>
    <a:masterClrMapping/>
  </p:clrMapOvr>
  <p:transition>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85720" y="116632"/>
            <a:ext cx="8643998" cy="584775"/>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200" b="1" dirty="0">
                <a:solidFill>
                  <a:srgbClr val="0000FF"/>
                </a:solidFill>
                <a:latin typeface="Comic Sans MS" panose="030F0702030302020204" pitchFamily="66" charset="0"/>
              </a:rPr>
              <a:t>Kaj vpliva na toplotno obremenjenost?</a:t>
            </a:r>
            <a:endParaRPr lang="sl-SI" sz="3200" dirty="0">
              <a:solidFill>
                <a:srgbClr val="0000FF"/>
              </a:solidFill>
              <a:latin typeface="Comic Sans MS" panose="030F0702030302020204" pitchFamily="66" charset="0"/>
            </a:endParaRPr>
          </a:p>
        </p:txBody>
      </p:sp>
      <p:pic>
        <p:nvPicPr>
          <p:cNvPr id="5" name="Slika 4"/>
          <p:cNvPicPr/>
          <p:nvPr/>
        </p:nvPicPr>
        <p:blipFill>
          <a:blip r:embed="rId3">
            <a:extLst>
              <a:ext uri="{28A0092B-C50C-407E-A947-70E740481C1C}">
                <a14:useLocalDpi xmlns:a14="http://schemas.microsoft.com/office/drawing/2010/main" val="0"/>
              </a:ext>
            </a:extLst>
          </a:blip>
          <a:srcRect/>
          <a:stretch>
            <a:fillRect/>
          </a:stretch>
        </p:blipFill>
        <p:spPr bwMode="auto">
          <a:xfrm>
            <a:off x="1059494" y="1052736"/>
            <a:ext cx="6840760" cy="4464496"/>
          </a:xfrm>
          <a:prstGeom prst="round2DiagRect">
            <a:avLst>
              <a:gd name="adj1" fmla="val 16667"/>
              <a:gd name="adj2" fmla="val 0"/>
            </a:avLst>
          </a:prstGeom>
          <a:ln w="88900" cap="sq">
            <a:solidFill>
              <a:srgbClr val="FFC000"/>
            </a:solidFill>
            <a:miter lim="800000"/>
          </a:ln>
          <a:effectLst>
            <a:outerShdw blurRad="254000" algn="tl" rotWithShape="0">
              <a:srgbClr val="000000">
                <a:alpha val="43000"/>
              </a:srgbClr>
            </a:outerShdw>
          </a:effectLst>
        </p:spPr>
      </p:pic>
      <p:sp>
        <p:nvSpPr>
          <p:cNvPr id="6" name="Pravokotnik 5"/>
          <p:cNvSpPr/>
          <p:nvPr/>
        </p:nvSpPr>
        <p:spPr>
          <a:xfrm>
            <a:off x="317680" y="6021288"/>
            <a:ext cx="8643998"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solidFill>
                  <a:srgbClr val="0000FF"/>
                </a:solidFill>
                <a:latin typeface="Comic Sans MS" panose="030F0702030302020204" pitchFamily="66" charset="0"/>
              </a:rPr>
              <a:t>Pri upoštevanju teh parametrov v različnih kombinacijah dobimo t.i. </a:t>
            </a:r>
            <a:r>
              <a:rPr lang="sl-SI" sz="2000" b="1" u="sng" dirty="0">
                <a:solidFill>
                  <a:srgbClr val="0000FF"/>
                </a:solidFill>
                <a:latin typeface="Comic Sans MS" panose="030F0702030302020204" pitchFamily="66" charset="0"/>
              </a:rPr>
              <a:t>toplotne indekse</a:t>
            </a:r>
            <a:r>
              <a:rPr lang="sl-SI" sz="2000" b="1" dirty="0">
                <a:solidFill>
                  <a:srgbClr val="0000FF"/>
                </a:solidFill>
                <a:latin typeface="Comic Sans MS" panose="030F0702030302020204" pitchFamily="66" charset="0"/>
              </a:rPr>
              <a:t>, ki služijo za oceno toplotnega počutja.</a:t>
            </a:r>
          </a:p>
        </p:txBody>
      </p:sp>
    </p:spTree>
    <p:extLst>
      <p:ext uri="{BB962C8B-B14F-4D97-AF65-F5344CB8AC3E}">
        <p14:creationId xmlns:p14="http://schemas.microsoft.com/office/powerpoint/2010/main" val="2461284781"/>
      </p:ext>
    </p:extLst>
  </p:cSld>
  <p:clrMapOvr>
    <a:masterClrMapping/>
  </p:clrMapOvr>
  <p:transition>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285720" y="116632"/>
            <a:ext cx="8643998"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solidFill>
                  <a:srgbClr val="0000FF"/>
                </a:solidFill>
                <a:latin typeface="Comic Sans MS" panose="030F0702030302020204" pitchFamily="66" charset="0"/>
              </a:rPr>
              <a:t>Toplotna obremenitev pri človeku se odraža v enostavno merljivih parametrih:</a:t>
            </a:r>
          </a:p>
        </p:txBody>
      </p:sp>
      <p:sp>
        <p:nvSpPr>
          <p:cNvPr id="6" name="Pravokotnik 5"/>
          <p:cNvSpPr/>
          <p:nvPr/>
        </p:nvSpPr>
        <p:spPr>
          <a:xfrm>
            <a:off x="317680" y="6021288"/>
            <a:ext cx="8643998" cy="707886"/>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2000" b="1" dirty="0">
                <a:solidFill>
                  <a:srgbClr val="0000FF"/>
                </a:solidFill>
                <a:latin typeface="Comic Sans MS" panose="030F0702030302020204" pitchFamily="66" charset="0"/>
              </a:rPr>
              <a:t>Pri upoštevanju teh parametrov v različnih kombinacijah dobimo t.i. </a:t>
            </a:r>
            <a:r>
              <a:rPr lang="sl-SI" sz="2000" b="1" u="sng" dirty="0">
                <a:solidFill>
                  <a:srgbClr val="0000FF"/>
                </a:solidFill>
                <a:latin typeface="Comic Sans MS" panose="030F0702030302020204" pitchFamily="66" charset="0"/>
              </a:rPr>
              <a:t>toplotne indekse</a:t>
            </a:r>
            <a:r>
              <a:rPr lang="sl-SI" sz="2000" b="1" dirty="0">
                <a:solidFill>
                  <a:srgbClr val="0000FF"/>
                </a:solidFill>
                <a:latin typeface="Comic Sans MS" panose="030F0702030302020204" pitchFamily="66" charset="0"/>
              </a:rPr>
              <a:t>, ki služijo za oceno toplotnega počutja.</a:t>
            </a:r>
          </a:p>
        </p:txBody>
      </p:sp>
      <p:pic>
        <p:nvPicPr>
          <p:cNvPr id="7" name="Slika 6"/>
          <p:cNvPicPr/>
          <p:nvPr/>
        </p:nvPicPr>
        <p:blipFill>
          <a:blip r:embed="rId3">
            <a:extLst>
              <a:ext uri="{28A0092B-C50C-407E-A947-70E740481C1C}">
                <a14:useLocalDpi xmlns:a14="http://schemas.microsoft.com/office/drawing/2010/main" val="0"/>
              </a:ext>
            </a:extLst>
          </a:blip>
          <a:srcRect/>
          <a:stretch>
            <a:fillRect/>
          </a:stretch>
        </p:blipFill>
        <p:spPr bwMode="auto">
          <a:xfrm>
            <a:off x="479425" y="1495425"/>
            <a:ext cx="8185150" cy="3867150"/>
          </a:xfrm>
          <a:prstGeom prst="snip2DiagRect">
            <a:avLst/>
          </a:prstGeom>
          <a:solidFill>
            <a:srgbClr val="FFFFFF">
              <a:shade val="85000"/>
            </a:srgbClr>
          </a:solidFill>
          <a:ln w="88900" cap="sq">
            <a:solidFill>
              <a:srgbClr val="FFC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92652667"/>
      </p:ext>
    </p:extLst>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sl-SI" altLang="sl-SI" sz="1800">
              <a:latin typeface="Arial" charset="0"/>
            </a:endParaRPr>
          </a:p>
        </p:txBody>
      </p:sp>
      <p:graphicFrame>
        <p:nvGraphicFramePr>
          <p:cNvPr id="17" name="Diagram 16"/>
          <p:cNvGraphicFramePr/>
          <p:nvPr/>
        </p:nvGraphicFramePr>
        <p:xfrm>
          <a:off x="614362" y="980728"/>
          <a:ext cx="7915275" cy="4762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8" name="Rectangle 6"/>
          <p:cNvSpPr>
            <a:spLocks noChangeArrowheads="1"/>
          </p:cNvSpPr>
          <p:nvPr/>
        </p:nvSpPr>
        <p:spPr bwMode="auto">
          <a:xfrm>
            <a:off x="0" y="5305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sl-SI" altLang="sl-SI" sz="1800">
              <a:latin typeface="Arial" charset="0"/>
            </a:endParaRPr>
          </a:p>
        </p:txBody>
      </p:sp>
    </p:spTree>
    <p:extLst>
      <p:ext uri="{BB962C8B-B14F-4D97-AF65-F5344CB8AC3E}">
        <p14:creationId xmlns:p14="http://schemas.microsoft.com/office/powerpoint/2010/main" val="630689409"/>
      </p:ext>
    </p:extLst>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323529" y="1124744"/>
          <a:ext cx="8568952" cy="4915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6395691"/>
      </p:ext>
    </p:extLst>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2851"/>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Slika 2"/>
          <p:cNvPicPr/>
          <p:nvPr/>
        </p:nvPicPr>
        <p:blipFill>
          <a:blip r:embed="rId8">
            <a:extLst>
              <a:ext uri="{28A0092B-C50C-407E-A947-70E740481C1C}">
                <a14:useLocalDpi xmlns:a14="http://schemas.microsoft.com/office/drawing/2010/main" val="0"/>
              </a:ext>
            </a:extLst>
          </a:blip>
          <a:srcRect/>
          <a:stretch>
            <a:fillRect/>
          </a:stretch>
        </p:blipFill>
        <p:spPr bwMode="auto">
          <a:xfrm>
            <a:off x="1403648" y="3573016"/>
            <a:ext cx="6046319" cy="24881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5" name="Diagram 4"/>
          <p:cNvGraphicFramePr/>
          <p:nvPr/>
        </p:nvGraphicFramePr>
        <p:xfrm>
          <a:off x="1331640" y="548680"/>
          <a:ext cx="6619875" cy="250507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67252732"/>
      </p:ext>
    </p:extLst>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sp>
        <p:nvSpPr>
          <p:cNvPr id="2" name="Pravokotnik 1"/>
          <p:cNvSpPr/>
          <p:nvPr/>
        </p:nvSpPr>
        <p:spPr>
          <a:xfrm>
            <a:off x="146930" y="116632"/>
            <a:ext cx="8817557" cy="6843925"/>
          </a:xfrm>
          <a:prstGeom prst="rect">
            <a:avLst/>
          </a:prstGeom>
        </p:spPr>
        <p:txBody>
          <a:bodyPr wrap="square">
            <a:spAutoFit/>
          </a:bodyPr>
          <a:lstStyle/>
          <a:p>
            <a:pPr marL="530225" algn="ctr">
              <a:lnSpc>
                <a:spcPct val="115000"/>
              </a:lnSpc>
              <a:spcBef>
                <a:spcPts val="170"/>
              </a:spcBef>
              <a:spcAft>
                <a:spcPts val="0"/>
              </a:spcAft>
            </a:pPr>
            <a:r>
              <a:rPr lang="en-US" b="1" spc="-5" dirty="0">
                <a:latin typeface="Comic Sans MS" panose="030F0702030302020204" pitchFamily="66" charset="0"/>
                <a:ea typeface="Arial"/>
                <a:cs typeface="Times New Roman"/>
              </a:rPr>
              <a:t>ŠK</a:t>
            </a:r>
            <a:r>
              <a:rPr lang="en-US" b="1" spc="5" dirty="0">
                <a:latin typeface="Comic Sans MS" panose="030F0702030302020204" pitchFamily="66" charset="0"/>
                <a:ea typeface="Arial"/>
                <a:cs typeface="Times New Roman"/>
              </a:rPr>
              <a:t>O</a:t>
            </a:r>
            <a:r>
              <a:rPr lang="en-US" b="1" dirty="0">
                <a:latin typeface="Comic Sans MS" panose="030F0702030302020204" pitchFamily="66" charset="0"/>
                <a:ea typeface="Arial"/>
                <a:cs typeface="Times New Roman"/>
              </a:rPr>
              <a:t>DL</a:t>
            </a:r>
            <a:r>
              <a:rPr lang="en-US" b="1" spc="5" dirty="0">
                <a:latin typeface="Comic Sans MS" panose="030F0702030302020204" pitchFamily="66" charset="0"/>
                <a:ea typeface="Arial"/>
                <a:cs typeface="Times New Roman"/>
              </a:rPr>
              <a:t>J</a:t>
            </a:r>
            <a:r>
              <a:rPr lang="en-US" b="1" dirty="0">
                <a:latin typeface="Comic Sans MS" panose="030F0702030302020204" pitchFamily="66" charset="0"/>
                <a:ea typeface="Arial"/>
                <a:cs typeface="Times New Roman"/>
              </a:rPr>
              <a:t>I</a:t>
            </a:r>
            <a:r>
              <a:rPr lang="en-US" b="1" spc="-5" dirty="0">
                <a:latin typeface="Comic Sans MS" panose="030F0702030302020204" pitchFamily="66" charset="0"/>
                <a:ea typeface="Arial"/>
                <a:cs typeface="Times New Roman"/>
              </a:rPr>
              <a:t>V</a:t>
            </a:r>
            <a:r>
              <a:rPr lang="en-US" b="1" spc="5" dirty="0">
                <a:latin typeface="Comic Sans MS" panose="030F0702030302020204" pitchFamily="66" charset="0"/>
                <a:ea typeface="Arial"/>
                <a:cs typeface="Times New Roman"/>
              </a:rPr>
              <a:t>O</a:t>
            </a:r>
            <a:r>
              <a:rPr lang="en-US" b="1" spc="-5" dirty="0">
                <a:latin typeface="Comic Sans MS" panose="030F0702030302020204" pitchFamily="66" charset="0"/>
                <a:ea typeface="Arial"/>
                <a:cs typeface="Times New Roman"/>
              </a:rPr>
              <a:t>S</a:t>
            </a:r>
            <a:r>
              <a:rPr lang="en-US" b="1" spc="15" dirty="0">
                <a:latin typeface="Comic Sans MS" panose="030F0702030302020204" pitchFamily="66" charset="0"/>
                <a:ea typeface="Arial"/>
                <a:cs typeface="Times New Roman"/>
              </a:rPr>
              <a:t>T</a:t>
            </a:r>
            <a:r>
              <a:rPr lang="en-US" b="1" dirty="0">
                <a:latin typeface="Comic Sans MS" panose="030F0702030302020204" pitchFamily="66" charset="0"/>
                <a:ea typeface="Arial"/>
                <a:cs typeface="Times New Roman"/>
              </a:rPr>
              <a:t>I</a:t>
            </a:r>
            <a:r>
              <a:rPr lang="en-US" b="1" spc="-70" dirty="0">
                <a:latin typeface="Comic Sans MS" panose="030F0702030302020204" pitchFamily="66" charset="0"/>
                <a:ea typeface="Arial"/>
                <a:cs typeface="Times New Roman"/>
              </a:rPr>
              <a:t> </a:t>
            </a:r>
            <a:r>
              <a:rPr lang="en-US" b="1" dirty="0">
                <a:latin typeface="Comic Sans MS" panose="030F0702030302020204" pitchFamily="66" charset="0"/>
                <a:ea typeface="Arial"/>
                <a:cs typeface="Times New Roman"/>
              </a:rPr>
              <a:t>ZAR</a:t>
            </a:r>
            <a:r>
              <a:rPr lang="en-US" b="1" spc="-5" dirty="0">
                <a:latin typeface="Comic Sans MS" panose="030F0702030302020204" pitchFamily="66" charset="0"/>
                <a:ea typeface="Arial"/>
                <a:cs typeface="Times New Roman"/>
              </a:rPr>
              <a:t>A</a:t>
            </a:r>
            <a:r>
              <a:rPr lang="en-US" b="1" dirty="0">
                <a:latin typeface="Comic Sans MS" panose="030F0702030302020204" pitchFamily="66" charset="0"/>
                <a:ea typeface="Arial"/>
                <a:cs typeface="Times New Roman"/>
              </a:rPr>
              <a:t>DI</a:t>
            </a:r>
            <a:r>
              <a:rPr lang="en-US" b="1" spc="-15" dirty="0">
                <a:latin typeface="Comic Sans MS" panose="030F0702030302020204" pitchFamily="66" charset="0"/>
                <a:ea typeface="Arial"/>
                <a:cs typeface="Times New Roman"/>
              </a:rPr>
              <a:t> </a:t>
            </a:r>
            <a:r>
              <a:rPr lang="en-US" b="1" spc="-5" dirty="0">
                <a:latin typeface="Comic Sans MS" panose="030F0702030302020204" pitchFamily="66" charset="0"/>
                <a:ea typeface="Arial"/>
                <a:cs typeface="Times New Roman"/>
              </a:rPr>
              <a:t>SP</a:t>
            </a:r>
            <a:r>
              <a:rPr lang="en-US" b="1" dirty="0">
                <a:latin typeface="Comic Sans MS" panose="030F0702030302020204" pitchFamily="66" charset="0"/>
                <a:ea typeface="Arial"/>
                <a:cs typeface="Times New Roman"/>
              </a:rPr>
              <a:t>LO</a:t>
            </a:r>
            <a:r>
              <a:rPr lang="en-US" b="1" spc="-5" dirty="0">
                <a:latin typeface="Comic Sans MS" panose="030F0702030302020204" pitchFamily="66" charset="0"/>
                <a:ea typeface="Arial"/>
                <a:cs typeface="Times New Roman"/>
              </a:rPr>
              <a:t>Š</a:t>
            </a:r>
            <a:r>
              <a:rPr lang="en-US" b="1" dirty="0">
                <a:latin typeface="Comic Sans MS" panose="030F0702030302020204" pitchFamily="66" charset="0"/>
                <a:ea typeface="Arial"/>
                <a:cs typeface="Times New Roman"/>
              </a:rPr>
              <a:t>NIH</a:t>
            </a:r>
            <a:r>
              <a:rPr lang="en-US" b="1" spc="-15" dirty="0">
                <a:latin typeface="Comic Sans MS" panose="030F0702030302020204" pitchFamily="66" charset="0"/>
                <a:ea typeface="Arial"/>
                <a:cs typeface="Times New Roman"/>
              </a:rPr>
              <a:t> </a:t>
            </a:r>
            <a:r>
              <a:rPr lang="en-US" b="1" dirty="0">
                <a:latin typeface="Comic Sans MS" panose="030F0702030302020204" pitchFamily="66" charset="0"/>
                <a:ea typeface="Arial"/>
                <a:cs typeface="Times New Roman"/>
              </a:rPr>
              <a:t>N</a:t>
            </a:r>
            <a:r>
              <a:rPr lang="en-US" b="1" spc="-5" dirty="0">
                <a:latin typeface="Comic Sans MS" panose="030F0702030302020204" pitchFamily="66" charset="0"/>
                <a:ea typeface="Arial"/>
                <a:cs typeface="Times New Roman"/>
              </a:rPr>
              <a:t>E</a:t>
            </a:r>
            <a:r>
              <a:rPr lang="en-US" b="1" dirty="0">
                <a:latin typeface="Comic Sans MS" panose="030F0702030302020204" pitchFamily="66" charset="0"/>
                <a:ea typeface="Arial"/>
                <a:cs typeface="Times New Roman"/>
              </a:rPr>
              <a:t>ZDR</a:t>
            </a:r>
            <a:r>
              <a:rPr lang="en-US" b="1" spc="-75" dirty="0">
                <a:latin typeface="Comic Sans MS" panose="030F0702030302020204" pitchFamily="66" charset="0"/>
                <a:ea typeface="Arial"/>
                <a:cs typeface="Times New Roman"/>
              </a:rPr>
              <a:t>A</a:t>
            </a:r>
            <a:r>
              <a:rPr lang="en-US" b="1" spc="-5" dirty="0">
                <a:latin typeface="Comic Sans MS" panose="030F0702030302020204" pitchFamily="66" charset="0"/>
                <a:ea typeface="Arial"/>
                <a:cs typeface="Times New Roman"/>
              </a:rPr>
              <a:t>V</a:t>
            </a:r>
            <a:r>
              <a:rPr lang="en-US" b="1" dirty="0">
                <a:latin typeface="Comic Sans MS" panose="030F0702030302020204" pitchFamily="66" charset="0"/>
                <a:ea typeface="Arial"/>
                <a:cs typeface="Times New Roman"/>
              </a:rPr>
              <a:t>IH</a:t>
            </a:r>
            <a:r>
              <a:rPr lang="en-US" b="1" spc="-15" dirty="0">
                <a:latin typeface="Comic Sans MS" panose="030F0702030302020204" pitchFamily="66" charset="0"/>
                <a:ea typeface="Arial"/>
                <a:cs typeface="Times New Roman"/>
              </a:rPr>
              <a:t> </a:t>
            </a:r>
            <a:r>
              <a:rPr lang="en-US" b="1" spc="-5" dirty="0">
                <a:latin typeface="Comic Sans MS" panose="030F0702030302020204" pitchFamily="66" charset="0"/>
                <a:ea typeface="Arial"/>
                <a:cs typeface="Times New Roman"/>
              </a:rPr>
              <a:t>P</a:t>
            </a:r>
            <a:r>
              <a:rPr lang="en-US" b="1" spc="5" dirty="0">
                <a:latin typeface="Comic Sans MS" panose="030F0702030302020204" pitchFamily="66" charset="0"/>
                <a:ea typeface="Arial"/>
                <a:cs typeface="Times New Roman"/>
              </a:rPr>
              <a:t>OGOJ</a:t>
            </a:r>
            <a:r>
              <a:rPr lang="en-US" b="1" spc="-5" dirty="0">
                <a:latin typeface="Comic Sans MS" panose="030F0702030302020204" pitchFamily="66" charset="0"/>
                <a:ea typeface="Arial"/>
                <a:cs typeface="Times New Roman"/>
              </a:rPr>
              <a:t>E</a:t>
            </a:r>
            <a:r>
              <a:rPr lang="en-US" b="1" dirty="0">
                <a:latin typeface="Comic Sans MS" panose="030F0702030302020204" pitchFamily="66" charset="0"/>
                <a:ea typeface="Arial"/>
                <a:cs typeface="Times New Roman"/>
              </a:rPr>
              <a:t>V</a:t>
            </a:r>
            <a:r>
              <a:rPr lang="en-US" b="1" spc="-55" dirty="0">
                <a:latin typeface="Comic Sans MS" panose="030F0702030302020204" pitchFamily="66" charset="0"/>
                <a:ea typeface="Arial"/>
                <a:cs typeface="Times New Roman"/>
              </a:rPr>
              <a:t> </a:t>
            </a:r>
            <a:r>
              <a:rPr lang="en-US" b="1" dirty="0">
                <a:latin typeface="Comic Sans MS" panose="030F0702030302020204" pitchFamily="66" charset="0"/>
                <a:ea typeface="Arial"/>
                <a:cs typeface="Times New Roman"/>
              </a:rPr>
              <a:t>D</a:t>
            </a:r>
            <a:r>
              <a:rPr lang="en-US" b="1" spc="-5" dirty="0">
                <a:latin typeface="Comic Sans MS" panose="030F0702030302020204" pitchFamily="66" charset="0"/>
                <a:ea typeface="Arial"/>
                <a:cs typeface="Times New Roman"/>
              </a:rPr>
              <a:t>E</a:t>
            </a:r>
            <a:r>
              <a:rPr lang="en-US" b="1" dirty="0">
                <a:latin typeface="Comic Sans MS" panose="030F0702030302020204" pitchFamily="66" charset="0"/>
                <a:ea typeface="Arial"/>
                <a:cs typeface="Times New Roman"/>
              </a:rPr>
              <a:t>L</a:t>
            </a:r>
            <a:r>
              <a:rPr lang="en-US" b="1" spc="-5" dirty="0">
                <a:latin typeface="Comic Sans MS" panose="030F0702030302020204" pitchFamily="66" charset="0"/>
                <a:ea typeface="Arial"/>
                <a:cs typeface="Times New Roman"/>
              </a:rPr>
              <a:t>A</a:t>
            </a:r>
            <a:r>
              <a:rPr lang="en-US" b="1" dirty="0" smtClean="0">
                <a:latin typeface="Comic Sans MS" panose="030F0702030302020204" pitchFamily="66" charset="0"/>
                <a:ea typeface="Arial"/>
                <a:cs typeface="Times New Roman"/>
              </a:rPr>
              <a:t>:</a:t>
            </a:r>
            <a:endParaRPr lang="sl-SI" b="1" dirty="0" smtClean="0">
              <a:latin typeface="Comic Sans MS" panose="030F0702030302020204" pitchFamily="66" charset="0"/>
              <a:ea typeface="Arial"/>
              <a:cs typeface="Times New Roman"/>
            </a:endParaRPr>
          </a:p>
          <a:p>
            <a:pPr marL="530225">
              <a:lnSpc>
                <a:spcPct val="115000"/>
              </a:lnSpc>
              <a:spcBef>
                <a:spcPts val="170"/>
              </a:spcBef>
              <a:spcAft>
                <a:spcPts val="0"/>
              </a:spcAft>
            </a:pPr>
            <a:endParaRPr lang="sl-SI" sz="1000" b="1" dirty="0">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nep</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ime</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n</a:t>
            </a:r>
            <a:r>
              <a:rPr lang="en-US" sz="2200" b="1" dirty="0" err="1" smtClean="0">
                <a:solidFill>
                  <a:srgbClr val="0000FF"/>
                </a:solidFill>
                <a:latin typeface="Comic Sans MS" panose="030F0702030302020204" pitchFamily="66" charset="0"/>
                <a:ea typeface="Arial"/>
                <a:cs typeface="Times New Roman"/>
              </a:rPr>
              <a:t>i</a:t>
            </a:r>
            <a:r>
              <a:rPr lang="en-US" sz="2200" b="1" spc="-40" dirty="0" smtClean="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delo</a:t>
            </a:r>
            <a:r>
              <a:rPr lang="en-US" sz="2200" b="1" spc="-5" dirty="0" err="1">
                <a:solidFill>
                  <a:srgbClr val="0000FF"/>
                </a:solidFill>
                <a:latin typeface="Comic Sans MS" panose="030F0702030302020204" pitchFamily="66" charset="0"/>
                <a:ea typeface="Arial"/>
                <a:cs typeface="Times New Roman"/>
              </a:rPr>
              <a:t>v</a:t>
            </a:r>
            <a:r>
              <a:rPr lang="en-US" sz="2200" b="1" spc="5" dirty="0" err="1">
                <a:solidFill>
                  <a:srgbClr val="0000FF"/>
                </a:solidFill>
                <a:latin typeface="Comic Sans MS" panose="030F0702030302020204" pitchFamily="66" charset="0"/>
                <a:ea typeface="Arial"/>
                <a:cs typeface="Times New Roman"/>
              </a:rPr>
              <a:t>n</a:t>
            </a:r>
            <a:r>
              <a:rPr lang="en-US" sz="2200" b="1" dirty="0" err="1">
                <a:solidFill>
                  <a:srgbClr val="0000FF"/>
                </a:solidFill>
                <a:latin typeface="Comic Sans MS" panose="030F0702030302020204" pitchFamily="66" charset="0"/>
                <a:ea typeface="Arial"/>
                <a:cs typeface="Times New Roman"/>
              </a:rPr>
              <a:t>i</a:t>
            </a:r>
            <a:r>
              <a:rPr lang="en-US" sz="2200" b="1" spc="-2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p</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os</a:t>
            </a:r>
            <a:r>
              <a:rPr lang="en-US" sz="2200" b="1" dirty="0" err="1">
                <a:solidFill>
                  <a:srgbClr val="0000FF"/>
                </a:solidFill>
                <a:latin typeface="Comic Sans MS" panose="030F0702030302020204" pitchFamily="66" charset="0"/>
                <a:ea typeface="Arial"/>
                <a:cs typeface="Times New Roman"/>
              </a:rPr>
              <a:t>t</a:t>
            </a:r>
            <a:r>
              <a:rPr lang="en-US" sz="2200" b="1" spc="5" dirty="0" err="1">
                <a:solidFill>
                  <a:srgbClr val="0000FF"/>
                </a:solidFill>
                <a:latin typeface="Comic Sans MS" panose="030F0702030302020204" pitchFamily="66" charset="0"/>
                <a:ea typeface="Arial"/>
                <a:cs typeface="Times New Roman"/>
              </a:rPr>
              <a:t>o</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i</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nep</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a</a:t>
            </a:r>
            <a:r>
              <a:rPr lang="en-US" sz="2200" b="1" spc="-5" dirty="0" err="1" smtClean="0">
                <a:solidFill>
                  <a:srgbClr val="0000FF"/>
                </a:solidFill>
                <a:latin typeface="Comic Sans MS" panose="030F0702030302020204" pitchFamily="66" charset="0"/>
                <a:ea typeface="Arial"/>
                <a:cs typeface="Times New Roman"/>
              </a:rPr>
              <a:t>v</a:t>
            </a:r>
            <a:r>
              <a:rPr lang="en-US" sz="2200" b="1" spc="5" dirty="0" err="1" smtClean="0">
                <a:solidFill>
                  <a:srgbClr val="0000FF"/>
                </a:solidFill>
                <a:latin typeface="Comic Sans MS" panose="030F0702030302020204" pitchFamily="66" charset="0"/>
                <a:ea typeface="Arial"/>
                <a:cs typeface="Times New Roman"/>
              </a:rPr>
              <a:t>iln</a:t>
            </a:r>
            <a:r>
              <a:rPr lang="en-US" sz="2200" b="1" dirty="0" err="1" smtClean="0">
                <a:solidFill>
                  <a:srgbClr val="0000FF"/>
                </a:solidFill>
                <a:latin typeface="Comic Sans MS" panose="030F0702030302020204" pitchFamily="66" charset="0"/>
                <a:ea typeface="Arial"/>
                <a:cs typeface="Times New Roman"/>
              </a:rPr>
              <a:t>a</a:t>
            </a:r>
            <a:r>
              <a:rPr lang="en-US" sz="2200" b="1" spc="-30" dirty="0" smtClean="0">
                <a:solidFill>
                  <a:srgbClr val="0000FF"/>
                </a:solidFill>
                <a:latin typeface="Comic Sans MS" panose="030F0702030302020204" pitchFamily="66" charset="0"/>
                <a:ea typeface="Arial"/>
                <a:cs typeface="Times New Roman"/>
              </a:rPr>
              <a:t> </a:t>
            </a:r>
            <a:r>
              <a:rPr lang="en-US" sz="2200" b="1" spc="5" dirty="0">
                <a:solidFill>
                  <a:srgbClr val="0000FF"/>
                </a:solidFill>
                <a:latin typeface="Comic Sans MS" panose="030F0702030302020204" pitchFamily="66" charset="0"/>
                <a:ea typeface="Arial"/>
                <a:cs typeface="Times New Roman"/>
              </a:rPr>
              <a:t>i</a:t>
            </a:r>
            <a:r>
              <a:rPr lang="en-US" sz="2200" b="1" dirty="0">
                <a:solidFill>
                  <a:srgbClr val="0000FF"/>
                </a:solidFill>
                <a:latin typeface="Comic Sans MS" panose="030F0702030302020204" pitchFamily="66" charset="0"/>
                <a:ea typeface="Arial"/>
                <a:cs typeface="Times New Roman"/>
              </a:rPr>
              <a:t>n</a:t>
            </a:r>
            <a:r>
              <a:rPr lang="en-US" sz="2200" b="1" spc="-5"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slab</a:t>
            </a:r>
            <a:r>
              <a:rPr lang="en-US" sz="2200" b="1" dirty="0" err="1">
                <a:solidFill>
                  <a:srgbClr val="0000FF"/>
                </a:solidFill>
                <a:latin typeface="Comic Sans MS" panose="030F0702030302020204" pitchFamily="66" charset="0"/>
                <a:ea typeface="Arial"/>
                <a:cs typeface="Times New Roman"/>
              </a:rPr>
              <a:t>a</a:t>
            </a:r>
            <a:r>
              <a:rPr lang="en-US" sz="2200" b="1" spc="-2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o</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gani</a:t>
            </a:r>
            <a:r>
              <a:rPr lang="en-US" sz="2200" b="1" spc="-5" dirty="0" err="1">
                <a:solidFill>
                  <a:srgbClr val="0000FF"/>
                </a:solidFill>
                <a:latin typeface="Comic Sans MS" panose="030F0702030302020204" pitchFamily="66" charset="0"/>
                <a:ea typeface="Arial"/>
                <a:cs typeface="Times New Roman"/>
              </a:rPr>
              <a:t>z</a:t>
            </a:r>
            <a:r>
              <a:rPr lang="en-US" sz="2200" b="1" spc="5" dirty="0" err="1">
                <a:solidFill>
                  <a:srgbClr val="0000FF"/>
                </a:solidFill>
                <a:latin typeface="Comic Sans MS" panose="030F0702030302020204" pitchFamily="66" charset="0"/>
                <a:ea typeface="Arial"/>
                <a:cs typeface="Times New Roman"/>
              </a:rPr>
              <a:t>acij</a:t>
            </a:r>
            <a:r>
              <a:rPr lang="en-US" sz="2200" b="1" dirty="0" err="1">
                <a:solidFill>
                  <a:srgbClr val="0000FF"/>
                </a:solidFill>
                <a:latin typeface="Comic Sans MS" panose="030F0702030302020204" pitchFamily="66" charset="0"/>
                <a:ea typeface="Arial"/>
                <a:cs typeface="Times New Roman"/>
              </a:rPr>
              <a:t>a</a:t>
            </a:r>
            <a:r>
              <a:rPr lang="en-US" sz="2200" b="1" spc="-3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dela</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5"/>
              </a:spcBef>
              <a:spcAft>
                <a:spcPts val="0"/>
              </a:spcAft>
              <a:buFont typeface="Wingdings" panose="05000000000000000000" pitchFamily="2" charset="2"/>
              <a:buChar char="ü"/>
            </a:pPr>
            <a:r>
              <a:rPr lang="en-US" sz="2200" b="1" dirty="0" err="1" smtClean="0">
                <a:solidFill>
                  <a:srgbClr val="0000FF"/>
                </a:solidFill>
                <a:latin typeface="Comic Sans MS" panose="030F0702030302020204" pitchFamily="66" charset="0"/>
                <a:ea typeface="Arial"/>
                <a:cs typeface="Times New Roman"/>
              </a:rPr>
              <a:t>f</a:t>
            </a:r>
            <a:r>
              <a:rPr lang="en-US" sz="2200" b="1" spc="5" dirty="0" err="1" smtClean="0">
                <a:solidFill>
                  <a:srgbClr val="0000FF"/>
                </a:solidFill>
                <a:latin typeface="Comic Sans MS" panose="030F0702030302020204" pitchFamily="66" charset="0"/>
                <a:ea typeface="Arial"/>
                <a:cs typeface="Times New Roman"/>
              </a:rPr>
              <a:t>i</a:t>
            </a:r>
            <a:r>
              <a:rPr lang="en-US" sz="2200" b="1" spc="-5" dirty="0" err="1" smtClean="0">
                <a:solidFill>
                  <a:srgbClr val="0000FF"/>
                </a:solidFill>
                <a:latin typeface="Comic Sans MS" panose="030F0702030302020204" pitchFamily="66" charset="0"/>
                <a:ea typeface="Arial"/>
                <a:cs typeface="Times New Roman"/>
              </a:rPr>
              <a:t>z</a:t>
            </a:r>
            <a:r>
              <a:rPr lang="en-US" sz="2200" b="1" spc="5" dirty="0" err="1" smtClean="0">
                <a:solidFill>
                  <a:srgbClr val="0000FF"/>
                </a:solidFill>
                <a:latin typeface="Comic Sans MS" panose="030F0702030302020204" pitchFamily="66" charset="0"/>
                <a:ea typeface="Arial"/>
                <a:cs typeface="Times New Roman"/>
              </a:rPr>
              <a:t>ič</a:t>
            </a:r>
            <a:r>
              <a:rPr lang="en-US" sz="2200" b="1" dirty="0" err="1" smtClean="0">
                <a:solidFill>
                  <a:srgbClr val="0000FF"/>
                </a:solidFill>
                <a:latin typeface="Comic Sans MS" panose="030F0702030302020204" pitchFamily="66" charset="0"/>
                <a:ea typeface="Arial"/>
                <a:cs typeface="Times New Roman"/>
              </a:rPr>
              <a:t>no</a:t>
            </a:r>
            <a:r>
              <a:rPr lang="en-US" sz="2200" b="1" spc="-30" dirty="0" smtClean="0">
                <a:solidFill>
                  <a:srgbClr val="0000FF"/>
                </a:solidFill>
                <a:latin typeface="Comic Sans MS" panose="030F0702030302020204" pitchFamily="66" charset="0"/>
                <a:ea typeface="Arial"/>
                <a:cs typeface="Times New Roman"/>
              </a:rPr>
              <a:t> </a:t>
            </a:r>
            <a:r>
              <a:rPr lang="en-US" sz="2200" b="1" dirty="0" err="1" smtClean="0">
                <a:solidFill>
                  <a:srgbClr val="0000FF"/>
                </a:solidFill>
                <a:latin typeface="Comic Sans MS" panose="030F0702030302020204" pitchFamily="66" charset="0"/>
                <a:ea typeface="Arial"/>
                <a:cs typeface="Times New Roman"/>
              </a:rPr>
              <a:t>pr</a:t>
            </a:r>
            <a:r>
              <a:rPr lang="en-US" sz="2200" b="1" spc="5" dirty="0" err="1" smtClean="0">
                <a:solidFill>
                  <a:srgbClr val="0000FF"/>
                </a:solidFill>
                <a:latin typeface="Comic Sans MS" panose="030F0702030302020204" pitchFamily="66" charset="0"/>
                <a:ea typeface="Arial"/>
                <a:cs typeface="Times New Roman"/>
              </a:rPr>
              <a:t>e</a:t>
            </a:r>
            <a:r>
              <a:rPr lang="en-US" sz="2200" b="1" dirty="0" err="1" smtClean="0">
                <a:solidFill>
                  <a:srgbClr val="0000FF"/>
                </a:solidFill>
                <a:latin typeface="Comic Sans MS" panose="030F0702030302020204" pitchFamily="66" charset="0"/>
                <a:ea typeface="Arial"/>
                <a:cs typeface="Times New Roman"/>
              </a:rPr>
              <a:t>t</a:t>
            </a:r>
            <a:r>
              <a:rPr lang="en-US" sz="2200" b="1" spc="5" dirty="0" err="1" smtClean="0">
                <a:solidFill>
                  <a:srgbClr val="0000FF"/>
                </a:solidFill>
                <a:latin typeface="Comic Sans MS" panose="030F0702030302020204" pitchFamily="66" charset="0"/>
                <a:ea typeface="Arial"/>
                <a:cs typeface="Times New Roman"/>
              </a:rPr>
              <a:t>e</a:t>
            </a:r>
            <a:r>
              <a:rPr lang="sl-SI" sz="2200" b="1" spc="-5" dirty="0" smtClean="0">
                <a:solidFill>
                  <a:srgbClr val="0000FF"/>
                </a:solidFill>
                <a:latin typeface="Comic Sans MS" panose="030F0702030302020204" pitchFamily="66" charset="0"/>
                <a:ea typeface="Arial"/>
                <a:cs typeface="Times New Roman"/>
              </a:rPr>
              <a:t>š</a:t>
            </a:r>
            <a:r>
              <a:rPr lang="en-US" sz="2200" b="1" spc="5" dirty="0" err="1" smtClean="0">
                <a:solidFill>
                  <a:srgbClr val="0000FF"/>
                </a:solidFill>
                <a:latin typeface="Comic Sans MS" panose="030F0702030302020204" pitchFamily="66" charset="0"/>
                <a:ea typeface="Arial"/>
                <a:cs typeface="Times New Roman"/>
              </a:rPr>
              <a:t>k</a:t>
            </a:r>
            <a:r>
              <a:rPr lang="en-US" sz="2200" b="1" dirty="0" err="1" smtClean="0">
                <a:solidFill>
                  <a:srgbClr val="0000FF"/>
                </a:solidFill>
                <a:latin typeface="Comic Sans MS" panose="030F0702030302020204" pitchFamily="66" charset="0"/>
                <a:ea typeface="Arial"/>
                <a:cs typeface="Times New Roman"/>
              </a:rPr>
              <a:t>o</a:t>
            </a:r>
            <a:r>
              <a:rPr lang="en-US" sz="2200" b="1" spc="-10" dirty="0" smtClean="0">
                <a:solidFill>
                  <a:srgbClr val="0000FF"/>
                </a:solidFill>
                <a:latin typeface="Comic Sans MS" panose="030F0702030302020204" pitchFamily="66" charset="0"/>
                <a:ea typeface="Arial"/>
                <a:cs typeface="Times New Roman"/>
              </a:rPr>
              <a:t> </a:t>
            </a:r>
            <a:r>
              <a:rPr lang="en-US" sz="2200" b="1" dirty="0" err="1">
                <a:solidFill>
                  <a:srgbClr val="0000FF"/>
                </a:solidFill>
                <a:latin typeface="Comic Sans MS" panose="030F0702030302020204" pitchFamily="66" charset="0"/>
                <a:ea typeface="Arial"/>
                <a:cs typeface="Times New Roman"/>
              </a:rPr>
              <a:t>d</a:t>
            </a:r>
            <a:r>
              <a:rPr lang="en-US" sz="2200" b="1" spc="5" dirty="0" err="1">
                <a:solidFill>
                  <a:srgbClr val="0000FF"/>
                </a:solidFill>
                <a:latin typeface="Comic Sans MS" panose="030F0702030302020204" pitchFamily="66" charset="0"/>
                <a:ea typeface="Arial"/>
                <a:cs typeface="Times New Roman"/>
              </a:rPr>
              <a:t>el</a:t>
            </a:r>
            <a:r>
              <a:rPr lang="en-US" sz="2200" b="1" dirty="0" err="1">
                <a:solidFill>
                  <a:srgbClr val="0000FF"/>
                </a:solidFill>
                <a:latin typeface="Comic Sans MS" panose="030F0702030302020204" pitchFamily="66" charset="0"/>
                <a:ea typeface="Arial"/>
                <a:cs typeface="Times New Roman"/>
              </a:rPr>
              <a:t>o</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nočn</a:t>
            </a:r>
            <a:r>
              <a:rPr lang="en-US" sz="2200" b="1" dirty="0" err="1" smtClean="0">
                <a:solidFill>
                  <a:srgbClr val="0000FF"/>
                </a:solidFill>
                <a:latin typeface="Comic Sans MS" panose="030F0702030302020204" pitchFamily="66" charset="0"/>
                <a:ea typeface="Arial"/>
                <a:cs typeface="Times New Roman"/>
              </a:rPr>
              <a:t>o</a:t>
            </a:r>
            <a:r>
              <a:rPr lang="en-US" sz="2200" b="1" spc="-30" dirty="0" smtClean="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delo</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del</a:t>
            </a:r>
            <a:r>
              <a:rPr lang="en-US" sz="2200" b="1" dirty="0" err="1" smtClean="0">
                <a:solidFill>
                  <a:srgbClr val="0000FF"/>
                </a:solidFill>
                <a:latin typeface="Comic Sans MS" panose="030F0702030302020204" pitchFamily="66" charset="0"/>
                <a:ea typeface="Arial"/>
                <a:cs typeface="Times New Roman"/>
              </a:rPr>
              <a:t>o</a:t>
            </a:r>
            <a:r>
              <a:rPr lang="en-US" sz="2200" b="1" spc="-20" dirty="0" smtClean="0">
                <a:solidFill>
                  <a:srgbClr val="0000FF"/>
                </a:solidFill>
                <a:latin typeface="Comic Sans MS" panose="030F0702030302020204" pitchFamily="66" charset="0"/>
                <a:ea typeface="Arial"/>
                <a:cs typeface="Times New Roman"/>
              </a:rPr>
              <a:t> </a:t>
            </a:r>
            <a:r>
              <a:rPr lang="en-US" sz="2200" b="1" dirty="0">
                <a:solidFill>
                  <a:srgbClr val="0000FF"/>
                </a:solidFill>
                <a:latin typeface="Comic Sans MS" panose="030F0702030302020204" pitchFamily="66" charset="0"/>
                <a:ea typeface="Arial"/>
                <a:cs typeface="Times New Roman"/>
              </a:rPr>
              <a:t>v</a:t>
            </a:r>
            <a:r>
              <a:rPr lang="en-US" sz="2200" b="1" spc="-5"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p</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isilne</a:t>
            </a:r>
            <a:r>
              <a:rPr lang="en-US" sz="2200" b="1" dirty="0" err="1">
                <a:solidFill>
                  <a:srgbClr val="0000FF"/>
                </a:solidFill>
                <a:latin typeface="Comic Sans MS" panose="030F0702030302020204" pitchFamily="66" charset="0"/>
                <a:ea typeface="Arial"/>
                <a:cs typeface="Times New Roman"/>
              </a:rPr>
              <a:t>m</a:t>
            </a:r>
            <a:r>
              <a:rPr lang="en-US" sz="2200" b="1" spc="-3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polo</a:t>
            </a:r>
            <a:r>
              <a:rPr lang="en-US" sz="2200" b="1" spc="-5" dirty="0" err="1">
                <a:solidFill>
                  <a:srgbClr val="0000FF"/>
                </a:solidFill>
                <a:latin typeface="Comic Sans MS" panose="030F0702030302020204" pitchFamily="66" charset="0"/>
                <a:ea typeface="Arial"/>
                <a:cs typeface="Times New Roman"/>
              </a:rPr>
              <a:t>ţ</a:t>
            </a:r>
            <a:r>
              <a:rPr lang="en-US" sz="2200" b="1" spc="5" dirty="0" err="1">
                <a:solidFill>
                  <a:srgbClr val="0000FF"/>
                </a:solidFill>
                <a:latin typeface="Comic Sans MS" panose="030F0702030302020204" pitchFamily="66" charset="0"/>
                <a:ea typeface="Arial"/>
                <a:cs typeface="Times New Roman"/>
              </a:rPr>
              <a:t>aj</a:t>
            </a:r>
            <a:r>
              <a:rPr lang="en-US" sz="2200" b="1" dirty="0" err="1">
                <a:solidFill>
                  <a:srgbClr val="0000FF"/>
                </a:solidFill>
                <a:latin typeface="Comic Sans MS" panose="030F0702030302020204" pitchFamily="66" charset="0"/>
                <a:ea typeface="Arial"/>
                <a:cs typeface="Times New Roman"/>
              </a:rPr>
              <a:t>u</a:t>
            </a:r>
            <a:r>
              <a:rPr lang="en-US" sz="2200" b="1" spc="-20" dirty="0">
                <a:solidFill>
                  <a:srgbClr val="0000FF"/>
                </a:solidFill>
                <a:latin typeface="Comic Sans MS" panose="030F0702030302020204" pitchFamily="66" charset="0"/>
                <a:ea typeface="Arial"/>
                <a:cs typeface="Times New Roman"/>
              </a:rPr>
              <a:t> </a:t>
            </a:r>
            <a:r>
              <a:rPr lang="en-US" sz="2200" b="1" dirty="0" err="1">
                <a:solidFill>
                  <a:srgbClr val="0000FF"/>
                </a:solidFill>
                <a:latin typeface="Comic Sans MS" panose="030F0702030302020204" pitchFamily="66" charset="0"/>
                <a:ea typeface="Arial"/>
                <a:cs typeface="Times New Roman"/>
              </a:rPr>
              <a:t>t</a:t>
            </a:r>
            <a:r>
              <a:rPr lang="en-US" sz="2200" b="1" spc="5" dirty="0" err="1">
                <a:solidFill>
                  <a:srgbClr val="0000FF"/>
                </a:solidFill>
                <a:latin typeface="Comic Sans MS" panose="030F0702030302020204" pitchFamily="66" charset="0"/>
                <a:ea typeface="Arial"/>
                <a:cs typeface="Times New Roman"/>
              </a:rPr>
              <a:t>elesa</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a:lnSpc>
                <a:spcPts val="1400"/>
              </a:lnSpc>
              <a:spcBef>
                <a:spcPts val="40"/>
              </a:spcBef>
              <a:spcAft>
                <a:spcPts val="0"/>
              </a:spcAft>
            </a:pPr>
            <a:r>
              <a:rPr lang="en-US" b="1" dirty="0">
                <a:solidFill>
                  <a:srgbClr val="0000FF"/>
                </a:solidFill>
                <a:latin typeface="Comic Sans MS" panose="030F0702030302020204" pitchFamily="66" charset="0"/>
                <a:ea typeface="Calibri"/>
                <a:cs typeface="Times New Roman"/>
              </a:rPr>
              <a:t> </a:t>
            </a:r>
            <a:endParaRPr lang="sl-SI" b="1" dirty="0">
              <a:solidFill>
                <a:srgbClr val="0000FF"/>
              </a:solidFill>
              <a:latin typeface="Comic Sans MS" panose="030F0702030302020204" pitchFamily="66" charset="0"/>
              <a:ea typeface="Calibri"/>
              <a:cs typeface="Times New Roman"/>
            </a:endParaRPr>
          </a:p>
          <a:p>
            <a:pPr marL="530225">
              <a:lnSpc>
                <a:spcPct val="115000"/>
              </a:lnSpc>
              <a:spcAft>
                <a:spcPts val="0"/>
              </a:spcAft>
            </a:pPr>
            <a:r>
              <a:rPr lang="en-US" b="1" dirty="0">
                <a:solidFill>
                  <a:srgbClr val="008000"/>
                </a:solidFill>
                <a:latin typeface="Comic Sans MS" panose="030F0702030302020204" pitchFamily="66" charset="0"/>
                <a:ea typeface="Arial"/>
                <a:cs typeface="Times New Roman"/>
              </a:rPr>
              <a:t>FIZIK</a:t>
            </a:r>
            <a:r>
              <a:rPr lang="en-US" b="1" spc="-5" dirty="0">
                <a:solidFill>
                  <a:srgbClr val="008000"/>
                </a:solidFill>
                <a:latin typeface="Comic Sans MS" panose="030F0702030302020204" pitchFamily="66" charset="0"/>
                <a:ea typeface="Arial"/>
                <a:cs typeface="Times New Roman"/>
              </a:rPr>
              <a:t>A</a:t>
            </a:r>
            <a:r>
              <a:rPr lang="en-US" b="1" dirty="0">
                <a:solidFill>
                  <a:srgbClr val="008000"/>
                </a:solidFill>
                <a:latin typeface="Comic Sans MS" panose="030F0702030302020204" pitchFamily="66" charset="0"/>
                <a:ea typeface="Arial"/>
                <a:cs typeface="Times New Roman"/>
              </a:rPr>
              <a:t>LNE</a:t>
            </a:r>
            <a:r>
              <a:rPr lang="en-US" b="1" spc="-35" dirty="0">
                <a:solidFill>
                  <a:srgbClr val="008000"/>
                </a:solidFill>
                <a:latin typeface="Comic Sans MS" panose="030F0702030302020204" pitchFamily="66" charset="0"/>
                <a:ea typeface="Arial"/>
                <a:cs typeface="Times New Roman"/>
              </a:rPr>
              <a:t> </a:t>
            </a:r>
            <a:r>
              <a:rPr lang="en-US" b="1" spc="-5" dirty="0">
                <a:solidFill>
                  <a:srgbClr val="008000"/>
                </a:solidFill>
                <a:latin typeface="Comic Sans MS" panose="030F0702030302020204" pitchFamily="66" charset="0"/>
                <a:ea typeface="Arial"/>
                <a:cs typeface="Times New Roman"/>
              </a:rPr>
              <a:t>ŠK</a:t>
            </a:r>
            <a:r>
              <a:rPr lang="en-US" b="1" spc="5" dirty="0">
                <a:solidFill>
                  <a:srgbClr val="008000"/>
                </a:solidFill>
                <a:latin typeface="Comic Sans MS" panose="030F0702030302020204" pitchFamily="66" charset="0"/>
                <a:ea typeface="Arial"/>
                <a:cs typeface="Times New Roman"/>
              </a:rPr>
              <a:t>O</a:t>
            </a:r>
            <a:r>
              <a:rPr lang="en-US" b="1" dirty="0">
                <a:solidFill>
                  <a:srgbClr val="008000"/>
                </a:solidFill>
                <a:latin typeface="Comic Sans MS" panose="030F0702030302020204" pitchFamily="66" charset="0"/>
                <a:ea typeface="Arial"/>
                <a:cs typeface="Times New Roman"/>
              </a:rPr>
              <a:t>DL</a:t>
            </a:r>
            <a:r>
              <a:rPr lang="en-US" b="1" spc="5" dirty="0">
                <a:solidFill>
                  <a:srgbClr val="008000"/>
                </a:solidFill>
                <a:latin typeface="Comic Sans MS" panose="030F0702030302020204" pitchFamily="66" charset="0"/>
                <a:ea typeface="Arial"/>
                <a:cs typeface="Times New Roman"/>
              </a:rPr>
              <a:t>J</a:t>
            </a:r>
            <a:r>
              <a:rPr lang="en-US" b="1" dirty="0">
                <a:solidFill>
                  <a:srgbClr val="008000"/>
                </a:solidFill>
                <a:latin typeface="Comic Sans MS" panose="030F0702030302020204" pitchFamily="66" charset="0"/>
                <a:ea typeface="Arial"/>
                <a:cs typeface="Times New Roman"/>
              </a:rPr>
              <a:t>I</a:t>
            </a:r>
            <a:r>
              <a:rPr lang="en-US" b="1" spc="-5" dirty="0">
                <a:solidFill>
                  <a:srgbClr val="008000"/>
                </a:solidFill>
                <a:latin typeface="Comic Sans MS" panose="030F0702030302020204" pitchFamily="66" charset="0"/>
                <a:ea typeface="Arial"/>
                <a:cs typeface="Times New Roman"/>
              </a:rPr>
              <a:t>V</a:t>
            </a:r>
            <a:r>
              <a:rPr lang="en-US" b="1" spc="5" dirty="0">
                <a:solidFill>
                  <a:srgbClr val="008000"/>
                </a:solidFill>
                <a:latin typeface="Comic Sans MS" panose="030F0702030302020204" pitchFamily="66" charset="0"/>
                <a:ea typeface="Arial"/>
                <a:cs typeface="Times New Roman"/>
              </a:rPr>
              <a:t>O</a:t>
            </a:r>
            <a:r>
              <a:rPr lang="en-US" b="1" spc="-5" dirty="0">
                <a:solidFill>
                  <a:srgbClr val="008000"/>
                </a:solidFill>
                <a:latin typeface="Comic Sans MS" panose="030F0702030302020204" pitchFamily="66" charset="0"/>
                <a:ea typeface="Arial"/>
                <a:cs typeface="Times New Roman"/>
              </a:rPr>
              <a:t>S</a:t>
            </a:r>
            <a:r>
              <a:rPr lang="en-US" b="1" spc="15" dirty="0">
                <a:solidFill>
                  <a:srgbClr val="008000"/>
                </a:solidFill>
                <a:latin typeface="Comic Sans MS" panose="030F0702030302020204" pitchFamily="66" charset="0"/>
                <a:ea typeface="Arial"/>
                <a:cs typeface="Times New Roman"/>
              </a:rPr>
              <a:t>T</a:t>
            </a:r>
            <a:r>
              <a:rPr lang="en-US" b="1" dirty="0">
                <a:solidFill>
                  <a:srgbClr val="008000"/>
                </a:solidFill>
                <a:latin typeface="Comic Sans MS" panose="030F0702030302020204" pitchFamily="66" charset="0"/>
                <a:ea typeface="Arial"/>
                <a:cs typeface="Times New Roman"/>
              </a:rPr>
              <a:t>I</a:t>
            </a:r>
            <a:r>
              <a:rPr lang="en-US" b="1" dirty="0" smtClean="0">
                <a:solidFill>
                  <a:srgbClr val="008000"/>
                </a:solidFill>
                <a:latin typeface="Comic Sans MS" panose="030F0702030302020204" pitchFamily="66" charset="0"/>
                <a:ea typeface="Arial"/>
                <a:cs typeface="Times New Roman"/>
              </a:rPr>
              <a:t>:</a:t>
            </a:r>
            <a:endParaRPr lang="sl-SI" b="1" dirty="0" smtClean="0">
              <a:solidFill>
                <a:srgbClr val="008000"/>
              </a:solidFill>
              <a:latin typeface="Comic Sans MS" panose="030F0702030302020204" pitchFamily="66" charset="0"/>
              <a:ea typeface="Arial"/>
              <a:cs typeface="Times New Roman"/>
            </a:endParaRPr>
          </a:p>
          <a:p>
            <a:pPr marL="530225">
              <a:lnSpc>
                <a:spcPct val="115000"/>
              </a:lnSpc>
              <a:spcAft>
                <a:spcPts val="0"/>
              </a:spcAft>
            </a:pPr>
            <a:endParaRPr lang="sl-SI" sz="1000" b="1" dirty="0">
              <a:solidFill>
                <a:srgbClr val="008000"/>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mik</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oklim</a:t>
            </a:r>
            <a:r>
              <a:rPr lang="en-US" sz="2200" b="1" spc="-10" dirty="0" err="1" smtClean="0">
                <a:solidFill>
                  <a:srgbClr val="0000FF"/>
                </a:solidFill>
                <a:latin typeface="Comic Sans MS" panose="030F0702030302020204" pitchFamily="66" charset="0"/>
                <a:ea typeface="Arial"/>
                <a:cs typeface="Times New Roman"/>
              </a:rPr>
              <a:t>a</a:t>
            </a:r>
            <a:r>
              <a:rPr lang="en-US" sz="2200" b="1" dirty="0" err="1" smtClean="0">
                <a:solidFill>
                  <a:srgbClr val="0000FF"/>
                </a:solidFill>
                <a:latin typeface="Comic Sans MS" panose="030F0702030302020204" pitchFamily="66" charset="0"/>
                <a:ea typeface="Arial"/>
                <a:cs typeface="Times New Roman"/>
              </a:rPr>
              <a:t>t</a:t>
            </a:r>
            <a:r>
              <a:rPr lang="en-US" sz="2200" b="1" spc="5" dirty="0" err="1" smtClean="0">
                <a:solidFill>
                  <a:srgbClr val="0000FF"/>
                </a:solidFill>
                <a:latin typeface="Comic Sans MS" panose="030F0702030302020204" pitchFamily="66" charset="0"/>
                <a:ea typeface="Arial"/>
                <a:cs typeface="Times New Roman"/>
              </a:rPr>
              <a:t>s</a:t>
            </a:r>
            <a:r>
              <a:rPr lang="en-US" sz="2200" b="1" spc="-5" dirty="0" err="1" smtClean="0">
                <a:solidFill>
                  <a:srgbClr val="0000FF"/>
                </a:solidFill>
                <a:latin typeface="Comic Sans MS" panose="030F0702030302020204" pitchFamily="66" charset="0"/>
                <a:ea typeface="Arial"/>
                <a:cs typeface="Times New Roman"/>
              </a:rPr>
              <a:t>k</a:t>
            </a:r>
            <a:r>
              <a:rPr lang="en-US" sz="2200" b="1" dirty="0" err="1" smtClean="0">
                <a:solidFill>
                  <a:srgbClr val="0000FF"/>
                </a:solidFill>
                <a:latin typeface="Comic Sans MS" panose="030F0702030302020204" pitchFamily="66" charset="0"/>
                <a:ea typeface="Arial"/>
                <a:cs typeface="Times New Roman"/>
              </a:rPr>
              <a:t>i</a:t>
            </a:r>
            <a:r>
              <a:rPr lang="en-US" sz="2200" b="1" spc="-30" dirty="0" smtClean="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pogoj</a:t>
            </a:r>
            <a:r>
              <a:rPr lang="en-US" sz="2200" b="1" dirty="0" err="1">
                <a:solidFill>
                  <a:srgbClr val="0000FF"/>
                </a:solidFill>
                <a:latin typeface="Comic Sans MS" panose="030F0702030302020204" pitchFamily="66" charset="0"/>
                <a:ea typeface="Arial"/>
                <a:cs typeface="Times New Roman"/>
              </a:rPr>
              <a:t>i</a:t>
            </a:r>
            <a:r>
              <a:rPr lang="en-US" sz="2200" b="1" spc="-20" dirty="0">
                <a:solidFill>
                  <a:srgbClr val="0000FF"/>
                </a:solidFill>
                <a:latin typeface="Comic Sans MS" panose="030F0702030302020204" pitchFamily="66" charset="0"/>
                <a:ea typeface="Arial"/>
                <a:cs typeface="Times New Roman"/>
              </a:rPr>
              <a:t> </a:t>
            </a:r>
            <a:r>
              <a:rPr lang="en-US" sz="2200" b="1" dirty="0">
                <a:solidFill>
                  <a:srgbClr val="0000FF"/>
                </a:solidFill>
                <a:latin typeface="Comic Sans MS" panose="030F0702030302020204" pitchFamily="66" charset="0"/>
                <a:ea typeface="Arial"/>
                <a:cs typeface="Times New Roman"/>
              </a:rPr>
              <a:t>(</a:t>
            </a:r>
            <a:r>
              <a:rPr lang="en-US" sz="2200" b="1" spc="5" dirty="0" err="1">
                <a:solidFill>
                  <a:srgbClr val="0000FF"/>
                </a:solidFill>
                <a:latin typeface="Comic Sans MS" panose="030F0702030302020204" pitchFamily="66" charset="0"/>
                <a:ea typeface="Arial"/>
                <a:cs typeface="Times New Roman"/>
              </a:rPr>
              <a:t>del</a:t>
            </a:r>
            <a:r>
              <a:rPr lang="en-US" sz="2200" b="1" dirty="0" err="1">
                <a:solidFill>
                  <a:srgbClr val="0000FF"/>
                </a:solidFill>
                <a:latin typeface="Comic Sans MS" panose="030F0702030302020204" pitchFamily="66" charset="0"/>
                <a:ea typeface="Arial"/>
                <a:cs typeface="Times New Roman"/>
              </a:rPr>
              <a:t>o</a:t>
            </a:r>
            <a:r>
              <a:rPr lang="en-US" sz="2200" b="1" spc="-20" dirty="0">
                <a:solidFill>
                  <a:srgbClr val="0000FF"/>
                </a:solidFill>
                <a:latin typeface="Comic Sans MS" panose="030F0702030302020204" pitchFamily="66" charset="0"/>
                <a:ea typeface="Arial"/>
                <a:cs typeface="Times New Roman"/>
              </a:rPr>
              <a:t> </a:t>
            </a:r>
            <a:r>
              <a:rPr lang="en-US" sz="2200" b="1" dirty="0">
                <a:solidFill>
                  <a:srgbClr val="0000FF"/>
                </a:solidFill>
                <a:latin typeface="Comic Sans MS" panose="030F0702030302020204" pitchFamily="66" charset="0"/>
                <a:ea typeface="Arial"/>
                <a:cs typeface="Times New Roman"/>
              </a:rPr>
              <a:t>v</a:t>
            </a:r>
            <a:r>
              <a:rPr lang="en-US" sz="2200" b="1" spc="-5"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m</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a</a:t>
            </a:r>
            <a:r>
              <a:rPr lang="en-US" sz="2200" b="1" spc="-5" dirty="0" err="1">
                <a:solidFill>
                  <a:srgbClr val="0000FF"/>
                </a:solidFill>
                <a:latin typeface="Comic Sans MS" panose="030F0702030302020204" pitchFamily="66" charset="0"/>
                <a:ea typeface="Arial"/>
                <a:cs typeface="Times New Roman"/>
              </a:rPr>
              <a:t>z</a:t>
            </a:r>
            <a:r>
              <a:rPr lang="en-US" sz="2200" b="1" spc="5" dirty="0" err="1">
                <a:solidFill>
                  <a:srgbClr val="0000FF"/>
                </a:solidFill>
                <a:latin typeface="Comic Sans MS" panose="030F0702030302020204" pitchFamily="66" charset="0"/>
                <a:ea typeface="Arial"/>
                <a:cs typeface="Times New Roman"/>
              </a:rPr>
              <a:t>u</a:t>
            </a:r>
            <a:r>
              <a:rPr lang="en-US" sz="2200" b="1" dirty="0">
                <a:solidFill>
                  <a:srgbClr val="0000FF"/>
                </a:solidFill>
                <a:latin typeface="Comic Sans MS" panose="030F0702030302020204" pitchFamily="66" charset="0"/>
                <a:ea typeface="Arial"/>
                <a:cs typeface="Times New Roman"/>
              </a:rPr>
              <a:t>,</a:t>
            </a:r>
            <a:r>
              <a:rPr lang="en-US" sz="2200" b="1" spc="-1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del</a:t>
            </a:r>
            <a:r>
              <a:rPr lang="en-US" sz="2200" b="1" dirty="0" err="1">
                <a:solidFill>
                  <a:srgbClr val="0000FF"/>
                </a:solidFill>
                <a:latin typeface="Comic Sans MS" panose="030F0702030302020204" pitchFamily="66" charset="0"/>
                <a:ea typeface="Arial"/>
                <a:cs typeface="Times New Roman"/>
              </a:rPr>
              <a:t>o</a:t>
            </a:r>
            <a:r>
              <a:rPr lang="en-US" sz="2200" b="1" spc="-5" dirty="0">
                <a:solidFill>
                  <a:srgbClr val="0000FF"/>
                </a:solidFill>
                <a:latin typeface="Comic Sans MS" panose="030F0702030302020204" pitchFamily="66" charset="0"/>
                <a:ea typeface="Arial"/>
                <a:cs typeface="Times New Roman"/>
              </a:rPr>
              <a:t> </a:t>
            </a:r>
            <a:r>
              <a:rPr lang="en-US" sz="2200" b="1" dirty="0">
                <a:solidFill>
                  <a:srgbClr val="0000FF"/>
                </a:solidFill>
                <a:latin typeface="Comic Sans MS" panose="030F0702030302020204" pitchFamily="66" charset="0"/>
                <a:ea typeface="Arial"/>
                <a:cs typeface="Times New Roman"/>
              </a:rPr>
              <a:t>v</a:t>
            </a:r>
            <a:r>
              <a:rPr lang="en-US" sz="2200" b="1" spc="-5"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v</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očini</a:t>
            </a:r>
            <a:r>
              <a:rPr lang="en-US" sz="2200" b="1" dirty="0">
                <a:solidFill>
                  <a:srgbClr val="0000FF"/>
                </a:solidFill>
                <a:latin typeface="Comic Sans MS" panose="030F0702030302020204" pitchFamily="66" charset="0"/>
                <a:ea typeface="Arial"/>
                <a:cs typeface="Times New Roman"/>
              </a:rPr>
              <a:t>,</a:t>
            </a:r>
            <a:r>
              <a:rPr lang="en-US" sz="2200" b="1" spc="-1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p</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epihu</a:t>
            </a:r>
            <a:r>
              <a:rPr lang="en-US" sz="2200" b="1" dirty="0">
                <a:solidFill>
                  <a:srgbClr val="0000FF"/>
                </a:solidFill>
                <a:latin typeface="Comic Sans MS" panose="030F0702030302020204" pitchFamily="66" charset="0"/>
                <a:ea typeface="Arial"/>
                <a:cs typeface="Times New Roman"/>
              </a:rPr>
              <a:t>,</a:t>
            </a:r>
            <a:r>
              <a:rPr lang="en-US" sz="2200" b="1" spc="-3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v</a:t>
            </a:r>
            <a:r>
              <a:rPr lang="en-US" sz="2200" b="1" spc="5" dirty="0" err="1">
                <a:solidFill>
                  <a:srgbClr val="0000FF"/>
                </a:solidFill>
                <a:latin typeface="Comic Sans MS" panose="030F0702030302020204" pitchFamily="66" charset="0"/>
                <a:ea typeface="Arial"/>
                <a:cs typeface="Times New Roman"/>
              </a:rPr>
              <a:t>lag</a:t>
            </a:r>
            <a:r>
              <a:rPr lang="en-US" sz="2200" b="1" dirty="0" err="1">
                <a:solidFill>
                  <a:srgbClr val="0000FF"/>
                </a:solidFill>
                <a:latin typeface="Comic Sans MS" panose="030F0702030302020204" pitchFamily="66" charset="0"/>
                <a:ea typeface="Arial"/>
                <a:cs typeface="Times New Roman"/>
              </a:rPr>
              <a:t>i</a:t>
            </a:r>
            <a:r>
              <a:rPr lang="en-US" sz="2200" b="1" spc="-5"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i</a:t>
            </a:r>
            <a:r>
              <a:rPr lang="en-US" sz="2200" b="1" dirty="0" err="1">
                <a:solidFill>
                  <a:srgbClr val="0000FF"/>
                </a:solidFill>
                <a:latin typeface="Comic Sans MS" panose="030F0702030302020204" pitchFamily="66" charset="0"/>
                <a:ea typeface="Arial"/>
                <a:cs typeface="Times New Roman"/>
              </a:rPr>
              <a:t>t</a:t>
            </a:r>
            <a:r>
              <a:rPr lang="en-US" sz="2200" b="1" spc="5" dirty="0" err="1">
                <a:solidFill>
                  <a:srgbClr val="0000FF"/>
                </a:solidFill>
                <a:latin typeface="Comic Sans MS" panose="030F0702030302020204" pitchFamily="66" charset="0"/>
                <a:ea typeface="Arial"/>
                <a:cs typeface="Times New Roman"/>
              </a:rPr>
              <a:t>d</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h</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u</a:t>
            </a:r>
            <a:r>
              <a:rPr lang="en-US" sz="2200" b="1" dirty="0" err="1" smtClean="0">
                <a:solidFill>
                  <a:srgbClr val="0000FF"/>
                </a:solidFill>
                <a:latin typeface="Comic Sans MS" panose="030F0702030302020204" pitchFamily="66" charset="0"/>
                <a:ea typeface="Arial"/>
                <a:cs typeface="Times New Roman"/>
              </a:rPr>
              <a:t>p</a:t>
            </a:r>
            <a:r>
              <a:rPr lang="en-US" sz="2200" b="1" spc="-15" dirty="0" smtClean="0">
                <a:solidFill>
                  <a:srgbClr val="0000FF"/>
                </a:solidFill>
                <a:latin typeface="Comic Sans MS" panose="030F0702030302020204" pitchFamily="66" charset="0"/>
                <a:ea typeface="Arial"/>
                <a:cs typeface="Times New Roman"/>
              </a:rPr>
              <a:t> </a:t>
            </a:r>
            <a:r>
              <a:rPr lang="en-US" sz="2200" b="1" dirty="0">
                <a:solidFill>
                  <a:srgbClr val="0000FF"/>
                </a:solidFill>
                <a:latin typeface="Comic Sans MS" panose="030F0702030302020204" pitchFamily="66" charset="0"/>
                <a:ea typeface="Arial"/>
                <a:cs typeface="Times New Roman"/>
              </a:rPr>
              <a:t>–</a:t>
            </a:r>
            <a:r>
              <a:rPr lang="en-US" sz="2200" b="1" spc="-5" dirty="0">
                <a:solidFill>
                  <a:srgbClr val="0000FF"/>
                </a:solidFill>
                <a:latin typeface="Comic Sans MS" panose="030F0702030302020204" pitchFamily="66" charset="0"/>
                <a:ea typeface="Arial"/>
                <a:cs typeface="Times New Roman"/>
              </a:rPr>
              <a:t> </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opo</a:t>
            </a:r>
            <a:r>
              <a:rPr lang="en-US" sz="2200" b="1" dirty="0" err="1">
                <a:solidFill>
                  <a:srgbClr val="0000FF"/>
                </a:solidFill>
                <a:latin typeface="Comic Sans MS" panose="030F0702030302020204" pitchFamily="66" charset="0"/>
                <a:ea typeface="Arial"/>
                <a:cs typeface="Times New Roman"/>
              </a:rPr>
              <a:t>t</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v</a:t>
            </a:r>
            <a:r>
              <a:rPr lang="en-US" sz="2200" b="1" spc="5" dirty="0" err="1" smtClean="0">
                <a:solidFill>
                  <a:srgbClr val="0000FF"/>
                </a:solidFill>
                <a:latin typeface="Comic Sans MS" panose="030F0702030302020204" pitchFamily="66" charset="0"/>
                <a:ea typeface="Arial"/>
                <a:cs typeface="Times New Roman"/>
              </a:rPr>
              <a:t>ib</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acije</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se</a:t>
            </a:r>
            <a:r>
              <a:rPr lang="en-US" sz="2200" b="1" spc="-5" dirty="0" err="1" smtClean="0">
                <a:solidFill>
                  <a:srgbClr val="0000FF"/>
                </a:solidFill>
                <a:latin typeface="Comic Sans MS" panose="030F0702030302020204" pitchFamily="66" charset="0"/>
                <a:ea typeface="Arial"/>
                <a:cs typeface="Times New Roman"/>
              </a:rPr>
              <a:t>v</a:t>
            </a:r>
            <a:r>
              <a:rPr lang="en-US" sz="2200" b="1" spc="5" dirty="0" err="1" smtClean="0">
                <a:solidFill>
                  <a:srgbClr val="0000FF"/>
                </a:solidFill>
                <a:latin typeface="Comic Sans MS" panose="030F0702030302020204" pitchFamily="66" charset="0"/>
                <a:ea typeface="Arial"/>
                <a:cs typeface="Times New Roman"/>
              </a:rPr>
              <a:t>anj</a:t>
            </a:r>
            <a:r>
              <a:rPr lang="en-US" sz="2200" b="1" dirty="0" err="1" smtClean="0">
                <a:solidFill>
                  <a:srgbClr val="0000FF"/>
                </a:solidFill>
                <a:latin typeface="Comic Sans MS" panose="030F0702030302020204" pitchFamily="66" charset="0"/>
                <a:ea typeface="Arial"/>
                <a:cs typeface="Times New Roman"/>
              </a:rPr>
              <a:t>a</a:t>
            </a:r>
            <a:r>
              <a:rPr lang="en-US" sz="2200" b="1" spc="-30" dirty="0" smtClean="0">
                <a:solidFill>
                  <a:srgbClr val="0000FF"/>
                </a:solidFill>
                <a:latin typeface="Comic Sans MS" panose="030F0702030302020204" pitchFamily="66" charset="0"/>
                <a:ea typeface="Arial"/>
                <a:cs typeface="Times New Roman"/>
              </a:rPr>
              <a:t> </a:t>
            </a:r>
            <a:r>
              <a:rPr lang="en-US" sz="2200" b="1" dirty="0">
                <a:solidFill>
                  <a:srgbClr val="0000FF"/>
                </a:solidFill>
                <a:latin typeface="Comic Sans MS" panose="030F0702030302020204" pitchFamily="66" charset="0"/>
                <a:ea typeface="Arial"/>
                <a:cs typeface="Times New Roman"/>
              </a:rPr>
              <a:t>(</a:t>
            </a:r>
            <a:r>
              <a:rPr lang="en-US" sz="2200" b="1" spc="5" dirty="0" err="1">
                <a:solidFill>
                  <a:srgbClr val="0000FF"/>
                </a:solidFill>
                <a:latin typeface="Comic Sans MS" panose="030F0702030302020204" pitchFamily="66" charset="0"/>
                <a:ea typeface="Arial"/>
                <a:cs typeface="Times New Roman"/>
              </a:rPr>
              <a:t>ul</a:t>
            </a:r>
            <a:r>
              <a:rPr lang="en-US" sz="2200" b="1" dirty="0" err="1">
                <a:solidFill>
                  <a:srgbClr val="0000FF"/>
                </a:solidFill>
                <a:latin typeface="Comic Sans MS" panose="030F0702030302020204" pitchFamily="66" charset="0"/>
                <a:ea typeface="Arial"/>
                <a:cs typeface="Times New Roman"/>
              </a:rPr>
              <a:t>tr</a:t>
            </a:r>
            <a:r>
              <a:rPr lang="en-US" sz="2200" b="1" spc="5" dirty="0" err="1">
                <a:solidFill>
                  <a:srgbClr val="0000FF"/>
                </a:solidFill>
                <a:latin typeface="Comic Sans MS" panose="030F0702030302020204" pitchFamily="66" charset="0"/>
                <a:ea typeface="Arial"/>
                <a:cs typeface="Times New Roman"/>
              </a:rPr>
              <a:t>a</a:t>
            </a:r>
            <a:r>
              <a:rPr lang="en-US" sz="2200" b="1" spc="-5" dirty="0" err="1">
                <a:solidFill>
                  <a:srgbClr val="0000FF"/>
                </a:solidFill>
                <a:latin typeface="Comic Sans MS" panose="030F0702030302020204" pitchFamily="66" charset="0"/>
                <a:ea typeface="Arial"/>
                <a:cs typeface="Times New Roman"/>
              </a:rPr>
              <a:t>v</a:t>
            </a:r>
            <a:r>
              <a:rPr lang="en-US" sz="2200" b="1" spc="5" dirty="0" err="1">
                <a:solidFill>
                  <a:srgbClr val="0000FF"/>
                </a:solidFill>
                <a:latin typeface="Comic Sans MS" panose="030F0702030302020204" pitchFamily="66" charset="0"/>
                <a:ea typeface="Arial"/>
                <a:cs typeface="Times New Roman"/>
              </a:rPr>
              <a:t>ijolično</a:t>
            </a:r>
            <a:r>
              <a:rPr lang="en-US" sz="2200" b="1" dirty="0">
                <a:solidFill>
                  <a:srgbClr val="0000FF"/>
                </a:solidFill>
                <a:latin typeface="Comic Sans MS" panose="030F0702030302020204" pitchFamily="66" charset="0"/>
                <a:ea typeface="Arial"/>
                <a:cs typeface="Times New Roman"/>
              </a:rPr>
              <a:t>,</a:t>
            </a:r>
            <a:r>
              <a:rPr lang="en-US" sz="2200" b="1" spc="-45" dirty="0">
                <a:solidFill>
                  <a:srgbClr val="0000FF"/>
                </a:solidFill>
                <a:latin typeface="Comic Sans MS" panose="030F0702030302020204" pitchFamily="66" charset="0"/>
                <a:ea typeface="Arial"/>
                <a:cs typeface="Times New Roman"/>
              </a:rPr>
              <a:t> </a:t>
            </a:r>
            <a:r>
              <a:rPr lang="sl-SI" sz="2200" b="1" spc="-45" dirty="0" smtClean="0">
                <a:solidFill>
                  <a:srgbClr val="0000FF"/>
                </a:solidFill>
                <a:latin typeface="Comic Sans MS" panose="030F0702030302020204" pitchFamily="66" charset="0"/>
                <a:ea typeface="Arial"/>
                <a:cs typeface="Times New Roman"/>
              </a:rPr>
              <a:t>elektromagnetna, </a:t>
            </a: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en</a:t>
            </a:r>
            <a:r>
              <a:rPr lang="en-US" sz="2200" b="1" dirty="0" err="1" smtClean="0">
                <a:solidFill>
                  <a:srgbClr val="0000FF"/>
                </a:solidFill>
                <a:latin typeface="Comic Sans MS" panose="030F0702030302020204" pitchFamily="66" charset="0"/>
                <a:ea typeface="Arial"/>
                <a:cs typeface="Times New Roman"/>
              </a:rPr>
              <a:t>t</a:t>
            </a:r>
            <a:r>
              <a:rPr lang="en-US" sz="2200" b="1" spc="5" dirty="0" err="1" smtClean="0">
                <a:solidFill>
                  <a:srgbClr val="0000FF"/>
                </a:solidFill>
                <a:latin typeface="Comic Sans MS" panose="030F0702030302020204" pitchFamily="66" charset="0"/>
                <a:ea typeface="Arial"/>
                <a:cs typeface="Times New Roman"/>
              </a:rPr>
              <a:t>gensko</a:t>
            </a:r>
            <a:r>
              <a:rPr lang="en-US" sz="2200" b="1" dirty="0">
                <a:solidFill>
                  <a:srgbClr val="0000FF"/>
                </a:solidFill>
                <a:latin typeface="Comic Sans MS" panose="030F0702030302020204" pitchFamily="66" charset="0"/>
                <a:ea typeface="Arial"/>
                <a:cs typeface="Times New Roman"/>
              </a:rPr>
              <a:t>,</a:t>
            </a:r>
            <a:r>
              <a:rPr lang="en-US" sz="2200" b="1" spc="-30" dirty="0">
                <a:solidFill>
                  <a:srgbClr val="0000FF"/>
                </a:solidFill>
                <a:latin typeface="Comic Sans MS" panose="030F0702030302020204" pitchFamily="66" charset="0"/>
                <a:ea typeface="Arial"/>
                <a:cs typeface="Times New Roman"/>
              </a:rPr>
              <a:t> </a:t>
            </a:r>
            <a:r>
              <a:rPr lang="en-US" sz="2200" b="1" dirty="0" err="1">
                <a:solidFill>
                  <a:srgbClr val="0000FF"/>
                </a:solidFill>
                <a:latin typeface="Comic Sans MS" panose="030F0702030302020204" pitchFamily="66" charset="0"/>
                <a:ea typeface="Arial"/>
                <a:cs typeface="Times New Roman"/>
              </a:rPr>
              <a:t>r</a:t>
            </a:r>
            <a:r>
              <a:rPr lang="en-US" sz="2200" b="1" spc="5" dirty="0" err="1">
                <a:solidFill>
                  <a:srgbClr val="0000FF"/>
                </a:solidFill>
                <a:latin typeface="Comic Sans MS" panose="030F0702030302020204" pitchFamily="66" charset="0"/>
                <a:ea typeface="Arial"/>
                <a:cs typeface="Times New Roman"/>
              </a:rPr>
              <a:t>adioak</a:t>
            </a:r>
            <a:r>
              <a:rPr lang="en-US" sz="2200" b="1" dirty="0" err="1">
                <a:solidFill>
                  <a:srgbClr val="0000FF"/>
                </a:solidFill>
                <a:latin typeface="Comic Sans MS" panose="030F0702030302020204" pitchFamily="66" charset="0"/>
                <a:ea typeface="Arial"/>
                <a:cs typeface="Times New Roman"/>
              </a:rPr>
              <a:t>t</a:t>
            </a:r>
            <a:r>
              <a:rPr lang="en-US" sz="2200" b="1" spc="5" dirty="0" err="1">
                <a:solidFill>
                  <a:srgbClr val="0000FF"/>
                </a:solidFill>
                <a:latin typeface="Comic Sans MS" panose="030F0702030302020204" pitchFamily="66" charset="0"/>
                <a:ea typeface="Arial"/>
                <a:cs typeface="Times New Roman"/>
              </a:rPr>
              <a:t>i</a:t>
            </a:r>
            <a:r>
              <a:rPr lang="en-US" sz="2200" b="1" spc="-5" dirty="0" err="1">
                <a:solidFill>
                  <a:srgbClr val="0000FF"/>
                </a:solidFill>
                <a:latin typeface="Comic Sans MS" panose="030F0702030302020204" pitchFamily="66" charset="0"/>
                <a:ea typeface="Arial"/>
                <a:cs typeface="Times New Roman"/>
              </a:rPr>
              <a:t>v</a:t>
            </a:r>
            <a:r>
              <a:rPr lang="en-US" sz="2200" b="1" spc="5" dirty="0" err="1">
                <a:solidFill>
                  <a:srgbClr val="0000FF"/>
                </a:solidFill>
                <a:latin typeface="Comic Sans MS" panose="030F0702030302020204" pitchFamily="66" charset="0"/>
                <a:ea typeface="Arial"/>
                <a:cs typeface="Times New Roman"/>
              </a:rPr>
              <a:t>n</a:t>
            </a:r>
            <a:r>
              <a:rPr lang="en-US" sz="2200" b="1" dirty="0" err="1">
                <a:solidFill>
                  <a:srgbClr val="0000FF"/>
                </a:solidFill>
                <a:latin typeface="Comic Sans MS" panose="030F0702030302020204" pitchFamily="66" charset="0"/>
                <a:ea typeface="Arial"/>
                <a:cs typeface="Times New Roman"/>
              </a:rPr>
              <a:t>o</a:t>
            </a:r>
            <a:r>
              <a:rPr lang="en-US" sz="2200" b="1" spc="-30" dirty="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i</a:t>
            </a:r>
            <a:r>
              <a:rPr lang="en-US" sz="2200" b="1" dirty="0" err="1">
                <a:solidFill>
                  <a:srgbClr val="0000FF"/>
                </a:solidFill>
                <a:latin typeface="Comic Sans MS" panose="030F0702030302020204" pitchFamily="66" charset="0"/>
                <a:ea typeface="Arial"/>
                <a:cs typeface="Times New Roman"/>
              </a:rPr>
              <a:t>t</a:t>
            </a:r>
            <a:r>
              <a:rPr lang="en-US" sz="2200" b="1" spc="5" dirty="0" err="1">
                <a:solidFill>
                  <a:srgbClr val="0000FF"/>
                </a:solidFill>
                <a:latin typeface="Comic Sans MS" panose="030F0702030302020204" pitchFamily="66" charset="0"/>
                <a:ea typeface="Arial"/>
                <a:cs typeface="Times New Roman"/>
              </a:rPr>
              <a:t>d</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dirty="0" err="1" smtClean="0">
                <a:solidFill>
                  <a:srgbClr val="0000FF"/>
                </a:solidFill>
                <a:latin typeface="Comic Sans MS" panose="030F0702030302020204" pitchFamily="66" charset="0"/>
                <a:ea typeface="Arial"/>
                <a:cs typeface="Times New Roman"/>
              </a:rPr>
              <a:t>r</a:t>
            </a:r>
            <a:r>
              <a:rPr lang="en-US" sz="2200" b="1" spc="5" dirty="0" err="1" smtClean="0">
                <a:solidFill>
                  <a:srgbClr val="0000FF"/>
                </a:solidFill>
                <a:latin typeface="Comic Sans MS" panose="030F0702030302020204" pitchFamily="66" charset="0"/>
                <a:ea typeface="Arial"/>
                <a:cs typeface="Times New Roman"/>
              </a:rPr>
              <a:t>a</a:t>
            </a:r>
            <a:r>
              <a:rPr lang="en-US" sz="2200" b="1" spc="-5" dirty="0" err="1" smtClean="0">
                <a:solidFill>
                  <a:srgbClr val="0000FF"/>
                </a:solidFill>
                <a:latin typeface="Comic Sans MS" panose="030F0702030302020204" pitchFamily="66" charset="0"/>
                <a:ea typeface="Arial"/>
                <a:cs typeface="Times New Roman"/>
              </a:rPr>
              <a:t>z</a:t>
            </a:r>
            <a:r>
              <a:rPr lang="en-US" sz="2200" b="1" spc="5" dirty="0" err="1" smtClean="0">
                <a:solidFill>
                  <a:srgbClr val="0000FF"/>
                </a:solidFill>
                <a:latin typeface="Comic Sans MS" panose="030F0702030302020204" pitchFamily="66" charset="0"/>
                <a:ea typeface="Arial"/>
                <a:cs typeface="Times New Roman"/>
              </a:rPr>
              <a:t>s</a:t>
            </a:r>
            <a:r>
              <a:rPr lang="en-US" sz="2200" b="1" spc="-5" dirty="0" err="1" smtClean="0">
                <a:solidFill>
                  <a:srgbClr val="0000FF"/>
                </a:solidFill>
                <a:latin typeface="Comic Sans MS" panose="030F0702030302020204" pitchFamily="66" charset="0"/>
                <a:ea typeface="Arial"/>
                <a:cs typeface="Times New Roman"/>
              </a:rPr>
              <a:t>v</a:t>
            </a:r>
            <a:r>
              <a:rPr lang="en-US" sz="2200" b="1" spc="5" dirty="0" err="1" smtClean="0">
                <a:solidFill>
                  <a:srgbClr val="0000FF"/>
                </a:solidFill>
                <a:latin typeface="Comic Sans MS" panose="030F0702030302020204" pitchFamily="66" charset="0"/>
                <a:ea typeface="Arial"/>
                <a:cs typeface="Times New Roman"/>
              </a:rPr>
              <a:t>e</a:t>
            </a:r>
            <a:r>
              <a:rPr lang="en-US" sz="2200" b="1" dirty="0" err="1" smtClean="0">
                <a:solidFill>
                  <a:srgbClr val="0000FF"/>
                </a:solidFill>
                <a:latin typeface="Comic Sans MS" panose="030F0702030302020204" pitchFamily="66" charset="0"/>
                <a:ea typeface="Arial"/>
                <a:cs typeface="Times New Roman"/>
              </a:rPr>
              <a:t>t</a:t>
            </a:r>
            <a:r>
              <a:rPr lang="en-US" sz="2200" b="1" spc="5" dirty="0" err="1" smtClean="0">
                <a:solidFill>
                  <a:srgbClr val="0000FF"/>
                </a:solidFill>
                <a:latin typeface="Comic Sans MS" panose="030F0702030302020204" pitchFamily="66" charset="0"/>
                <a:ea typeface="Arial"/>
                <a:cs typeface="Times New Roman"/>
              </a:rPr>
              <a:t>lja</a:t>
            </a:r>
            <a:r>
              <a:rPr lang="en-US" sz="2200" b="1" spc="-5" dirty="0" err="1" smtClean="0">
                <a:solidFill>
                  <a:srgbClr val="0000FF"/>
                </a:solidFill>
                <a:latin typeface="Comic Sans MS" panose="030F0702030302020204" pitchFamily="66" charset="0"/>
                <a:ea typeface="Arial"/>
                <a:cs typeface="Times New Roman"/>
              </a:rPr>
              <a:t>v</a:t>
            </a:r>
            <a:r>
              <a:rPr lang="en-US" sz="2200" b="1" spc="5" dirty="0" err="1" smtClean="0">
                <a:solidFill>
                  <a:srgbClr val="0000FF"/>
                </a:solidFill>
                <a:latin typeface="Comic Sans MS" panose="030F0702030302020204" pitchFamily="66" charset="0"/>
                <a:ea typeface="Arial"/>
                <a:cs typeface="Times New Roman"/>
              </a:rPr>
              <a:t>a</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a:p>
            <a:pPr marL="815975" indent="-285750">
              <a:lnSpc>
                <a:spcPct val="115000"/>
              </a:lnSpc>
              <a:spcBef>
                <a:spcPts val="260"/>
              </a:spcBef>
              <a:spcAft>
                <a:spcPts val="0"/>
              </a:spcAft>
              <a:buFont typeface="Wingdings" panose="05000000000000000000" pitchFamily="2" charset="2"/>
              <a:buChar char="ü"/>
            </a:pPr>
            <a:r>
              <a:rPr lang="en-US" sz="2200" b="1" spc="5" dirty="0" err="1" smtClean="0">
                <a:solidFill>
                  <a:srgbClr val="0000FF"/>
                </a:solidFill>
                <a:latin typeface="Comic Sans MS" panose="030F0702030302020204" pitchFamily="66" charset="0"/>
                <a:ea typeface="Arial"/>
                <a:cs typeface="Times New Roman"/>
              </a:rPr>
              <a:t>m</a:t>
            </a:r>
            <a:r>
              <a:rPr lang="en-US" sz="2200" b="1" dirty="0" err="1" smtClean="0">
                <a:solidFill>
                  <a:srgbClr val="0000FF"/>
                </a:solidFill>
                <a:latin typeface="Comic Sans MS" panose="030F0702030302020204" pitchFamily="66" charset="0"/>
                <a:ea typeface="Arial"/>
                <a:cs typeface="Times New Roman"/>
              </a:rPr>
              <a:t>e</a:t>
            </a:r>
            <a:r>
              <a:rPr lang="en-US" sz="2200" b="1" spc="5" dirty="0" err="1" smtClean="0">
                <a:solidFill>
                  <a:srgbClr val="0000FF"/>
                </a:solidFill>
                <a:latin typeface="Comic Sans MS" panose="030F0702030302020204" pitchFamily="66" charset="0"/>
                <a:ea typeface="Arial"/>
                <a:cs typeface="Times New Roman"/>
              </a:rPr>
              <a:t>h</a:t>
            </a:r>
            <a:r>
              <a:rPr lang="en-US" sz="2200" b="1" dirty="0" err="1" smtClean="0">
                <a:solidFill>
                  <a:srgbClr val="0000FF"/>
                </a:solidFill>
                <a:latin typeface="Comic Sans MS" panose="030F0702030302020204" pitchFamily="66" charset="0"/>
                <a:ea typeface="Arial"/>
                <a:cs typeface="Times New Roman"/>
              </a:rPr>
              <a:t>a</a:t>
            </a:r>
            <a:r>
              <a:rPr lang="en-US" sz="2200" b="1" spc="5" dirty="0" err="1" smtClean="0">
                <a:solidFill>
                  <a:srgbClr val="0000FF"/>
                </a:solidFill>
                <a:latin typeface="Comic Sans MS" panose="030F0702030302020204" pitchFamily="66" charset="0"/>
                <a:ea typeface="Arial"/>
                <a:cs typeface="Times New Roman"/>
              </a:rPr>
              <a:t>nsk</a:t>
            </a:r>
            <a:r>
              <a:rPr lang="en-US" sz="2200" b="1" dirty="0" err="1" smtClean="0">
                <a:solidFill>
                  <a:srgbClr val="0000FF"/>
                </a:solidFill>
                <a:latin typeface="Comic Sans MS" panose="030F0702030302020204" pitchFamily="66" charset="0"/>
                <a:ea typeface="Arial"/>
                <a:cs typeface="Times New Roman"/>
              </a:rPr>
              <a:t>a</a:t>
            </a:r>
            <a:r>
              <a:rPr lang="en-US" sz="2200" b="1" spc="-45" dirty="0" smtClean="0">
                <a:solidFill>
                  <a:srgbClr val="0000FF"/>
                </a:solidFill>
                <a:latin typeface="Comic Sans MS" panose="030F0702030302020204" pitchFamily="66" charset="0"/>
                <a:ea typeface="Arial"/>
                <a:cs typeface="Times New Roman"/>
              </a:rPr>
              <a:t> </a:t>
            </a:r>
            <a:r>
              <a:rPr lang="en-US" sz="2200" b="1" spc="5" dirty="0" err="1">
                <a:solidFill>
                  <a:srgbClr val="0000FF"/>
                </a:solidFill>
                <a:latin typeface="Comic Sans MS" panose="030F0702030302020204" pitchFamily="66" charset="0"/>
                <a:ea typeface="Arial"/>
                <a:cs typeface="Times New Roman"/>
              </a:rPr>
              <a:t>sil</a:t>
            </a:r>
            <a:r>
              <a:rPr lang="en-US" sz="2200" b="1" dirty="0" err="1">
                <a:solidFill>
                  <a:srgbClr val="0000FF"/>
                </a:solidFill>
                <a:latin typeface="Comic Sans MS" panose="030F0702030302020204" pitchFamily="66" charset="0"/>
                <a:ea typeface="Arial"/>
                <a:cs typeface="Times New Roman"/>
              </a:rPr>
              <a:t>a</a:t>
            </a:r>
            <a:r>
              <a:rPr lang="en-US" sz="2200" b="1" dirty="0">
                <a:solidFill>
                  <a:srgbClr val="0000FF"/>
                </a:solidFill>
                <a:latin typeface="Comic Sans MS" panose="030F0702030302020204" pitchFamily="66" charset="0"/>
                <a:ea typeface="Arial"/>
                <a:cs typeface="Times New Roman"/>
              </a:rPr>
              <a:t>.</a:t>
            </a:r>
            <a:endParaRPr lang="sl-SI" sz="2200" b="1" dirty="0">
              <a:solidFill>
                <a:srgbClr val="0000FF"/>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895250389"/>
      </p:ext>
    </p:extLst>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42844" y="142851"/>
          <a:ext cx="8858312" cy="6500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nvGraphicFramePr>
        <p:xfrm>
          <a:off x="899592" y="692696"/>
          <a:ext cx="777686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76062640"/>
      </p:ext>
    </p:extLst>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250404" y="692696"/>
            <a:ext cx="8640960" cy="440120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marL="342900" indent="-342900" algn="just">
              <a:buClr>
                <a:srgbClr val="FF0000"/>
              </a:buClr>
              <a:buFont typeface="Wingdings" panose="05000000000000000000" pitchFamily="2" charset="2"/>
              <a:buChar char="ü"/>
              <a:defRPr/>
            </a:pPr>
            <a:r>
              <a:rPr lang="sl-SI" sz="2800" b="1" dirty="0">
                <a:latin typeface="Comic Sans MS" panose="030F0702030302020204" pitchFamily="66" charset="0"/>
              </a:rPr>
              <a:t>Delo v vročini je še posebej nevarno, če je relativna vlažnost velika in je ozračje mirno brez znatnega gibanja zraka. </a:t>
            </a:r>
            <a:endParaRPr lang="sl-SI" sz="2800"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endParaRPr lang="sl-SI" sz="2800" b="1"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r>
              <a:rPr lang="sl-SI" sz="2800" b="1" dirty="0">
                <a:latin typeface="Comic Sans MS" panose="030F0702030302020204" pitchFamily="66" charset="0"/>
              </a:rPr>
              <a:t>Pri nizkih in visokih temperaturah delovnega okolja se poveča število nezgod pri delu.</a:t>
            </a:r>
            <a:endParaRPr lang="sl-SI" sz="2800"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endParaRPr lang="sl-SI" sz="2800" b="1" dirty="0">
              <a:latin typeface="Comic Sans MS" panose="030F0702030302020204" pitchFamily="66" charset="0"/>
            </a:endParaRPr>
          </a:p>
          <a:p>
            <a:pPr marL="342900" indent="-342900" algn="just">
              <a:buClr>
                <a:srgbClr val="FF0000"/>
              </a:buClr>
              <a:buFont typeface="Wingdings" panose="05000000000000000000" pitchFamily="2" charset="2"/>
              <a:buChar char="ü"/>
              <a:defRPr/>
            </a:pPr>
            <a:r>
              <a:rPr lang="sl-SI" sz="2800" b="1" dirty="0">
                <a:latin typeface="Comic Sans MS" panose="030F0702030302020204" pitchFamily="66" charset="0"/>
              </a:rPr>
              <a:t>Na delovnih mestih in v delovnih prostorih temperatura je </a:t>
            </a:r>
            <a:r>
              <a:rPr lang="sl-SI" sz="2800" b="1" dirty="0" err="1">
                <a:latin typeface="Comic Sans MS" panose="030F0702030302020204" pitchFamily="66" charset="0"/>
              </a:rPr>
              <a:t>max</a:t>
            </a:r>
            <a:r>
              <a:rPr lang="sl-SI" sz="2800" b="1" dirty="0">
                <a:latin typeface="Comic Sans MS" panose="030F0702030302020204" pitchFamily="66" charset="0"/>
              </a:rPr>
              <a:t>. 28° C, temperatura tal pa mora biti med 19 in 27° C. </a:t>
            </a:r>
            <a:endParaRPr lang="sl-SI" sz="2800" dirty="0">
              <a:latin typeface="Comic Sans MS" panose="030F0702030302020204" pitchFamily="66" charset="0"/>
            </a:endParaRPr>
          </a:p>
        </p:txBody>
      </p:sp>
    </p:spTree>
    <p:extLst>
      <p:ext uri="{BB962C8B-B14F-4D97-AF65-F5344CB8AC3E}">
        <p14:creationId xmlns:p14="http://schemas.microsoft.com/office/powerpoint/2010/main" val="3921603773"/>
      </p:ext>
    </p:extLst>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slov 2"/>
          <p:cNvSpPr>
            <a:spLocks noGrp="1"/>
          </p:cNvSpPr>
          <p:nvPr>
            <p:ph type="title"/>
          </p:nvPr>
        </p:nvSpPr>
        <p:spPr>
          <a:xfrm>
            <a:off x="446088" y="476250"/>
            <a:ext cx="8229600" cy="1944688"/>
          </a:xfrm>
          <a:solidFill>
            <a:srgbClr val="FFFF99"/>
          </a:solidFill>
          <a:ln>
            <a:solidFill>
              <a:srgbClr val="00CCFF"/>
            </a:solidFill>
            <a:miter lim="800000"/>
            <a:headEnd/>
            <a:tailEnd/>
          </a:ln>
        </p:spPr>
        <p:txBody>
          <a:bodyPr>
            <a:normAutofit fontScale="90000"/>
          </a:bodyPr>
          <a:lstStyle/>
          <a:p>
            <a:r>
              <a:rPr lang="sl-SI" altLang="sl-SI" sz="2400" b="1" dirty="0" smtClean="0">
                <a:latin typeface="Comic Sans MS" pitchFamily="66" charset="0"/>
              </a:rPr>
              <a:t/>
            </a:r>
            <a:br>
              <a:rPr lang="sl-SI" altLang="sl-SI" sz="2400" b="1" dirty="0" smtClean="0">
                <a:latin typeface="Comic Sans MS" pitchFamily="66" charset="0"/>
              </a:rPr>
            </a:br>
            <a:r>
              <a:rPr lang="sl-SI" altLang="sl-SI" sz="2800" b="1" dirty="0" smtClean="0">
                <a:latin typeface="Comic Sans MS" pitchFamily="66" charset="0"/>
              </a:rPr>
              <a:t>Delovni prostor, ki se prezračuje s prezračevalno ali klimatsko napravo, mora imeti primerno relativno vlažnost zraka, in sicer:</a:t>
            </a:r>
            <a:r>
              <a:rPr lang="sl-SI" altLang="sl-SI" sz="2400" b="1" dirty="0" smtClean="0">
                <a:latin typeface="Comic Sans MS" pitchFamily="66" charset="0"/>
              </a:rPr>
              <a:t/>
            </a:r>
            <a:br>
              <a:rPr lang="sl-SI" altLang="sl-SI" sz="2400" b="1" dirty="0" smtClean="0">
                <a:latin typeface="Comic Sans MS" pitchFamily="66" charset="0"/>
              </a:rPr>
            </a:br>
            <a:endParaRPr lang="sl-SI" altLang="sl-SI" sz="2400" b="1" dirty="0" smtClean="0">
              <a:latin typeface="Comic Sans MS" pitchFamily="66" charset="0"/>
            </a:endParaRPr>
          </a:p>
        </p:txBody>
      </p:sp>
      <p:sp>
        <p:nvSpPr>
          <p:cNvPr id="5" name="Pravokotnik 4"/>
          <p:cNvSpPr/>
          <p:nvPr/>
        </p:nvSpPr>
        <p:spPr>
          <a:xfrm>
            <a:off x="348283" y="2636912"/>
            <a:ext cx="8424936" cy="3477875"/>
          </a:xfrm>
          <a:prstGeom prst="rect">
            <a:avLst/>
          </a:prstGeom>
          <a:ln>
            <a:solidFill>
              <a:srgbClr val="00CC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a:defRPr/>
            </a:pPr>
            <a:endParaRPr lang="sl-SI" sz="2400" b="1" dirty="0">
              <a:latin typeface="Comic Sans MS" panose="030F0702030302020204" pitchFamily="66" charset="0"/>
            </a:endParaRP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20° C, max. 80 %,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22° C, max. 73 %,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t>  </a:t>
            </a:r>
            <a:r>
              <a:rPr lang="sl-SI" sz="2400" b="1" dirty="0">
                <a:latin typeface="Comic Sans MS" panose="030F0702030302020204" pitchFamily="66" charset="0"/>
              </a:rPr>
              <a:t>od 24° C, max. 65 %,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26° C, max. 60 %,</a:t>
            </a:r>
          </a:p>
          <a:p>
            <a:pPr marL="342900" indent="-342900" algn="ctr">
              <a:buClr>
                <a:srgbClr val="FF0000"/>
              </a:buClr>
              <a:buFont typeface="Wingdings" panose="05000000000000000000" pitchFamily="2" charset="2"/>
              <a:buChar char="ü"/>
              <a:defRPr/>
            </a:pPr>
            <a:r>
              <a:rPr lang="sl-SI" sz="2400" b="1" dirty="0">
                <a:latin typeface="Comic Sans MS" panose="030F0702030302020204" pitchFamily="66" charset="0"/>
              </a:rPr>
              <a:t>temperatura zraka </a:t>
            </a:r>
            <a:r>
              <a:rPr lang="sl-SI" sz="2400" b="1" dirty="0">
                <a:solidFill>
                  <a:srgbClr val="C00000"/>
                </a:solidFill>
              </a:rPr>
              <a:t>≤</a:t>
            </a:r>
            <a:r>
              <a:rPr lang="sl-SI" sz="2400" b="1" dirty="0">
                <a:latin typeface="Comic Sans MS" panose="030F0702030302020204" pitchFamily="66" charset="0"/>
              </a:rPr>
              <a:t> od 28° C, max. 55 %.</a:t>
            </a:r>
          </a:p>
          <a:p>
            <a:pPr algn="ctr">
              <a:defRPr/>
            </a:pPr>
            <a:endParaRPr lang="sl-SI" sz="2400" b="1" dirty="0">
              <a:latin typeface="Comic Sans MS" panose="030F0702030302020204" pitchFamily="66" charset="0"/>
            </a:endParaRPr>
          </a:p>
          <a:p>
            <a:pPr algn="ctr">
              <a:defRPr/>
            </a:pPr>
            <a:endParaRPr lang="sl-SI" sz="2400" b="1" dirty="0">
              <a:latin typeface="Comic Sans MS" panose="030F0702030302020204" pitchFamily="66" charset="0"/>
            </a:endParaRPr>
          </a:p>
          <a:p>
            <a:pPr algn="ctr">
              <a:defRPr/>
            </a:pPr>
            <a:r>
              <a:rPr lang="sl-SI" sz="2800" b="1" dirty="0">
                <a:solidFill>
                  <a:srgbClr val="0000FF"/>
                </a:solidFill>
                <a:latin typeface="Comic Sans MS" panose="030F0702030302020204" pitchFamily="66" charset="0"/>
              </a:rPr>
              <a:t>Relativna vlažnost ne sme biti nižja od 30 %.</a:t>
            </a:r>
          </a:p>
        </p:txBody>
      </p:sp>
    </p:spTree>
    <p:extLst>
      <p:ext uri="{BB962C8B-B14F-4D97-AF65-F5344CB8AC3E}">
        <p14:creationId xmlns:p14="http://schemas.microsoft.com/office/powerpoint/2010/main" val="276882152"/>
      </p:ext>
    </p:extLst>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59024" y="-1910"/>
            <a:ext cx="8784976" cy="660180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sl-SI" sz="2800" b="1" dirty="0">
                <a:solidFill>
                  <a:schemeClr val="tx1"/>
                </a:solidFill>
                <a:latin typeface="Comic Sans MS" panose="030F0702030302020204" pitchFamily="66" charset="0"/>
              </a:rPr>
              <a:t>Vrednosti za </a:t>
            </a:r>
            <a:r>
              <a:rPr lang="sl-SI" sz="2800" b="1" dirty="0" err="1">
                <a:solidFill>
                  <a:schemeClr val="tx1"/>
                </a:solidFill>
                <a:latin typeface="Comic Sans MS" panose="030F0702030302020204" pitchFamily="66" charset="0"/>
              </a:rPr>
              <a:t>mikroklimatske</a:t>
            </a:r>
            <a:r>
              <a:rPr lang="sl-SI" sz="2800" b="1" dirty="0">
                <a:solidFill>
                  <a:schemeClr val="tx1"/>
                </a:solidFill>
                <a:latin typeface="Comic Sans MS" panose="030F0702030302020204" pitchFamily="66" charset="0"/>
              </a:rPr>
              <a:t> parametre za območje toplotnega udobja na delovnih mestih, kjer delavci opravljajo lažje delo (npr. v pisarnah), so naslednje:</a:t>
            </a:r>
          </a:p>
          <a:p>
            <a:pPr>
              <a:defRPr/>
            </a:pPr>
            <a:endParaRPr lang="sl-SI" sz="2800" b="1" dirty="0">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v poletnem času temperatura zraka 23–26°C,</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v zimskem času temperatura zraka 20–24°C,</a:t>
            </a:r>
          </a:p>
          <a:p>
            <a:pPr>
              <a:buClr>
                <a:srgbClr val="C00000"/>
              </a:buClr>
              <a:defRPr/>
            </a:pPr>
            <a:endParaRPr lang="sl-SI" sz="14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relativna vlažnost zraka 30–70 %,</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hitrost gibanja zraka manjša od 0,15 m/s,</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stopnja </a:t>
            </a:r>
            <a:r>
              <a:rPr lang="sl-SI" sz="2800" b="1" dirty="0" err="1">
                <a:solidFill>
                  <a:srgbClr val="0000FF"/>
                </a:solidFill>
                <a:latin typeface="Comic Sans MS" panose="030F0702030302020204" pitchFamily="66" charset="0"/>
              </a:rPr>
              <a:t>turbulentnosti</a:t>
            </a:r>
            <a:r>
              <a:rPr lang="sl-SI" sz="2800" b="1" dirty="0">
                <a:solidFill>
                  <a:srgbClr val="0000FF"/>
                </a:solidFill>
                <a:latin typeface="Comic Sans MS" panose="030F0702030302020204" pitchFamily="66" charset="0"/>
              </a:rPr>
              <a:t> naj bo čim manjša,</a:t>
            </a:r>
          </a:p>
          <a:p>
            <a:pPr>
              <a:buClr>
                <a:srgbClr val="C00000"/>
              </a:buClr>
              <a:defRPr/>
            </a:pPr>
            <a:endParaRPr lang="sl-SI" sz="1500" b="1" dirty="0">
              <a:solidFill>
                <a:srgbClr val="0000FF"/>
              </a:solidFill>
              <a:latin typeface="Comic Sans MS" panose="030F0702030302020204" pitchFamily="66" charset="0"/>
            </a:endParaRPr>
          </a:p>
          <a:p>
            <a:pPr marL="342900" indent="-342900">
              <a:buClr>
                <a:srgbClr val="C00000"/>
              </a:buClr>
              <a:buFont typeface="Wingdings" panose="05000000000000000000" pitchFamily="2" charset="2"/>
              <a:buChar char="ü"/>
              <a:defRPr/>
            </a:pPr>
            <a:r>
              <a:rPr lang="sl-SI" sz="2800" b="1" dirty="0">
                <a:solidFill>
                  <a:srgbClr val="0000FF"/>
                </a:solidFill>
                <a:latin typeface="Comic Sans MS" panose="030F0702030302020204" pitchFamily="66" charset="0"/>
              </a:rPr>
              <a:t>temperaturna razlika med višino 1,1 m in 0,1 m mora biti </a:t>
            </a:r>
            <a:r>
              <a:rPr lang="sl-SI" sz="2800" b="1" dirty="0">
                <a:solidFill>
                  <a:srgbClr val="0000FF"/>
                </a:solidFill>
              </a:rPr>
              <a:t>&lt;</a:t>
            </a:r>
            <a:r>
              <a:rPr lang="sl-SI" sz="2800" dirty="0">
                <a:solidFill>
                  <a:srgbClr val="0000FF"/>
                </a:solidFill>
              </a:rPr>
              <a:t>  </a:t>
            </a:r>
            <a:r>
              <a:rPr lang="sl-SI" sz="2800" b="1" dirty="0">
                <a:solidFill>
                  <a:srgbClr val="0000FF"/>
                </a:solidFill>
                <a:latin typeface="Comic Sans MS" panose="030F0702030302020204" pitchFamily="66" charset="0"/>
              </a:rPr>
              <a:t>3°C.</a:t>
            </a:r>
          </a:p>
        </p:txBody>
      </p:sp>
    </p:spTree>
    <p:extLst>
      <p:ext uri="{BB962C8B-B14F-4D97-AF65-F5344CB8AC3E}">
        <p14:creationId xmlns:p14="http://schemas.microsoft.com/office/powerpoint/2010/main" val="3489243415"/>
      </p:ext>
    </p:extLst>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247650" y="604837"/>
          <a:ext cx="8648700" cy="5648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84576441"/>
      </p:ext>
    </p:extLst>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70092076"/>
              </p:ext>
            </p:extLst>
          </p:nvPr>
        </p:nvGraphicFramePr>
        <p:xfrm>
          <a:off x="323528" y="260648"/>
          <a:ext cx="8568953" cy="6042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3084984"/>
      </p:ext>
    </p:extLst>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Skupina 1"/>
          <p:cNvGrpSpPr/>
          <p:nvPr/>
        </p:nvGrpSpPr>
        <p:grpSpPr>
          <a:xfrm>
            <a:off x="179510" y="116632"/>
            <a:ext cx="8784975" cy="792088"/>
            <a:chOff x="0" y="0"/>
            <a:chExt cx="7915275" cy="1428750"/>
          </a:xfrm>
          <a:solidFill>
            <a:srgbClr val="CCFFCC"/>
          </a:solidFill>
          <a:scene3d>
            <a:camera prst="orthographicFront">
              <a:rot lat="0" lon="0" rev="0"/>
            </a:camera>
            <a:lightRig rig="balanced" dir="t">
              <a:rot lat="0" lon="0" rev="8700000"/>
            </a:lightRig>
          </a:scene3d>
        </p:grpSpPr>
        <p:sp>
          <p:nvSpPr>
            <p:cNvPr id="3" name="Pravokotnik 2"/>
            <p:cNvSpPr/>
            <p:nvPr/>
          </p:nvSpPr>
          <p:spPr>
            <a:xfrm>
              <a:off x="0" y="0"/>
              <a:ext cx="7915275" cy="1428750"/>
            </a:xfrm>
            <a:prstGeom prst="rect">
              <a:avLst/>
            </a:prstGeom>
            <a:ln/>
          </p:spPr>
          <p:style>
            <a:lnRef idx="1">
              <a:schemeClr val="accent6"/>
            </a:lnRef>
            <a:fillRef idx="2">
              <a:schemeClr val="accent6"/>
            </a:fillRef>
            <a:effectRef idx="1">
              <a:schemeClr val="accent6"/>
            </a:effectRef>
            <a:fontRef idx="minor">
              <a:schemeClr val="dk1"/>
            </a:fontRef>
          </p:style>
        </p:sp>
        <p:sp>
          <p:nvSpPr>
            <p:cNvPr id="4" name="Pravokotnik 3"/>
            <p:cNvSpPr/>
            <p:nvPr/>
          </p:nvSpPr>
          <p:spPr>
            <a:xfrm>
              <a:off x="0" y="0"/>
              <a:ext cx="7915275" cy="1428750"/>
            </a:xfrm>
            <a:prstGeom prst="rect">
              <a:avLst/>
            </a:prstGeom>
          </p:spPr>
          <p:style>
            <a:lnRef idx="1">
              <a:schemeClr val="accent6"/>
            </a:lnRef>
            <a:fillRef idx="2">
              <a:schemeClr val="accent6"/>
            </a:fillRef>
            <a:effectRef idx="1">
              <a:schemeClr val="accent6"/>
            </a:effectRef>
            <a:fontRef idx="minor">
              <a:schemeClr val="dk1"/>
            </a:fontRef>
          </p:style>
          <p:txBody>
            <a:bodyPr lIns="137160" tIns="137160" rIns="137160" bIns="137160" spcCol="1270" anchor="ctr"/>
            <a:lstStyle/>
            <a:p>
              <a:pPr algn="ctr" defTabSz="1600200">
                <a:lnSpc>
                  <a:spcPct val="90000"/>
                </a:lnSpc>
                <a:spcAft>
                  <a:spcPct val="35000"/>
                </a:spcAft>
                <a:defRPr/>
              </a:pPr>
              <a:r>
                <a:rPr lang="sl-SI" sz="3600" b="1" dirty="0">
                  <a:solidFill>
                    <a:schemeClr val="tx1"/>
                  </a:solidFill>
                  <a:latin typeface="Comic Sans MS" panose="030F0702030302020204" pitchFamily="66" charset="0"/>
                </a:rPr>
                <a:t>RAZSVETLJAVA</a:t>
              </a:r>
              <a:endParaRPr lang="sl-SI" sz="3600" dirty="0">
                <a:solidFill>
                  <a:schemeClr val="tx1"/>
                </a:solidFill>
                <a:latin typeface="Comic Sans MS" panose="030F0702030302020204" pitchFamily="66" charset="0"/>
              </a:endParaRPr>
            </a:p>
          </p:txBody>
        </p:sp>
      </p:grpSp>
      <p:sp>
        <p:nvSpPr>
          <p:cNvPr id="8" name="Pravokotnik 7"/>
          <p:cNvSpPr/>
          <p:nvPr/>
        </p:nvSpPr>
        <p:spPr>
          <a:xfrm>
            <a:off x="179388" y="923925"/>
            <a:ext cx="8785225" cy="56324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a:defRPr/>
            </a:pPr>
            <a:r>
              <a:rPr lang="sl-SI" sz="3000" b="1" dirty="0">
                <a:solidFill>
                  <a:srgbClr val="0000FF"/>
                </a:solidFill>
                <a:latin typeface="Comic Sans MS" panose="030F0702030302020204" pitchFamily="66" charset="0"/>
              </a:rPr>
              <a:t>Osnovni namen je, da ugotovimo primernost razsvetljave za:</a:t>
            </a:r>
          </a:p>
          <a:p>
            <a:pPr algn="ctr">
              <a:defRPr/>
            </a:pPr>
            <a:endParaRPr lang="sl-SI" sz="1500" b="1" dirty="0">
              <a:solidFill>
                <a:srgbClr val="0000FF"/>
              </a:solidFill>
              <a:latin typeface="Comic Sans MS" panose="030F0702030302020204" pitchFamily="66" charset="0"/>
            </a:endParaRPr>
          </a:p>
          <a:p>
            <a:pPr marL="457200" indent="-457200">
              <a:buClr>
                <a:srgbClr val="C00000"/>
              </a:buClr>
              <a:buFont typeface="Wingdings" panose="05000000000000000000" pitchFamily="2" charset="2"/>
              <a:buChar char="ü"/>
              <a:defRPr/>
            </a:pPr>
            <a:r>
              <a:rPr lang="sl-SI" sz="3000" b="1" dirty="0">
                <a:solidFill>
                  <a:srgbClr val="0000FF"/>
                </a:solidFill>
                <a:latin typeface="Comic Sans MS" panose="030F0702030302020204" pitchFamily="66" charset="0"/>
              </a:rPr>
              <a:t>vrsto delovne naloge, </a:t>
            </a:r>
          </a:p>
          <a:p>
            <a:pPr marL="457200" indent="-457200">
              <a:buClr>
                <a:srgbClr val="C00000"/>
              </a:buClr>
              <a:buFont typeface="Wingdings" panose="05000000000000000000" pitchFamily="2" charset="2"/>
              <a:buChar char="ü"/>
              <a:defRPr/>
            </a:pPr>
            <a:r>
              <a:rPr lang="sl-SI" sz="3000" b="1" dirty="0">
                <a:solidFill>
                  <a:srgbClr val="0000FF"/>
                </a:solidFill>
                <a:latin typeface="Comic Sans MS" panose="030F0702030302020204" pitchFamily="66" charset="0"/>
              </a:rPr>
              <a:t>namembnost prostora in </a:t>
            </a:r>
          </a:p>
          <a:p>
            <a:pPr marL="457200" indent="-457200">
              <a:buClr>
                <a:srgbClr val="C00000"/>
              </a:buClr>
              <a:buFont typeface="Wingdings" panose="05000000000000000000" pitchFamily="2" charset="2"/>
              <a:buChar char="ü"/>
              <a:defRPr/>
            </a:pPr>
            <a:r>
              <a:rPr lang="sl-SI" sz="3000" b="1" dirty="0">
                <a:solidFill>
                  <a:srgbClr val="0000FF"/>
                </a:solidFill>
                <a:latin typeface="Comic Sans MS" panose="030F0702030302020204" pitchFamily="66" charset="0"/>
              </a:rPr>
              <a:t>varnost.</a:t>
            </a:r>
          </a:p>
          <a:p>
            <a:pPr>
              <a:buClr>
                <a:srgbClr val="C00000"/>
              </a:buClr>
              <a:defRPr/>
            </a:pPr>
            <a:endParaRPr lang="sl-SI" sz="1500" b="1" dirty="0">
              <a:solidFill>
                <a:srgbClr val="0000FF"/>
              </a:solidFill>
              <a:latin typeface="Comic Sans MS" panose="030F0702030302020204" pitchFamily="66" charset="0"/>
            </a:endParaRPr>
          </a:p>
          <a:p>
            <a:pPr>
              <a:defRPr/>
            </a:pPr>
            <a:r>
              <a:rPr lang="sl-SI" sz="3000" b="1" dirty="0">
                <a:solidFill>
                  <a:srgbClr val="C00000"/>
                </a:solidFill>
                <a:latin typeface="Comic Sans MS" panose="030F0702030302020204" pitchFamily="66" charset="0"/>
              </a:rPr>
              <a:t>Razsvetljava je potrebna za opravljanje skoraj vseh delovnih opravil. </a:t>
            </a:r>
          </a:p>
          <a:p>
            <a:pPr>
              <a:defRPr/>
            </a:pPr>
            <a:endParaRPr lang="sl-SI" sz="1500" b="1" dirty="0">
              <a:solidFill>
                <a:srgbClr val="0000FF"/>
              </a:solidFill>
              <a:latin typeface="Comic Sans MS" panose="030F0702030302020204" pitchFamily="66" charset="0"/>
            </a:endParaRPr>
          </a:p>
          <a:p>
            <a:pPr>
              <a:defRPr/>
            </a:pPr>
            <a:r>
              <a:rPr lang="sl-SI" sz="3000" b="1" dirty="0">
                <a:solidFill>
                  <a:srgbClr val="0000FF"/>
                </a:solidFill>
                <a:latin typeface="Comic Sans MS" panose="030F0702030302020204" pitchFamily="66" charset="0"/>
              </a:rPr>
              <a:t>Neustrezna razsvetljava je:</a:t>
            </a:r>
          </a:p>
          <a:p>
            <a:pPr>
              <a:defRPr/>
            </a:pPr>
            <a:endParaRPr lang="sl-SI" sz="1500" b="1" dirty="0">
              <a:solidFill>
                <a:srgbClr val="0000FF"/>
              </a:solidFill>
              <a:latin typeface="Comic Sans MS" panose="030F0702030302020204" pitchFamily="66" charset="0"/>
            </a:endParaRPr>
          </a:p>
          <a:p>
            <a:pPr marL="457200" indent="-457200">
              <a:buClr>
                <a:srgbClr val="C00000"/>
              </a:buClr>
              <a:buFont typeface="Arial" panose="020B0604020202020204" pitchFamily="34" charset="0"/>
              <a:buChar char="•"/>
              <a:defRPr/>
            </a:pPr>
            <a:r>
              <a:rPr lang="sl-SI" sz="3000" b="1" dirty="0">
                <a:solidFill>
                  <a:srgbClr val="0000FF"/>
                </a:solidFill>
                <a:latin typeface="Comic Sans MS" panose="030F0702030302020204" pitchFamily="66" charset="0"/>
              </a:rPr>
              <a:t>neposreden vzrok za 5 % nezgod in</a:t>
            </a:r>
          </a:p>
          <a:p>
            <a:pPr marL="457200" indent="-457200">
              <a:buClr>
                <a:srgbClr val="C00000"/>
              </a:buClr>
              <a:buFont typeface="Arial" panose="020B0604020202020204" pitchFamily="34" charset="0"/>
              <a:buChar char="•"/>
              <a:defRPr/>
            </a:pPr>
            <a:r>
              <a:rPr lang="sl-SI" sz="3000" b="1" dirty="0">
                <a:solidFill>
                  <a:srgbClr val="0000FF"/>
                </a:solidFill>
                <a:latin typeface="Comic Sans MS" panose="030F0702030302020204" pitchFamily="66" charset="0"/>
              </a:rPr>
              <a:t>posreden pa kar za 20 % nezgod pri delu.</a:t>
            </a:r>
            <a:endParaRPr lang="sl-SI" sz="3000" b="1" dirty="0">
              <a:latin typeface="Comic Sans MS" panose="030F0702030302020204" pitchFamily="66" charset="0"/>
            </a:endParaRPr>
          </a:p>
        </p:txBody>
      </p:sp>
    </p:spTree>
    <p:extLst>
      <p:ext uri="{BB962C8B-B14F-4D97-AF65-F5344CB8AC3E}">
        <p14:creationId xmlns:p14="http://schemas.microsoft.com/office/powerpoint/2010/main" val="1386097034"/>
      </p:ext>
    </p:extLst>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323528" y="188640"/>
          <a:ext cx="8568952" cy="65556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3736128"/>
      </p:ext>
    </p:extLst>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3262377"/>
            <a:ext cx="2880320" cy="3476958"/>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220849" y="127720"/>
            <a:ext cx="8784976" cy="3046988"/>
          </a:xfrm>
          <a:prstGeom prst="rect">
            <a:avLst/>
          </a:prstGeo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3200" b="1" dirty="0">
                <a:latin typeface="Comic Sans MS" panose="030F0702030302020204" pitchFamily="66" charset="0"/>
              </a:rPr>
              <a:t>Po predpisih mora biti osvetlitev v delovnih prostorih naravna in umetna.</a:t>
            </a:r>
          </a:p>
          <a:p>
            <a:pPr algn="ctr">
              <a:defRPr/>
            </a:pPr>
            <a:r>
              <a:rPr lang="sl-SI" sz="3200" b="1" dirty="0">
                <a:latin typeface="Comic Sans MS" panose="030F0702030302020204" pitchFamily="66" charset="0"/>
              </a:rPr>
              <a:t>Mora biti, če je le mogoče, </a:t>
            </a:r>
            <a:r>
              <a:rPr lang="sl-SI" sz="3200" b="1" dirty="0">
                <a:solidFill>
                  <a:srgbClr val="C00000"/>
                </a:solidFill>
                <a:latin typeface="Comic Sans MS" panose="030F0702030302020204" pitchFamily="66" charset="0"/>
              </a:rPr>
              <a:t>400 lx </a:t>
            </a:r>
            <a:r>
              <a:rPr lang="sl-SI" sz="3200" b="1" dirty="0">
                <a:latin typeface="Comic Sans MS" panose="030F0702030302020204" pitchFamily="66" charset="0"/>
              </a:rPr>
              <a:t>±</a:t>
            </a:r>
            <a:r>
              <a:rPr lang="sl-SI" sz="3200" b="1" dirty="0">
                <a:solidFill>
                  <a:srgbClr val="C00000"/>
                </a:solidFill>
                <a:latin typeface="Comic Sans MS" panose="030F0702030302020204" pitchFamily="66" charset="0"/>
              </a:rPr>
              <a:t>100 lx </a:t>
            </a:r>
            <a:r>
              <a:rPr lang="sl-SI" sz="3200" b="1" dirty="0">
                <a:latin typeface="Comic Sans MS" panose="030F0702030302020204" pitchFamily="66" charset="0"/>
              </a:rPr>
              <a:t>in mora zagotavljati zadovoljive svetlobne  razmere, upoštevajoč vrsto dela in zmogljivost delavčevega vida.</a:t>
            </a:r>
          </a:p>
        </p:txBody>
      </p:sp>
    </p:spTree>
    <p:extLst>
      <p:ext uri="{BB962C8B-B14F-4D97-AF65-F5344CB8AC3E}">
        <p14:creationId xmlns:p14="http://schemas.microsoft.com/office/powerpoint/2010/main" val="4152914774"/>
      </p:ext>
    </p:extLst>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96752"/>
            <a:ext cx="8892480" cy="51588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Pravokotnik 2"/>
          <p:cNvSpPr/>
          <p:nvPr/>
        </p:nvSpPr>
        <p:spPr>
          <a:xfrm>
            <a:off x="161256" y="116632"/>
            <a:ext cx="8784976" cy="830997"/>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solidFill>
                  <a:srgbClr val="0000FF"/>
                </a:solidFill>
                <a:latin typeface="Comic Sans MS" panose="030F0702030302020204" pitchFamily="66" charset="0"/>
              </a:rPr>
              <a:t>Potrebna osvetljenost delovnih mest za različne vrste del in nalog (SIST </a:t>
            </a:r>
            <a:r>
              <a:rPr lang="sl-SI" sz="2400" b="1" dirty="0" err="1">
                <a:solidFill>
                  <a:srgbClr val="0000FF"/>
                </a:solidFill>
                <a:latin typeface="Comic Sans MS" panose="030F0702030302020204" pitchFamily="66" charset="0"/>
              </a:rPr>
              <a:t>prEN</a:t>
            </a:r>
            <a:r>
              <a:rPr lang="sl-SI" sz="2400" b="1" dirty="0">
                <a:solidFill>
                  <a:srgbClr val="0000FF"/>
                </a:solidFill>
                <a:latin typeface="Comic Sans MS" panose="030F0702030302020204" pitchFamily="66" charset="0"/>
              </a:rPr>
              <a:t> 12464).</a:t>
            </a:r>
            <a:endParaRPr lang="sl-SI" sz="20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982265709"/>
      </p:ext>
    </p:extLst>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sp>
        <p:nvSpPr>
          <p:cNvPr id="4" name="Pravokotnik 3"/>
          <p:cNvSpPr/>
          <p:nvPr/>
        </p:nvSpPr>
        <p:spPr>
          <a:xfrm>
            <a:off x="250824" y="188640"/>
            <a:ext cx="8713663" cy="6432530"/>
          </a:xfrm>
          <a:prstGeom prst="rect">
            <a:avLst/>
          </a:prstGeom>
        </p:spPr>
        <p:txBody>
          <a:bodyPr wrap="square">
            <a:spAutoFit/>
          </a:bodyPr>
          <a:lstStyle/>
          <a:p>
            <a:r>
              <a:rPr lang="sl-SI" sz="2000" b="1" dirty="0">
                <a:solidFill>
                  <a:srgbClr val="008000"/>
                </a:solidFill>
                <a:latin typeface="Comic Sans MS" panose="030F0702030302020204" pitchFamily="66" charset="0"/>
              </a:rPr>
              <a:t>KEMIJSKE ŠKODLJIVOSTI</a:t>
            </a:r>
            <a:r>
              <a:rPr lang="sl-SI" sz="2000" b="1" dirty="0" smtClean="0">
                <a:solidFill>
                  <a:srgbClr val="008000"/>
                </a:solidFill>
                <a:latin typeface="Comic Sans MS" panose="030F0702030302020204" pitchFamily="66" charset="0"/>
              </a:rPr>
              <a:t>:</a:t>
            </a:r>
          </a:p>
          <a:p>
            <a:endParaRPr lang="sl-SI" sz="2000" b="1" dirty="0">
              <a:solidFill>
                <a:srgbClr val="008000"/>
              </a:solidFill>
              <a:latin typeface="Comic Sans MS" panose="030F0702030302020204" pitchFamily="66" charset="0"/>
            </a:endParaRPr>
          </a:p>
          <a:p>
            <a:pPr marL="342900" indent="-342900">
              <a:buFont typeface="Wingdings" panose="05000000000000000000" pitchFamily="2" charset="2"/>
              <a:buChar char="ü"/>
            </a:pPr>
            <a:r>
              <a:rPr lang="sl-SI" sz="2400" b="1" dirty="0" smtClean="0">
                <a:solidFill>
                  <a:srgbClr val="0000FF"/>
                </a:solidFill>
                <a:latin typeface="Comic Sans MS" panose="030F0702030302020204" pitchFamily="66" charset="0"/>
              </a:rPr>
              <a:t>strupeni </a:t>
            </a:r>
            <a:r>
              <a:rPr lang="sl-SI" sz="2400" b="1" dirty="0">
                <a:solidFill>
                  <a:srgbClr val="0000FF"/>
                </a:solidFill>
                <a:latin typeface="Comic Sans MS" panose="030F0702030302020204" pitchFamily="66" charset="0"/>
              </a:rPr>
              <a:t>plini, pare, aerosoli,</a:t>
            </a:r>
          </a:p>
          <a:p>
            <a:endParaRPr lang="sl-SI" sz="2000" b="1" dirty="0" smtClean="0">
              <a:latin typeface="Comic Sans MS" panose="030F0702030302020204" pitchFamily="66" charset="0"/>
            </a:endParaRPr>
          </a:p>
          <a:p>
            <a:endParaRPr lang="sl-SI" sz="2000" b="1" dirty="0">
              <a:latin typeface="Comic Sans MS" panose="030F0702030302020204" pitchFamily="66" charset="0"/>
            </a:endParaRPr>
          </a:p>
          <a:p>
            <a:r>
              <a:rPr lang="sl-SI" sz="2000" b="1" dirty="0">
                <a:solidFill>
                  <a:srgbClr val="008000"/>
                </a:solidFill>
                <a:latin typeface="Comic Sans MS" panose="030F0702030302020204" pitchFamily="66" charset="0"/>
              </a:rPr>
              <a:t>PSIHOLOŠKE ŠKODLJIVOSTI</a:t>
            </a:r>
            <a:r>
              <a:rPr lang="sl-SI" sz="2000" b="1" dirty="0" smtClean="0">
                <a:solidFill>
                  <a:srgbClr val="008000"/>
                </a:solidFill>
                <a:latin typeface="Comic Sans MS" panose="030F0702030302020204" pitchFamily="66" charset="0"/>
              </a:rPr>
              <a:t>:</a:t>
            </a:r>
          </a:p>
          <a:p>
            <a:endParaRPr lang="sl-SI" sz="2000" b="1" dirty="0">
              <a:solidFill>
                <a:srgbClr val="008000"/>
              </a:solidFill>
              <a:latin typeface="Comic Sans MS" panose="030F0702030302020204" pitchFamily="66" charset="0"/>
            </a:endParaRPr>
          </a:p>
          <a:p>
            <a:pPr marL="342900" indent="-342900" algn="just">
              <a:buFont typeface="Wingdings" panose="05000000000000000000" pitchFamily="2" charset="2"/>
              <a:buChar char="ü"/>
            </a:pPr>
            <a:r>
              <a:rPr lang="sl-SI" sz="2400" b="1" dirty="0" smtClean="0">
                <a:solidFill>
                  <a:srgbClr val="0000FF"/>
                </a:solidFill>
                <a:latin typeface="Comic Sans MS" panose="030F0702030302020204" pitchFamily="66" charset="0"/>
              </a:rPr>
              <a:t>medsebojni </a:t>
            </a:r>
            <a:r>
              <a:rPr lang="sl-SI" sz="2400" b="1" dirty="0">
                <a:solidFill>
                  <a:srgbClr val="0000FF"/>
                </a:solidFill>
                <a:latin typeface="Comic Sans MS" panose="030F0702030302020204" pitchFamily="66" charset="0"/>
              </a:rPr>
              <a:t>odnosi,</a:t>
            </a:r>
          </a:p>
          <a:p>
            <a:pPr marL="342900" indent="-342900" algn="just">
              <a:buFont typeface="Wingdings" panose="05000000000000000000" pitchFamily="2" charset="2"/>
              <a:buChar char="ü"/>
            </a:pPr>
            <a:r>
              <a:rPr lang="sl-SI" sz="2400" b="1" dirty="0" smtClean="0">
                <a:solidFill>
                  <a:srgbClr val="0000FF"/>
                </a:solidFill>
                <a:latin typeface="Comic Sans MS" panose="030F0702030302020204" pitchFamily="66" charset="0"/>
              </a:rPr>
              <a:t>odnosi </a:t>
            </a:r>
            <a:r>
              <a:rPr lang="sl-SI" sz="2400" b="1" dirty="0">
                <a:solidFill>
                  <a:srgbClr val="0000FF"/>
                </a:solidFill>
                <a:latin typeface="Comic Sans MS" panose="030F0702030302020204" pitchFamily="66" charset="0"/>
              </a:rPr>
              <a:t>starih in mladih delavcev,</a:t>
            </a:r>
          </a:p>
          <a:p>
            <a:pPr marL="342900" indent="-342900" algn="just">
              <a:buFont typeface="Wingdings" panose="05000000000000000000" pitchFamily="2" charset="2"/>
              <a:buChar char="ü"/>
            </a:pPr>
            <a:r>
              <a:rPr lang="sl-SI" sz="2400" b="1" dirty="0" smtClean="0">
                <a:solidFill>
                  <a:srgbClr val="0000FF"/>
                </a:solidFill>
                <a:latin typeface="Comic Sans MS" panose="030F0702030302020204" pitchFamily="66" charset="0"/>
              </a:rPr>
              <a:t>posebno </a:t>
            </a:r>
            <a:r>
              <a:rPr lang="sl-SI" sz="2400" b="1" dirty="0">
                <a:solidFill>
                  <a:srgbClr val="0000FF"/>
                </a:solidFill>
                <a:latin typeface="Comic Sans MS" panose="030F0702030302020204" pitchFamily="66" charset="0"/>
              </a:rPr>
              <a:t>je pomemben odnos delavci – neposredno vodstveni delavci.</a:t>
            </a:r>
          </a:p>
          <a:p>
            <a:endParaRPr lang="sl-SI" sz="2000" b="1" dirty="0">
              <a:latin typeface="Comic Sans MS" panose="030F0702030302020204" pitchFamily="66" charset="0"/>
            </a:endParaRPr>
          </a:p>
          <a:p>
            <a:endParaRPr lang="sl-SI" sz="2000" b="1" dirty="0">
              <a:latin typeface="Comic Sans MS" panose="030F0702030302020204" pitchFamily="66" charset="0"/>
            </a:endParaRPr>
          </a:p>
          <a:p>
            <a:r>
              <a:rPr lang="sl-SI" sz="2000" b="1" dirty="0">
                <a:solidFill>
                  <a:srgbClr val="008000"/>
                </a:solidFill>
                <a:latin typeface="Comic Sans MS" panose="030F0702030302020204" pitchFamily="66" charset="0"/>
              </a:rPr>
              <a:t>SOCIALNO-EKONOMSKE ŠKODLJIVOSTI</a:t>
            </a:r>
            <a:r>
              <a:rPr lang="sl-SI" sz="2000" b="1" dirty="0" smtClean="0">
                <a:solidFill>
                  <a:srgbClr val="008000"/>
                </a:solidFill>
                <a:latin typeface="Comic Sans MS" panose="030F0702030302020204" pitchFamily="66" charset="0"/>
              </a:rPr>
              <a:t>:</a:t>
            </a:r>
          </a:p>
          <a:p>
            <a:endParaRPr lang="sl-SI" sz="2000" b="1" dirty="0">
              <a:solidFill>
                <a:srgbClr val="008000"/>
              </a:solidFill>
              <a:latin typeface="Comic Sans MS" panose="030F0702030302020204" pitchFamily="66" charset="0"/>
            </a:endParaRPr>
          </a:p>
          <a:p>
            <a:pPr marL="342900" indent="-342900" algn="just">
              <a:buFont typeface="Wingdings" panose="05000000000000000000" pitchFamily="2" charset="2"/>
              <a:buChar char="ü"/>
            </a:pPr>
            <a:r>
              <a:rPr lang="sl-SI" sz="2400" b="1" dirty="0" smtClean="0">
                <a:solidFill>
                  <a:srgbClr val="0000FF"/>
                </a:solidFill>
                <a:latin typeface="Comic Sans MS" panose="030F0702030302020204" pitchFamily="66" charset="0"/>
              </a:rPr>
              <a:t>osebni </a:t>
            </a:r>
            <a:r>
              <a:rPr lang="sl-SI" sz="2400" b="1" dirty="0">
                <a:solidFill>
                  <a:srgbClr val="0000FF"/>
                </a:solidFill>
                <a:latin typeface="Comic Sans MS" panose="030F0702030302020204" pitchFamily="66" charset="0"/>
              </a:rPr>
              <a:t>dohodek, pravično po </a:t>
            </a:r>
            <a:r>
              <a:rPr lang="sl-SI" sz="2400" b="1" dirty="0" smtClean="0">
                <a:solidFill>
                  <a:srgbClr val="0000FF"/>
                </a:solidFill>
                <a:latin typeface="Comic Sans MS" panose="030F0702030302020204" pitchFamily="66" charset="0"/>
              </a:rPr>
              <a:t>vloženem </a:t>
            </a:r>
            <a:r>
              <a:rPr lang="sl-SI" sz="2400" b="1" dirty="0">
                <a:solidFill>
                  <a:srgbClr val="0000FF"/>
                </a:solidFill>
                <a:latin typeface="Comic Sans MS" panose="030F0702030302020204" pitchFamily="66" charset="0"/>
              </a:rPr>
              <a:t>delu ob upoštevanju vseh </a:t>
            </a:r>
            <a:r>
              <a:rPr lang="sl-SI" sz="2400" b="1" dirty="0" smtClean="0">
                <a:solidFill>
                  <a:srgbClr val="0000FF"/>
                </a:solidFill>
                <a:latin typeface="Comic Sans MS" panose="030F0702030302020204" pitchFamily="66" charset="0"/>
              </a:rPr>
              <a:t>oblik solidarnosti </a:t>
            </a:r>
            <a:r>
              <a:rPr lang="sl-SI" sz="2400" b="1" dirty="0">
                <a:solidFill>
                  <a:srgbClr val="0000FF"/>
                </a:solidFill>
                <a:latin typeface="Comic Sans MS" panose="030F0702030302020204" pitchFamily="66" charset="0"/>
              </a:rPr>
              <a:t>in  vzajemnosti,</a:t>
            </a:r>
          </a:p>
          <a:p>
            <a:pPr marL="342900" indent="-342900" algn="just">
              <a:buFont typeface="Wingdings" panose="05000000000000000000" pitchFamily="2" charset="2"/>
              <a:buChar char="ü"/>
            </a:pPr>
            <a:r>
              <a:rPr lang="sl-SI" sz="2400" b="1" dirty="0" smtClean="0">
                <a:solidFill>
                  <a:srgbClr val="0000FF"/>
                </a:solidFill>
                <a:latin typeface="Comic Sans MS" panose="030F0702030302020204" pitchFamily="66" charset="0"/>
              </a:rPr>
              <a:t>skrb </a:t>
            </a:r>
            <a:r>
              <a:rPr lang="sl-SI" sz="2400" b="1" dirty="0">
                <a:solidFill>
                  <a:srgbClr val="0000FF"/>
                </a:solidFill>
                <a:latin typeface="Comic Sans MS" panose="030F0702030302020204" pitchFamily="66" charset="0"/>
              </a:rPr>
              <a:t>za reševanje stanovanjskega vprašanja,</a:t>
            </a:r>
          </a:p>
          <a:p>
            <a:pPr marL="342900" indent="-342900" algn="just">
              <a:buFont typeface="Wingdings" panose="05000000000000000000" pitchFamily="2" charset="2"/>
              <a:buChar char="ü"/>
            </a:pPr>
            <a:r>
              <a:rPr lang="sl-SI" sz="2400" b="1" dirty="0" smtClean="0">
                <a:solidFill>
                  <a:srgbClr val="0000FF"/>
                </a:solidFill>
                <a:latin typeface="Comic Sans MS" panose="030F0702030302020204" pitchFamily="66" charset="0"/>
              </a:rPr>
              <a:t>dodatna </a:t>
            </a:r>
            <a:r>
              <a:rPr lang="sl-SI" sz="2400" b="1" dirty="0">
                <a:solidFill>
                  <a:srgbClr val="0000FF"/>
                </a:solidFill>
                <a:latin typeface="Comic Sans MS" panose="030F0702030302020204" pitchFamily="66" charset="0"/>
              </a:rPr>
              <a:t>prehrana itd.</a:t>
            </a:r>
          </a:p>
        </p:txBody>
      </p:sp>
    </p:spTree>
    <p:extLst>
      <p:ext uri="{BB962C8B-B14F-4D97-AF65-F5344CB8AC3E}">
        <p14:creationId xmlns:p14="http://schemas.microsoft.com/office/powerpoint/2010/main" val="3788483950"/>
      </p:ext>
    </p:extLst>
  </p:cSld>
  <p:clrMapOvr>
    <a:masterClrMapping/>
  </p:clrMapOvr>
  <p:transition>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107504" y="476672"/>
          <a:ext cx="8928992" cy="5355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7229613"/>
      </p:ext>
    </p:extLst>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79512" y="116632"/>
          <a:ext cx="8856984" cy="67095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5766727"/>
      </p:ext>
    </p:extLst>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7504" y="188640"/>
          <a:ext cx="8924031"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7327332"/>
      </p:ext>
    </p:extLst>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9512" y="260648"/>
          <a:ext cx="8640960" cy="6001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2795676"/>
      </p:ext>
    </p:extLst>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784976" cy="64633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1778000">
              <a:lnSpc>
                <a:spcPct val="90000"/>
              </a:lnSpc>
              <a:spcAft>
                <a:spcPct val="35000"/>
              </a:spcAft>
              <a:defRPr/>
            </a:pPr>
            <a:r>
              <a:rPr lang="sl-SI" sz="4000" b="1" dirty="0">
                <a:solidFill>
                  <a:srgbClr val="0000FF"/>
                </a:solidFill>
                <a:latin typeface="Comic Sans MS" panose="030F0702030302020204" pitchFamily="66" charset="0"/>
              </a:rPr>
              <a:t>HRUP NA DELOVNEM MESTU</a:t>
            </a:r>
          </a:p>
        </p:txBody>
      </p:sp>
      <p:pic>
        <p:nvPicPr>
          <p:cNvPr id="337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16" y="863338"/>
            <a:ext cx="4687989" cy="43198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C:\Users\home\Desktop\img32936.jpg"/>
          <p:cNvPicPr>
            <a:picLocks noChangeAspect="1" noChangeArrowheads="1"/>
          </p:cNvPicPr>
          <p:nvPr/>
        </p:nvPicPr>
        <p:blipFill>
          <a:blip r:embed="rId4" cstate="print"/>
          <a:srcRect/>
          <a:stretch>
            <a:fillRect/>
          </a:stretch>
        </p:blipFill>
        <p:spPr bwMode="auto">
          <a:xfrm>
            <a:off x="997041" y="5183230"/>
            <a:ext cx="2590800" cy="171062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2" descr="C:\Users\home\Desktop\Hrup-na-gradbišču.jpg"/>
          <p:cNvPicPr>
            <a:picLocks noChangeAspect="1" noChangeArrowheads="1"/>
          </p:cNvPicPr>
          <p:nvPr/>
        </p:nvPicPr>
        <p:blipFill>
          <a:blip r:embed="rId5" cstate="print"/>
          <a:srcRect/>
          <a:stretch>
            <a:fillRect/>
          </a:stretch>
        </p:blipFill>
        <p:spPr bwMode="auto">
          <a:xfrm>
            <a:off x="4917806" y="834971"/>
            <a:ext cx="4083464" cy="310965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3" descr="C:\Users\home\Desktop\mec5a1alica-2.jpg"/>
          <p:cNvPicPr>
            <a:picLocks noChangeAspect="1" noChangeArrowheads="1"/>
          </p:cNvPicPr>
          <p:nvPr/>
        </p:nvPicPr>
        <p:blipFill>
          <a:blip r:embed="rId6"/>
          <a:srcRect/>
          <a:stretch>
            <a:fillRect/>
          </a:stretch>
        </p:blipFill>
        <p:spPr bwMode="auto">
          <a:xfrm>
            <a:off x="4917805" y="3783475"/>
            <a:ext cx="4104650" cy="307452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095643636"/>
      </p:ext>
    </p:extLst>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5" descr="Screenshot_15.png"/>
          <p:cNvPicPr>
            <a:picLocks noGrp="1" noChangeAspect="1"/>
          </p:cNvPicPr>
          <p:nvPr>
            <p:ph idx="1"/>
          </p:nvPr>
        </p:nvPicPr>
        <p:blipFill>
          <a:blip r:embed="rId3" cstate="print"/>
          <a:stretch>
            <a:fillRect/>
          </a:stretch>
        </p:blipFill>
        <p:spPr>
          <a:xfrm>
            <a:off x="323528" y="332656"/>
            <a:ext cx="8568952" cy="5976664"/>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67011848"/>
      </p:ext>
    </p:extLst>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796596950"/>
              </p:ext>
            </p:extLst>
          </p:nvPr>
        </p:nvGraphicFramePr>
        <p:xfrm>
          <a:off x="395536" y="260648"/>
          <a:ext cx="849694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704324"/>
      </p:ext>
    </p:extLst>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784976" cy="535531"/>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defTabSz="1778000">
              <a:lnSpc>
                <a:spcPct val="90000"/>
              </a:lnSpc>
              <a:spcAft>
                <a:spcPct val="35000"/>
              </a:spcAft>
              <a:defRPr/>
            </a:pPr>
            <a:r>
              <a:rPr lang="sl-SI" sz="3200" b="1" dirty="0">
                <a:solidFill>
                  <a:srgbClr val="0000FF"/>
                </a:solidFill>
                <a:latin typeface="Comic Sans MS" panose="030F0702030302020204" pitchFamily="66" charset="0"/>
              </a:rPr>
              <a:t>ZVOK IN HRUP NA DELOVNEM MESTU</a:t>
            </a:r>
          </a:p>
        </p:txBody>
      </p:sp>
      <p:sp>
        <p:nvSpPr>
          <p:cNvPr id="3" name="Pravokotnik 2"/>
          <p:cNvSpPr/>
          <p:nvPr/>
        </p:nvSpPr>
        <p:spPr>
          <a:xfrm>
            <a:off x="251520" y="808156"/>
            <a:ext cx="8784976" cy="2308324"/>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latin typeface="Comic Sans MS" panose="030F0702030302020204" pitchFamily="66" charset="0"/>
              </a:rPr>
              <a:t>Zvok je vibracija zračnih delcev, ki se prenašajo po zraku kot zvočni (akustični) val. </a:t>
            </a:r>
          </a:p>
          <a:p>
            <a:pPr algn="ctr">
              <a:defRPr/>
            </a:pPr>
            <a:r>
              <a:rPr lang="sl-SI" sz="2400" b="1" dirty="0">
                <a:latin typeface="Comic Sans MS" panose="030F0702030302020204" pitchFamily="66" charset="0"/>
              </a:rPr>
              <a:t>Lahko rečemo </a:t>
            </a:r>
            <a:r>
              <a:rPr lang="sl-SI" sz="2400" b="1" dirty="0">
                <a:solidFill>
                  <a:srgbClr val="C00000"/>
                </a:solidFill>
                <a:latin typeface="Comic Sans MS" panose="030F0702030302020204" pitchFamily="66" charset="0"/>
              </a:rPr>
              <a:t>zvok je tisto, kar slišimo</a:t>
            </a:r>
            <a:r>
              <a:rPr lang="sl-SI" sz="2400" b="1" dirty="0">
                <a:latin typeface="Comic Sans MS" panose="030F0702030302020204" pitchFamily="66" charset="0"/>
              </a:rPr>
              <a:t>. </a:t>
            </a:r>
          </a:p>
          <a:p>
            <a:pPr algn="ctr">
              <a:defRPr/>
            </a:pPr>
            <a:r>
              <a:rPr lang="sl-SI" sz="2400" b="1" dirty="0">
                <a:latin typeface="Comic Sans MS" panose="030F0702030302020204" pitchFamily="66" charset="0"/>
              </a:rPr>
              <a:t>Prostor, v katerem se širi zvočni val, se imenuje zvočno polje.</a:t>
            </a:r>
          </a:p>
          <a:p>
            <a:pPr algn="ctr">
              <a:defRPr/>
            </a:pPr>
            <a:r>
              <a:rPr lang="pl-PL" sz="2400" b="1" dirty="0">
                <a:latin typeface="Comic Sans MS" panose="030F0702030302020204" pitchFamily="66" charset="0"/>
              </a:rPr>
              <a:t>Nastanka zvoka lahko prikažemo na primeru </a:t>
            </a:r>
            <a:r>
              <a:rPr lang="sl-SI" sz="2400" b="1" dirty="0">
                <a:latin typeface="Comic Sans MS" panose="030F0702030302020204" pitchFamily="66" charset="0"/>
              </a:rPr>
              <a:t>gonga.</a:t>
            </a:r>
            <a:endParaRPr lang="sl-SI" sz="1500" b="1" dirty="0">
              <a:latin typeface="Comic Sans MS" panose="030F0702030302020204" pitchFamily="66" charset="0"/>
            </a:endParaRPr>
          </a:p>
        </p:txBody>
      </p:sp>
      <p:pic>
        <p:nvPicPr>
          <p:cNvPr id="3584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0" y="4113213"/>
            <a:ext cx="4241800" cy="194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4"/>
          <p:cNvSpPr/>
          <p:nvPr/>
        </p:nvSpPr>
        <p:spPr>
          <a:xfrm>
            <a:off x="231354" y="3749381"/>
            <a:ext cx="4558446" cy="2308324"/>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latin typeface="Comic Sans MS" panose="030F0702030302020204" pitchFamily="66" charset="0"/>
              </a:rPr>
              <a:t>Površina gonga, na katero udarimo, začne vibrirati</a:t>
            </a:r>
          </a:p>
          <a:p>
            <a:pPr algn="ctr">
              <a:defRPr/>
            </a:pPr>
            <a:r>
              <a:rPr lang="sl-SI" sz="2400" b="1" dirty="0">
                <a:latin typeface="Comic Sans MS" panose="030F0702030302020204" pitchFamily="66" charset="0"/>
              </a:rPr>
              <a:t>in se premika naprej in nazaj (sestavni deli ali pokrovi različnih industrijskih strojev vibrirajo na podoben način).</a:t>
            </a:r>
          </a:p>
        </p:txBody>
      </p:sp>
    </p:spTree>
    <p:extLst>
      <p:ext uri="{BB962C8B-B14F-4D97-AF65-F5344CB8AC3E}">
        <p14:creationId xmlns:p14="http://schemas.microsoft.com/office/powerpoint/2010/main" val="1037005271"/>
      </p:ext>
    </p:extLst>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468313" y="642938"/>
            <a:ext cx="8424862" cy="5693866"/>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sz="2800" b="1" dirty="0">
                <a:solidFill>
                  <a:prstClr val="black"/>
                </a:solidFill>
                <a:latin typeface="Comic Sans MS" panose="030F0702030302020204" pitchFamily="66" charset="0"/>
              </a:rPr>
              <a:t>Vsi zvoki nastanejo zaradi nihanja teles in to imenujemo zvočno valovanje.</a:t>
            </a:r>
          </a:p>
          <a:p>
            <a:pPr>
              <a:defRPr/>
            </a:pPr>
            <a:endParaRPr lang="sl-SI" sz="2800" b="1" dirty="0">
              <a:solidFill>
                <a:prstClr val="black"/>
              </a:solidFill>
              <a:latin typeface="Comic Sans MS" panose="030F0702030302020204" pitchFamily="66" charset="0"/>
            </a:endParaRPr>
          </a:p>
          <a:p>
            <a:pPr algn="ctr">
              <a:defRPr/>
            </a:pPr>
            <a:r>
              <a:rPr lang="sl-SI" sz="2800" b="1" dirty="0">
                <a:solidFill>
                  <a:srgbClr val="0000FF"/>
                </a:solidFill>
                <a:latin typeface="Comic Sans MS" panose="030F0702030302020204" pitchFamily="66" charset="0"/>
              </a:rPr>
              <a:t>Omogočajo nam:</a:t>
            </a:r>
          </a:p>
          <a:p>
            <a:pPr>
              <a:defRPr/>
            </a:pPr>
            <a:endParaRPr lang="sl-SI" sz="2800" b="1" dirty="0">
              <a:solidFill>
                <a:srgbClr val="0000FF"/>
              </a:solidFill>
              <a:latin typeface="Comic Sans MS" panose="030F0702030302020204" pitchFamily="66" charset="0"/>
            </a:endParaRPr>
          </a:p>
          <a:p>
            <a:pPr marL="342900" indent="-342900">
              <a:buFont typeface="Wingdings" panose="05000000000000000000" pitchFamily="2" charset="2"/>
              <a:buChar char="ü"/>
              <a:defRPr/>
            </a:pPr>
            <a:r>
              <a:rPr lang="sl-SI" sz="2800" b="1" dirty="0">
                <a:solidFill>
                  <a:srgbClr val="0000FF"/>
                </a:solidFill>
                <a:latin typeface="Comic Sans MS" panose="030F0702030302020204" pitchFamily="66" charset="0"/>
              </a:rPr>
              <a:t>sporazumevanje,</a:t>
            </a:r>
          </a:p>
          <a:p>
            <a:pPr>
              <a:defRPr/>
            </a:pPr>
            <a:r>
              <a:rPr lang="sl-SI" sz="2800" b="1" dirty="0">
                <a:solidFill>
                  <a:srgbClr val="0000FF"/>
                </a:solidFill>
                <a:latin typeface="Comic Sans MS" panose="030F0702030302020204" pitchFamily="66" charset="0"/>
              </a:rPr>
              <a:t> </a:t>
            </a:r>
            <a:endParaRPr lang="sl-SI" sz="2800" dirty="0">
              <a:solidFill>
                <a:srgbClr val="0000FF"/>
              </a:solidFill>
              <a:latin typeface="Comic Sans MS" panose="030F0702030302020204" pitchFamily="66" charset="0"/>
            </a:endParaRPr>
          </a:p>
          <a:p>
            <a:pPr marL="342900" indent="-342900">
              <a:buFont typeface="Wingdings" panose="05000000000000000000" pitchFamily="2" charset="2"/>
              <a:buChar char="ü"/>
              <a:defRPr/>
            </a:pPr>
            <a:r>
              <a:rPr lang="sl-SI" sz="2800" b="1" dirty="0">
                <a:solidFill>
                  <a:srgbClr val="0000FF"/>
                </a:solidFill>
                <a:latin typeface="Comic Sans MS" panose="030F0702030302020204" pitchFamily="66" charset="0"/>
              </a:rPr>
              <a:t>spoznavanje okolja, </a:t>
            </a:r>
          </a:p>
          <a:p>
            <a:pPr marL="285750" indent="-285750">
              <a:buFont typeface="Wingdings" panose="05000000000000000000" pitchFamily="2" charset="2"/>
              <a:buChar char="ü"/>
              <a:defRPr/>
            </a:pPr>
            <a:endParaRPr lang="sl-SI" sz="2800" dirty="0">
              <a:solidFill>
                <a:srgbClr val="0000FF"/>
              </a:solidFill>
              <a:latin typeface="Comic Sans MS" panose="030F0702030302020204" pitchFamily="66" charset="0"/>
            </a:endParaRPr>
          </a:p>
          <a:p>
            <a:pPr marL="342900" indent="-342900">
              <a:buFont typeface="Wingdings" panose="05000000000000000000" pitchFamily="2" charset="2"/>
              <a:buChar char="ü"/>
              <a:defRPr/>
            </a:pPr>
            <a:r>
              <a:rPr lang="sl-SI" sz="2800" b="1" dirty="0">
                <a:solidFill>
                  <a:srgbClr val="0000FF"/>
                </a:solidFill>
                <a:latin typeface="Comic Sans MS" panose="030F0702030302020204" pitchFamily="66" charset="0"/>
              </a:rPr>
              <a:t>orientacijo v prostoru,</a:t>
            </a:r>
          </a:p>
          <a:p>
            <a:pPr>
              <a:defRPr/>
            </a:pPr>
            <a:endParaRPr lang="sl-SI" sz="2800" dirty="0">
              <a:solidFill>
                <a:srgbClr val="0000FF"/>
              </a:solidFill>
              <a:latin typeface="Comic Sans MS" panose="030F0702030302020204" pitchFamily="66" charset="0"/>
            </a:endParaRPr>
          </a:p>
          <a:p>
            <a:pPr marL="342900" indent="-342900">
              <a:buFont typeface="Wingdings" panose="05000000000000000000" pitchFamily="2" charset="2"/>
              <a:buChar char="ü"/>
              <a:defRPr/>
            </a:pPr>
            <a:r>
              <a:rPr lang="sl-SI" sz="2800" b="1" dirty="0">
                <a:solidFill>
                  <a:srgbClr val="0000FF"/>
                </a:solidFill>
                <a:latin typeface="Comic Sans MS" panose="030F0702030302020204" pitchFamily="66" charset="0"/>
              </a:rPr>
              <a:t>opravljanje dejavnosti, potrebnih za normalno življenje.</a:t>
            </a:r>
            <a:endParaRPr lang="sl-SI" sz="28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092814028"/>
      </p:ext>
    </p:extLst>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Pravokotnik 1"/>
          <p:cNvSpPr>
            <a:spLocks noChangeArrowheads="1"/>
          </p:cNvSpPr>
          <p:nvPr/>
        </p:nvSpPr>
        <p:spPr bwMode="auto">
          <a:xfrm>
            <a:off x="179512" y="188640"/>
            <a:ext cx="8712968" cy="5262563"/>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400" b="1" dirty="0" smtClean="0">
                <a:latin typeface="Comic Sans MS" pitchFamily="66" charset="0"/>
              </a:rPr>
              <a:t>Hrup je vsak nezaželen ali neprijeten zvok, ki kvarno vpliva na počutje in zdravje ljudi.</a:t>
            </a:r>
          </a:p>
          <a:p>
            <a:pPr algn="ctr" eaLnBrk="1" hangingPunct="1">
              <a:spcBef>
                <a:spcPct val="0"/>
              </a:spcBef>
              <a:buFontTx/>
              <a:buNone/>
              <a:defRPr/>
            </a:pPr>
            <a:endParaRPr lang="sl-SI" altLang="sl-SI" sz="2400" b="1" dirty="0" smtClean="0">
              <a:latin typeface="Comic Sans MS" pitchFamily="66" charset="0"/>
            </a:endParaRPr>
          </a:p>
          <a:p>
            <a:pPr algn="ctr" eaLnBrk="1" hangingPunct="1">
              <a:spcBef>
                <a:spcPct val="0"/>
              </a:spcBef>
              <a:buFontTx/>
              <a:buNone/>
              <a:defRPr/>
            </a:pPr>
            <a:r>
              <a:rPr lang="sl-SI" altLang="sl-SI" sz="2400" b="1" dirty="0" smtClean="0">
                <a:latin typeface="Comic Sans MS" pitchFamily="66" charset="0"/>
              </a:rPr>
              <a:t>Hrup pogosto povezujejo z glasnim zvokom, ki lahko poškoduje sluh, zato lahko, če upoštevamo njegove možne učinke, </a:t>
            </a:r>
            <a:r>
              <a:rPr lang="sl-SI" altLang="sl-SI" sz="2400" b="1" dirty="0" smtClean="0">
                <a:solidFill>
                  <a:srgbClr val="0000FF"/>
                </a:solidFill>
                <a:latin typeface="Comic Sans MS" pitchFamily="66" charset="0"/>
              </a:rPr>
              <a:t>hrup opredelimo kot glasen zvok, ki lahko poškoduje naš sluh.</a:t>
            </a:r>
          </a:p>
          <a:p>
            <a:pPr algn="ctr" eaLnBrk="1" hangingPunct="1">
              <a:spcBef>
                <a:spcPct val="0"/>
              </a:spcBef>
              <a:buFontTx/>
              <a:buNone/>
              <a:defRPr/>
            </a:pPr>
            <a:endParaRPr lang="sl-SI" altLang="sl-SI" sz="2400" b="1" dirty="0" smtClean="0">
              <a:latin typeface="Comic Sans MS" pitchFamily="66" charset="0"/>
            </a:endParaRPr>
          </a:p>
          <a:p>
            <a:pPr algn="ctr" eaLnBrk="1" hangingPunct="1">
              <a:spcBef>
                <a:spcPct val="0"/>
              </a:spcBef>
              <a:buFontTx/>
              <a:buNone/>
              <a:defRPr/>
            </a:pPr>
            <a:r>
              <a:rPr lang="sl-SI" altLang="sl-SI" sz="2400" b="1" dirty="0" smtClean="0">
                <a:latin typeface="Comic Sans MS" pitchFamily="66" charset="0"/>
              </a:rPr>
              <a:t>Hrup je subjektiven pojem. </a:t>
            </a:r>
          </a:p>
          <a:p>
            <a:pPr algn="ctr" eaLnBrk="1" hangingPunct="1">
              <a:spcBef>
                <a:spcPct val="0"/>
              </a:spcBef>
              <a:buFontTx/>
              <a:buNone/>
              <a:defRPr/>
            </a:pPr>
            <a:endParaRPr lang="sl-SI" altLang="sl-SI" sz="2400" b="1" dirty="0" smtClean="0">
              <a:latin typeface="Comic Sans MS" pitchFamily="66" charset="0"/>
            </a:endParaRPr>
          </a:p>
          <a:p>
            <a:pPr algn="ctr" eaLnBrk="1" hangingPunct="1">
              <a:spcBef>
                <a:spcPct val="0"/>
              </a:spcBef>
              <a:buFontTx/>
              <a:buNone/>
              <a:defRPr/>
            </a:pPr>
            <a:r>
              <a:rPr lang="sl-SI" altLang="sl-SI" sz="2400" b="1" dirty="0" smtClean="0">
                <a:latin typeface="Comic Sans MS" pitchFamily="66" charset="0"/>
              </a:rPr>
              <a:t>Zvoki, ki za nekoga predstavljajo glasbo, lahko za drugega pomenijo hrup, tudi takrat, ko glasba ni preglasna.</a:t>
            </a:r>
          </a:p>
          <a:p>
            <a:pPr algn="just" eaLnBrk="1" hangingPunct="1">
              <a:spcBef>
                <a:spcPct val="0"/>
              </a:spcBef>
              <a:buFontTx/>
              <a:buNone/>
              <a:defRPr/>
            </a:pPr>
            <a:endParaRPr lang="sl-SI" altLang="sl-SI" sz="2400" b="1" dirty="0" smtClean="0">
              <a:latin typeface="Comic Sans MS" pitchFamily="66" charset="0"/>
            </a:endParaRPr>
          </a:p>
        </p:txBody>
      </p:sp>
      <p:pic>
        <p:nvPicPr>
          <p:cNvPr id="378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5059363"/>
            <a:ext cx="3419475" cy="170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9895626"/>
      </p:ext>
    </p:extLst>
  </p:cSld>
  <p:clrMapOvr>
    <a:masterClrMapping/>
  </p:clrMapOvr>
  <p:transition>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50825" y="5084763"/>
            <a:ext cx="8497888"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endParaRPr lang="sl-SI" altLang="sl-SI" sz="2000" b="1">
              <a:solidFill>
                <a:srgbClr val="4D4D4D"/>
              </a:solidFill>
              <a:latin typeface="Times New Roman" pitchFamily="18" charset="0"/>
            </a:endParaRPr>
          </a:p>
          <a:p>
            <a:pPr algn="ctr" eaLnBrk="1" hangingPunct="1">
              <a:spcBef>
                <a:spcPct val="0"/>
              </a:spcBef>
              <a:buFontTx/>
              <a:buNone/>
            </a:pPr>
            <a:r>
              <a:rPr lang="sl-SI" altLang="sl-SI" sz="2400" i="1">
                <a:solidFill>
                  <a:srgbClr val="0000FF"/>
                </a:solidFill>
                <a:latin typeface="Times New Roman" pitchFamily="18" charset="0"/>
                <a:cs typeface="Times New Roman" pitchFamily="18" charset="0"/>
              </a:rPr>
              <a:t>       </a:t>
            </a:r>
            <a:endParaRPr lang="sl-SI" altLang="sl-SI" sz="2400" b="1" i="1">
              <a:solidFill>
                <a:srgbClr val="CC0099"/>
              </a:solidFill>
              <a:latin typeface="Times New Roman" pitchFamily="18" charset="0"/>
              <a:cs typeface="Times New Roman" pitchFamily="18" charset="0"/>
            </a:endParaRPr>
          </a:p>
        </p:txBody>
      </p:sp>
      <p:sp>
        <p:nvSpPr>
          <p:cNvPr id="3" name="Pravokotnik 2"/>
          <p:cNvSpPr/>
          <p:nvPr/>
        </p:nvSpPr>
        <p:spPr>
          <a:xfrm>
            <a:off x="1763688" y="764704"/>
            <a:ext cx="6624736" cy="646331"/>
          </a:xfrm>
          <a:prstGeom prst="rect">
            <a:avLst/>
          </a:prstGeom>
        </p:spPr>
        <p:txBody>
          <a:bodyPr wrap="square">
            <a:spAutoFit/>
          </a:bodyPr>
          <a:lstStyle/>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p:txBody>
      </p:sp>
      <p:graphicFrame>
        <p:nvGraphicFramePr>
          <p:cNvPr id="4" name="Diagram 3"/>
          <p:cNvGraphicFramePr/>
          <p:nvPr>
            <p:extLst>
              <p:ext uri="{D42A27DB-BD31-4B8C-83A1-F6EECF244321}">
                <p14:modId xmlns:p14="http://schemas.microsoft.com/office/powerpoint/2010/main" val="901264005"/>
              </p:ext>
            </p:extLst>
          </p:nvPr>
        </p:nvGraphicFramePr>
        <p:xfrm>
          <a:off x="395536" y="332656"/>
          <a:ext cx="849694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7625298"/>
      </p:ext>
    </p:extLst>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ravokotnik 1"/>
          <p:cNvSpPr>
            <a:spLocks noChangeArrowheads="1"/>
          </p:cNvSpPr>
          <p:nvPr/>
        </p:nvSpPr>
        <p:spPr bwMode="auto">
          <a:xfrm>
            <a:off x="244674" y="188640"/>
            <a:ext cx="8791822" cy="2677656"/>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sl-SI" altLang="sl-SI" sz="2400" b="1" dirty="0" smtClean="0">
                <a:solidFill>
                  <a:schemeClr val="bg1"/>
                </a:solidFill>
                <a:latin typeface="Comic Sans MS" pitchFamily="66" charset="0"/>
              </a:rPr>
              <a:t>Impulzivni ali udarni hrup je glasen hrup, ki se pojavi nenadoma, trčenjem predmetov:</a:t>
            </a:r>
          </a:p>
          <a:p>
            <a:pPr eaLnBrk="1" hangingPunct="1">
              <a:spcBef>
                <a:spcPct val="0"/>
              </a:spcBef>
              <a:buFontTx/>
              <a:buNone/>
              <a:defRPr/>
            </a:pPr>
            <a:endParaRPr lang="sl-SI" altLang="sl-SI" sz="2400" b="1" dirty="0" smtClean="0">
              <a:solidFill>
                <a:schemeClr val="bg1"/>
              </a:solidFill>
              <a:latin typeface="Comic Sans MS" pitchFamily="66" charset="0"/>
            </a:endParaRPr>
          </a:p>
          <a:p>
            <a:pPr marL="342900" indent="-342900" eaLnBrk="1" hangingPunct="1">
              <a:spcBef>
                <a:spcPct val="0"/>
              </a:spcBef>
              <a:buFont typeface="Wingdings" panose="05000000000000000000" pitchFamily="2" charset="2"/>
              <a:buChar char="ü"/>
              <a:defRPr/>
            </a:pPr>
            <a:r>
              <a:rPr lang="sl-SI" altLang="sl-SI" sz="2400" i="1" dirty="0" smtClean="0">
                <a:solidFill>
                  <a:schemeClr val="bg1"/>
                </a:solidFill>
                <a:latin typeface="Comic Sans MS" pitchFamily="66" charset="0"/>
              </a:rPr>
              <a:t>balon, ki poči, </a:t>
            </a:r>
          </a:p>
          <a:p>
            <a:pPr marL="342900" indent="-342900" eaLnBrk="1" hangingPunct="1">
              <a:spcBef>
                <a:spcPct val="0"/>
              </a:spcBef>
              <a:buFont typeface="Wingdings" panose="05000000000000000000" pitchFamily="2" charset="2"/>
              <a:buChar char="ü"/>
              <a:defRPr/>
            </a:pPr>
            <a:r>
              <a:rPr lang="sl-SI" altLang="sl-SI" sz="2400" i="1" dirty="0" smtClean="0">
                <a:solidFill>
                  <a:schemeClr val="bg1"/>
                </a:solidFill>
                <a:latin typeface="Comic Sans MS" pitchFamily="66" charset="0"/>
              </a:rPr>
              <a:t>udarci kladiva, </a:t>
            </a:r>
          </a:p>
          <a:p>
            <a:pPr marL="342900" indent="-342900" eaLnBrk="1" hangingPunct="1">
              <a:spcBef>
                <a:spcPct val="0"/>
              </a:spcBef>
              <a:buFont typeface="Wingdings" panose="05000000000000000000" pitchFamily="2" charset="2"/>
              <a:buChar char="ü"/>
              <a:defRPr/>
            </a:pPr>
            <a:r>
              <a:rPr lang="sl-SI" altLang="sl-SI" sz="2400" i="1" dirty="0" smtClean="0">
                <a:solidFill>
                  <a:schemeClr val="bg1"/>
                </a:solidFill>
                <a:latin typeface="Comic Sans MS" pitchFamily="66" charset="0"/>
              </a:rPr>
              <a:t>hrup, ki ga proizvede stiskalnica, </a:t>
            </a:r>
          </a:p>
          <a:p>
            <a:pPr marL="342900" indent="-342900" eaLnBrk="1" hangingPunct="1">
              <a:spcBef>
                <a:spcPct val="0"/>
              </a:spcBef>
              <a:buFont typeface="Wingdings" panose="05000000000000000000" pitchFamily="2" charset="2"/>
              <a:buChar char="ü"/>
              <a:defRPr/>
            </a:pPr>
            <a:r>
              <a:rPr lang="sl-SI" altLang="sl-SI" sz="2400" i="1" dirty="0" smtClean="0">
                <a:solidFill>
                  <a:schemeClr val="bg1"/>
                </a:solidFill>
                <a:latin typeface="Comic Sans MS" pitchFamily="66" charset="0"/>
              </a:rPr>
              <a:t>strel iz pištole.</a:t>
            </a:r>
          </a:p>
        </p:txBody>
      </p:sp>
      <p:pic>
        <p:nvPicPr>
          <p:cNvPr id="389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6100" y="1524000"/>
            <a:ext cx="34194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avokotnik 1"/>
          <p:cNvSpPr>
            <a:spLocks noChangeArrowheads="1"/>
          </p:cNvSpPr>
          <p:nvPr/>
        </p:nvSpPr>
        <p:spPr bwMode="auto">
          <a:xfrm>
            <a:off x="244674" y="3021707"/>
            <a:ext cx="8791822" cy="1938992"/>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sl-SI" altLang="sl-SI" sz="2000" b="1" dirty="0" smtClean="0">
                <a:latin typeface="Comic Sans MS" panose="030F0702030302020204" pitchFamily="66" charset="0"/>
              </a:rPr>
              <a:t>Različne vrste hrupa</a:t>
            </a:r>
            <a:endParaRPr lang="pt-BR" altLang="sl-SI" sz="2000" b="1" i="1" dirty="0" smtClean="0">
              <a:latin typeface="Comic Sans MS" panose="030F0702030302020204" pitchFamily="66" charset="0"/>
            </a:endParaRPr>
          </a:p>
          <a:p>
            <a:pPr marL="285750" indent="-28575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Zračni viri so lahko izpuhi plinov, eksplozije itd.</a:t>
            </a:r>
          </a:p>
          <a:p>
            <a:pPr marL="285750" indent="-28575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Tekoči viri nastajajo zaradi pretoka tekočin v ceveh, slapovih itd.</a:t>
            </a:r>
          </a:p>
          <a:p>
            <a:pPr marL="285750" indent="-28575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Trdni viri so v glavnem posledica mehanskih stikov:</a:t>
            </a:r>
          </a:p>
          <a:p>
            <a:pPr marL="342900" indent="-342900" eaLnBrk="1" hangingPunct="1">
              <a:spcBef>
                <a:spcPct val="0"/>
              </a:spcBef>
              <a:defRPr/>
            </a:pPr>
            <a:r>
              <a:rPr lang="sl-SI" altLang="sl-SI" sz="2000" b="1" dirty="0" smtClean="0">
                <a:latin typeface="Comic Sans MS" panose="030F0702030302020204" pitchFamily="66" charset="0"/>
              </a:rPr>
              <a:t>različna orodja in naprave, </a:t>
            </a:r>
          </a:p>
          <a:p>
            <a:pPr marL="342900" indent="-342900" eaLnBrk="1" hangingPunct="1">
              <a:spcBef>
                <a:spcPct val="0"/>
              </a:spcBef>
              <a:defRPr/>
            </a:pPr>
            <a:r>
              <a:rPr lang="sl-SI" altLang="sl-SI" sz="2000" b="1" dirty="0" smtClean="0">
                <a:latin typeface="Comic Sans MS" panose="030F0702030302020204" pitchFamily="66" charset="0"/>
              </a:rPr>
              <a:t>kladiva itd.</a:t>
            </a:r>
          </a:p>
        </p:txBody>
      </p:sp>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002" y="5269849"/>
            <a:ext cx="3026495" cy="14668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108" y="5292564"/>
            <a:ext cx="5543028" cy="14441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61810289"/>
      </p:ext>
    </p:extLst>
  </p:cSld>
  <p:clrMapOvr>
    <a:masterClrMapping/>
  </p:clrMapOvr>
  <p:transition>
    <p:wheel spokes="3"/>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Pravokotnik 1"/>
          <p:cNvSpPr>
            <a:spLocks noChangeArrowheads="1"/>
          </p:cNvSpPr>
          <p:nvPr/>
        </p:nvSpPr>
        <p:spPr bwMode="auto">
          <a:xfrm>
            <a:off x="107505" y="116632"/>
            <a:ext cx="8928992" cy="6463308"/>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600" b="1" dirty="0" smtClean="0">
                <a:solidFill>
                  <a:schemeClr val="bg1"/>
                </a:solidFill>
                <a:latin typeface="Comic Sans MS" panose="030F0702030302020204" pitchFamily="66" charset="0"/>
              </a:rPr>
              <a:t>Zvoki, ki jih lahko slišimo, imenujemo slišni zvoki</a:t>
            </a:r>
          </a:p>
          <a:p>
            <a:pPr algn="ctr" eaLnBrk="1" hangingPunct="1">
              <a:defRPr/>
            </a:pPr>
            <a:r>
              <a:rPr lang="sl-SI" altLang="sl-SI" sz="2600" b="1" dirty="0" smtClean="0">
                <a:solidFill>
                  <a:schemeClr val="bg1"/>
                </a:solidFill>
                <a:latin typeface="Comic Sans MS" panose="030F0702030302020204" pitchFamily="66" charset="0"/>
              </a:rPr>
              <a:t>(frekvence med 20 Hz in 2 kHz).</a:t>
            </a:r>
          </a:p>
          <a:p>
            <a:pPr eaLnBrk="1" hangingPunct="1">
              <a:defRPr/>
            </a:pPr>
            <a:endParaRPr lang="sl-SI" altLang="sl-SI" sz="2400" b="1" dirty="0" smtClean="0">
              <a:solidFill>
                <a:schemeClr val="bg1"/>
              </a:solidFill>
              <a:latin typeface="Comic Sans MS" panose="030F0702030302020204" pitchFamily="66" charset="0"/>
            </a:endParaRPr>
          </a:p>
          <a:p>
            <a:pPr algn="ctr" eaLnBrk="1" hangingPunct="1">
              <a:defRPr/>
            </a:pPr>
            <a:r>
              <a:rPr lang="sl-SI" altLang="sl-SI" sz="2600" b="1" dirty="0" smtClean="0">
                <a:solidFill>
                  <a:srgbClr val="FFFF00"/>
                </a:solidFill>
                <a:latin typeface="Comic Sans MS" panose="030F0702030302020204" pitchFamily="66" charset="0"/>
              </a:rPr>
              <a:t>Slišne zvoke lahko razdelimo na:</a:t>
            </a:r>
          </a:p>
          <a:p>
            <a:pPr eaLnBrk="1" hangingPunct="1">
              <a:defRPr/>
            </a:pPr>
            <a:endParaRPr lang="sl-SI" altLang="sl-SI" sz="2400" b="1" dirty="0" smtClean="0">
              <a:solidFill>
                <a:schemeClr val="bg1"/>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chemeClr val="bg1"/>
                </a:solidFill>
                <a:latin typeface="Comic Sans MS" panose="030F0702030302020204" pitchFamily="66" charset="0"/>
              </a:rPr>
              <a:t>Nizkofrekvenčne zvoke (slišimo jih kot bas),</a:t>
            </a:r>
          </a:p>
          <a:p>
            <a:pPr eaLnBrk="1" hangingPunct="1">
              <a:defRPr/>
            </a:pPr>
            <a:endParaRPr lang="sl-SI" altLang="sl-SI" sz="2400" b="1" dirty="0" smtClean="0">
              <a:solidFill>
                <a:schemeClr val="bg1"/>
              </a:solidFill>
              <a:latin typeface="Comic Sans MS" panose="030F0702030302020204" pitchFamily="66" charset="0"/>
            </a:endParaRPr>
          </a:p>
          <a:p>
            <a:pPr eaLnBrk="1" hangingPunct="1">
              <a:defRPr/>
            </a:pPr>
            <a:endParaRPr lang="sl-SI" altLang="sl-SI" sz="2400" b="1" dirty="0" smtClean="0">
              <a:solidFill>
                <a:schemeClr val="bg1"/>
              </a:solidFill>
              <a:latin typeface="Comic Sans MS" panose="030F0702030302020204" pitchFamily="66" charset="0"/>
            </a:endParaRPr>
          </a:p>
          <a:p>
            <a:pPr eaLnBrk="1" hangingPunct="1">
              <a:defRPr/>
            </a:pPr>
            <a:endParaRPr lang="sl-SI" altLang="sl-SI" sz="1200" b="1" dirty="0" smtClean="0">
              <a:solidFill>
                <a:schemeClr val="bg1"/>
              </a:solidFill>
              <a:latin typeface="Comic Sans MS" panose="030F0702030302020204" pitchFamily="66" charset="0"/>
            </a:endParaRPr>
          </a:p>
          <a:p>
            <a:pPr eaLnBrk="1" hangingPunct="1">
              <a:defRPr/>
            </a:pPr>
            <a:endParaRPr lang="sl-SI" altLang="sl-SI" sz="2400" b="1" dirty="0" smtClean="0">
              <a:solidFill>
                <a:srgbClr val="FFFF00"/>
              </a:solidFill>
              <a:latin typeface="Comic Sans MS" panose="030F0702030302020204" pitchFamily="66" charset="0"/>
            </a:endParaRPr>
          </a:p>
          <a:p>
            <a:pPr eaLnBrk="1" hangingPunct="1">
              <a:defRPr/>
            </a:pPr>
            <a:r>
              <a:rPr lang="sl-SI" altLang="sl-SI" sz="2400" b="1" dirty="0" smtClean="0">
                <a:solidFill>
                  <a:srgbClr val="FFFF00"/>
                </a:solidFill>
                <a:latin typeface="Comic Sans MS" panose="030F0702030302020204" pitchFamily="66" charset="0"/>
              </a:rPr>
              <a:t>Moški bas, zvok dizelskega motorja, zvok transformatorja</a:t>
            </a:r>
          </a:p>
          <a:p>
            <a:pPr eaLnBrk="1" hangingPunct="1">
              <a:defRPr/>
            </a:pPr>
            <a:endParaRPr lang="sl-SI" altLang="sl-SI" sz="2400" b="1" dirty="0" smtClean="0">
              <a:solidFill>
                <a:schemeClr val="bg1"/>
              </a:solidFill>
              <a:latin typeface="Comic Sans MS" panose="030F0702030302020204" pitchFamily="66" charset="0"/>
            </a:endParaRPr>
          </a:p>
          <a:p>
            <a:pPr marL="342900" indent="-342900" eaLnBrk="1" hangingPunct="1">
              <a:buFont typeface="Wingdings" panose="05000000000000000000" pitchFamily="2" charset="2"/>
              <a:buChar char="ü"/>
              <a:defRPr/>
            </a:pPr>
            <a:r>
              <a:rPr lang="sl-SI" altLang="sl-SI" sz="2400" b="1" dirty="0" smtClean="0">
                <a:solidFill>
                  <a:schemeClr val="bg1"/>
                </a:solidFill>
                <a:latin typeface="Comic Sans MS" panose="030F0702030302020204" pitchFamily="66" charset="0"/>
              </a:rPr>
              <a:t>Visokofrekvenčne zvoke (slišimo jih kot sopran)</a:t>
            </a:r>
          </a:p>
          <a:p>
            <a:pPr eaLnBrk="1" hangingPunct="1">
              <a:defRPr/>
            </a:pPr>
            <a:endParaRPr lang="sl-SI" altLang="sl-SI" sz="2400" b="1" dirty="0" smtClean="0">
              <a:solidFill>
                <a:schemeClr val="bg1"/>
              </a:solidFill>
              <a:latin typeface="Comic Sans MS" panose="030F0702030302020204" pitchFamily="66" charset="0"/>
            </a:endParaRPr>
          </a:p>
          <a:p>
            <a:pPr eaLnBrk="1" hangingPunct="1">
              <a:defRPr/>
            </a:pPr>
            <a:endParaRPr lang="sl-SI" altLang="sl-SI" sz="2400" b="1" dirty="0" smtClean="0">
              <a:solidFill>
                <a:schemeClr val="bg1"/>
              </a:solidFill>
              <a:latin typeface="Comic Sans MS" panose="030F0702030302020204" pitchFamily="66" charset="0"/>
            </a:endParaRPr>
          </a:p>
          <a:p>
            <a:pPr eaLnBrk="1" hangingPunct="1">
              <a:defRPr/>
            </a:pPr>
            <a:endParaRPr lang="sl-SI" altLang="sl-SI" sz="2400" b="1" dirty="0" smtClean="0">
              <a:solidFill>
                <a:schemeClr val="bg1"/>
              </a:solidFill>
              <a:latin typeface="Comic Sans MS" panose="030F0702030302020204" pitchFamily="66" charset="0"/>
            </a:endParaRPr>
          </a:p>
          <a:p>
            <a:pPr eaLnBrk="1" hangingPunct="1">
              <a:defRPr/>
            </a:pPr>
            <a:endParaRPr lang="sl-SI" altLang="sl-SI" sz="1200" b="1" dirty="0" smtClean="0">
              <a:solidFill>
                <a:schemeClr val="bg1"/>
              </a:solidFill>
              <a:latin typeface="Comic Sans MS" panose="030F0702030302020204" pitchFamily="66" charset="0"/>
            </a:endParaRPr>
          </a:p>
          <a:p>
            <a:pPr algn="just" eaLnBrk="1" hangingPunct="1">
              <a:defRPr/>
            </a:pPr>
            <a:r>
              <a:rPr lang="sl-SI" altLang="sl-SI" sz="2400" b="1" dirty="0" smtClean="0">
                <a:solidFill>
                  <a:srgbClr val="FFFF00"/>
                </a:solidFill>
                <a:latin typeface="Comic Sans MS" panose="030F0702030302020204" pitchFamily="66" charset="0"/>
              </a:rPr>
              <a:t>Ženski sopran,brenčanje komarja ali žvižg kotlička…</a:t>
            </a:r>
          </a:p>
        </p:txBody>
      </p:sp>
      <p:pic>
        <p:nvPicPr>
          <p:cNvPr id="3994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4525" y="4941888"/>
            <a:ext cx="2466975" cy="105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1350" y="2565400"/>
            <a:ext cx="2466975" cy="106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543003"/>
      </p:ext>
    </p:extLst>
  </p:cSld>
  <p:clrMapOvr>
    <a:masterClrMapping/>
  </p:clrMapOvr>
  <p:transition>
    <p:wheel spokes="3"/>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50674"/>
            <a:ext cx="3467100" cy="5942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9939" name="Pravokotnik 1"/>
          <p:cNvSpPr>
            <a:spLocks noChangeArrowheads="1"/>
          </p:cNvSpPr>
          <p:nvPr/>
        </p:nvSpPr>
        <p:spPr bwMode="auto">
          <a:xfrm>
            <a:off x="227534" y="138446"/>
            <a:ext cx="4896544" cy="6063198"/>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800" b="1" dirty="0" smtClean="0">
                <a:latin typeface="Comic Sans MS" panose="030F0702030302020204" pitchFamily="66" charset="0"/>
              </a:rPr>
              <a:t>Zvočni tlaki najglasnejših zvokov, ki jih lahko slišimo, so milijon krat višji od zvočnih tlakov najtišjih slišnih zvokov. </a:t>
            </a:r>
          </a:p>
          <a:p>
            <a:pPr algn="ctr" eaLnBrk="1" hangingPunct="1">
              <a:defRPr/>
            </a:pPr>
            <a:endParaRPr lang="sl-SI" altLang="sl-SI" sz="2400" b="1" dirty="0" smtClean="0">
              <a:latin typeface="Comic Sans MS" panose="030F0702030302020204" pitchFamily="66" charset="0"/>
            </a:endParaRPr>
          </a:p>
          <a:p>
            <a:pPr algn="ctr" eaLnBrk="1" hangingPunct="1">
              <a:defRPr/>
            </a:pPr>
            <a:r>
              <a:rPr lang="sl-SI" altLang="sl-SI" sz="2800" b="1" dirty="0" smtClean="0">
                <a:solidFill>
                  <a:srgbClr val="0000FF"/>
                </a:solidFill>
                <a:latin typeface="Comic Sans MS" panose="030F0702030302020204" pitchFamily="66" charset="0"/>
              </a:rPr>
              <a:t>Hrup, ki ga proizvajajo nekatere naprave, ima zvočni tlak, ki znatno presega vrednost, pri kateri se pri človeku pojavi okvara sluha, npr. </a:t>
            </a:r>
            <a:r>
              <a:rPr lang="nb-NO" altLang="sl-SI" sz="2800" b="1" dirty="0" smtClean="0">
                <a:solidFill>
                  <a:srgbClr val="0000FF"/>
                </a:solidFill>
                <a:latin typeface="Comic Sans MS" panose="030F0702030302020204" pitchFamily="66" charset="0"/>
              </a:rPr>
              <a:t>sprožitev velike puške</a:t>
            </a:r>
            <a:r>
              <a:rPr lang="sl-SI" altLang="sl-SI" sz="2800" b="1" dirty="0" smtClean="0">
                <a:solidFill>
                  <a:srgbClr val="0000FF"/>
                </a:solidFill>
                <a:latin typeface="Comic Sans MS" panose="030F0702030302020204" pitchFamily="66" charset="0"/>
              </a:rPr>
              <a:t> </a:t>
            </a:r>
          </a:p>
          <a:p>
            <a:pPr algn="ctr" eaLnBrk="1" hangingPunct="1">
              <a:defRPr/>
            </a:pPr>
            <a:r>
              <a:rPr lang="nb-NO" altLang="sl-SI" sz="2800" b="1" dirty="0" smtClean="0">
                <a:solidFill>
                  <a:srgbClr val="0000FF"/>
                </a:solidFill>
                <a:latin typeface="Comic Sans MS" panose="030F0702030302020204" pitchFamily="66" charset="0"/>
              </a:rPr>
              <a:t>– 1 000 Pa.</a:t>
            </a:r>
            <a:endParaRPr lang="sl-SI" altLang="sl-SI" sz="2800" b="1" dirty="0" smtClean="0">
              <a:solidFill>
                <a:srgbClr val="0000FF"/>
              </a:solidFill>
              <a:latin typeface="Comic Sans MS" panose="030F0702030302020204" pitchFamily="66" charset="0"/>
            </a:endParaRPr>
          </a:p>
        </p:txBody>
      </p:sp>
      <p:sp>
        <p:nvSpPr>
          <p:cNvPr id="39940" name="Pravokotnik 2"/>
          <p:cNvSpPr>
            <a:spLocks noChangeArrowheads="1"/>
          </p:cNvSpPr>
          <p:nvPr/>
        </p:nvSpPr>
        <p:spPr bwMode="auto">
          <a:xfrm>
            <a:off x="224533" y="6378637"/>
            <a:ext cx="8808962" cy="400110"/>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000" b="1" dirty="0" smtClean="0">
                <a:solidFill>
                  <a:schemeClr val="bg1"/>
                </a:solidFill>
                <a:latin typeface="Comic Sans MS" panose="030F0702030302020204" pitchFamily="66" charset="0"/>
              </a:rPr>
              <a:t>Primerjava zvočnih tlakov in ravni zvočnega tlaka različnih zvokov</a:t>
            </a:r>
          </a:p>
        </p:txBody>
      </p:sp>
    </p:spTree>
    <p:extLst>
      <p:ext uri="{BB962C8B-B14F-4D97-AF65-F5344CB8AC3E}">
        <p14:creationId xmlns:p14="http://schemas.microsoft.com/office/powerpoint/2010/main" val="3351164207"/>
      </p:ext>
    </p:extLst>
  </p:cSld>
  <p:clrMapOvr>
    <a:masterClrMapping/>
  </p:clrMapOvr>
  <p:transition>
    <p:wheel spokes="3"/>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Pravokotnik 1"/>
          <p:cNvSpPr>
            <a:spLocks noChangeArrowheads="1"/>
          </p:cNvSpPr>
          <p:nvPr/>
        </p:nvSpPr>
        <p:spPr bwMode="auto">
          <a:xfrm>
            <a:off x="179512" y="260350"/>
            <a:ext cx="8856984" cy="1569660"/>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smtClean="0">
                <a:solidFill>
                  <a:srgbClr val="0000FF"/>
                </a:solidFill>
                <a:latin typeface="Comic Sans MS" panose="030F0702030302020204" pitchFamily="66" charset="0"/>
              </a:rPr>
              <a:t>Seštevanje ravni zvočnega tlaka</a:t>
            </a:r>
          </a:p>
          <a:p>
            <a:pPr eaLnBrk="1" hangingPunct="1">
              <a:defRPr/>
            </a:pPr>
            <a:endParaRPr lang="sl-SI" altLang="sl-SI" sz="2400" b="1" dirty="0" smtClean="0">
              <a:latin typeface="Comic Sans MS" panose="030F0702030302020204" pitchFamily="66" charset="0"/>
            </a:endParaRPr>
          </a:p>
          <a:p>
            <a:pPr algn="ctr" eaLnBrk="1" hangingPunct="1">
              <a:defRPr/>
            </a:pPr>
            <a:r>
              <a:rPr lang="sl-SI" altLang="sl-SI" sz="2400" b="1" dirty="0" smtClean="0">
                <a:latin typeface="Comic Sans MS" panose="030F0702030302020204" pitchFamily="66" charset="0"/>
              </a:rPr>
              <a:t>Decibel je logaritmična količina, zato ravni zvočnega tlaka ni </a:t>
            </a:r>
            <a:r>
              <a:rPr lang="pt-BR" altLang="sl-SI" sz="2400" b="1" dirty="0" smtClean="0">
                <a:latin typeface="Comic Sans MS" panose="030F0702030302020204" pitchFamily="66" charset="0"/>
              </a:rPr>
              <a:t>mogoče izračunati s preprostim seštevanjem</a:t>
            </a:r>
            <a:r>
              <a:rPr lang="sl-SI" altLang="sl-SI" sz="2400" b="1" dirty="0" smtClean="0">
                <a:latin typeface="Comic Sans MS" panose="030F0702030302020204" pitchFamily="66" charset="0"/>
              </a:rPr>
              <a:t>.</a:t>
            </a:r>
            <a:endParaRPr lang="sl-SI" altLang="sl-SI" sz="2400" dirty="0" smtClean="0">
              <a:latin typeface="Comic Sans MS" panose="030F0702030302020204" pitchFamily="66" charset="0"/>
            </a:endParaRPr>
          </a:p>
        </p:txBody>
      </p:sp>
      <p:sp>
        <p:nvSpPr>
          <p:cNvPr id="40963" name="Pravokotnik 2"/>
          <p:cNvSpPr>
            <a:spLocks noChangeArrowheads="1"/>
          </p:cNvSpPr>
          <p:nvPr/>
        </p:nvSpPr>
        <p:spPr bwMode="auto">
          <a:xfrm>
            <a:off x="179512" y="2132856"/>
            <a:ext cx="8856984" cy="1938992"/>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smtClean="0">
                <a:latin typeface="Comic Sans MS" panose="030F0702030302020204" pitchFamily="66" charset="0"/>
              </a:rPr>
              <a:t>Primer:</a:t>
            </a:r>
          </a:p>
          <a:p>
            <a:pPr algn="ctr" eaLnBrk="1" hangingPunct="1">
              <a:defRPr/>
            </a:pPr>
            <a:r>
              <a:rPr lang="sl-SI" altLang="sl-SI" sz="2400" b="1" dirty="0" smtClean="0">
                <a:latin typeface="Comic Sans MS" panose="030F0702030302020204" pitchFamily="66" charset="0"/>
              </a:rPr>
              <a:t>Stroj proizvaja hrup 80 dB. </a:t>
            </a:r>
          </a:p>
          <a:p>
            <a:pPr algn="ctr" eaLnBrk="1" hangingPunct="1">
              <a:defRPr/>
            </a:pPr>
            <a:r>
              <a:rPr lang="sl-SI" altLang="sl-SI" sz="2400" b="1" dirty="0" smtClean="0">
                <a:latin typeface="Comic Sans MS" panose="030F0702030302020204" pitchFamily="66" charset="0"/>
              </a:rPr>
              <a:t>Če </a:t>
            </a:r>
            <a:r>
              <a:rPr lang="pl-PL" altLang="sl-SI" sz="2400" b="1" dirty="0" smtClean="0">
                <a:latin typeface="Comic Sans MS" panose="030F0702030302020204" pitchFamily="66" charset="0"/>
              </a:rPr>
              <a:t>poleg tega stroja postavimo podoben stroj, </a:t>
            </a:r>
            <a:r>
              <a:rPr lang="sl-SI" altLang="sl-SI" sz="2400" b="1" dirty="0" smtClean="0">
                <a:latin typeface="Comic Sans MS" panose="030F0702030302020204" pitchFamily="66" charset="0"/>
              </a:rPr>
              <a:t>raven zvočnega tlaka hrupa, ki ga hkrati proizvajata oba</a:t>
            </a:r>
          </a:p>
          <a:p>
            <a:pPr algn="ctr" eaLnBrk="1" hangingPunct="1">
              <a:defRPr/>
            </a:pPr>
            <a:r>
              <a:rPr lang="sl-SI" altLang="sl-SI" sz="2400" b="1" dirty="0" smtClean="0">
                <a:latin typeface="Comic Sans MS" panose="030F0702030302020204" pitchFamily="66" charset="0"/>
              </a:rPr>
              <a:t>stroja znaša 83 dB.</a:t>
            </a:r>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0461" y="4437112"/>
            <a:ext cx="4424493" cy="14461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41993" name="Pravokotnik 3"/>
          <p:cNvSpPr>
            <a:spLocks noChangeArrowheads="1"/>
          </p:cNvSpPr>
          <p:nvPr/>
        </p:nvSpPr>
        <p:spPr bwMode="auto">
          <a:xfrm>
            <a:off x="2411413" y="6092825"/>
            <a:ext cx="4176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2000" b="1">
                <a:solidFill>
                  <a:srgbClr val="0000FF"/>
                </a:solidFill>
                <a:latin typeface="Comic Sans MS" pitchFamily="66" charset="0"/>
              </a:rPr>
              <a:t>Seštevanje ravni zvočnega tlaka</a:t>
            </a:r>
          </a:p>
        </p:txBody>
      </p:sp>
    </p:spTree>
    <p:extLst>
      <p:ext uri="{BB962C8B-B14F-4D97-AF65-F5344CB8AC3E}">
        <p14:creationId xmlns:p14="http://schemas.microsoft.com/office/powerpoint/2010/main" val="2913742620"/>
      </p:ext>
    </p:extLst>
  </p:cSld>
  <p:clrMapOvr>
    <a:masterClrMapping/>
  </p:clrMapOvr>
  <p:transition>
    <p:wheel spokes="3"/>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ravokotnik 1"/>
          <p:cNvSpPr>
            <a:spLocks noChangeArrowheads="1"/>
          </p:cNvSpPr>
          <p:nvPr/>
        </p:nvSpPr>
        <p:spPr bwMode="auto">
          <a:xfrm>
            <a:off x="179512" y="288116"/>
            <a:ext cx="8784976" cy="6217087"/>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800" b="1" dirty="0" smtClean="0">
                <a:solidFill>
                  <a:srgbClr val="0000FF"/>
                </a:solidFill>
                <a:latin typeface="Comic Sans MS" panose="030F0702030302020204" pitchFamily="66" charset="0"/>
              </a:rPr>
              <a:t>Širjenje zvoka in vpliv na prostor</a:t>
            </a:r>
          </a:p>
          <a:p>
            <a:pPr eaLnBrk="1" hangingPunct="1">
              <a:defRPr/>
            </a:pPr>
            <a:endParaRPr lang="sl-SI" altLang="sl-SI" b="1" i="1" dirty="0" smtClean="0"/>
          </a:p>
          <a:p>
            <a:pPr algn="ctr" eaLnBrk="1" hangingPunct="1">
              <a:defRPr/>
            </a:pPr>
            <a:r>
              <a:rPr lang="sl-SI" altLang="sl-SI" sz="2400" b="1" dirty="0" smtClean="0">
                <a:latin typeface="Comic Sans MS" panose="030F0702030302020204" pitchFamily="66" charset="0"/>
              </a:rPr>
              <a:t>Odprt prostor, kjer zvok prosto potuje, se imenuje prosto polje. </a:t>
            </a:r>
          </a:p>
          <a:p>
            <a:pPr eaLnBrk="1" hangingPunct="1">
              <a:defRPr/>
            </a:pPr>
            <a:endParaRPr lang="sl-SI" altLang="sl-SI" sz="2400" b="1" dirty="0" smtClean="0">
              <a:latin typeface="Comic Sans MS" panose="030F0702030302020204" pitchFamily="66" charset="0"/>
            </a:endParaRPr>
          </a:p>
          <a:p>
            <a:pPr algn="just" eaLnBrk="1" hangingPunct="1">
              <a:defRPr/>
            </a:pPr>
            <a:r>
              <a:rPr lang="sl-SI" altLang="sl-SI" sz="2400" b="1" dirty="0" smtClean="0">
                <a:latin typeface="Comic Sans MS" panose="030F0702030302020204" pitchFamily="66" charset="0"/>
              </a:rPr>
              <a:t>V prostem polju se zmanjša za 6 dB vsakič, ko se razdalja od zvočnega vira podvoji.</a:t>
            </a:r>
          </a:p>
          <a:p>
            <a:pPr eaLnBrk="1" hangingPunct="1">
              <a:defRPr/>
            </a:pPr>
            <a:endParaRPr lang="sl-SI" altLang="sl-SI" sz="2400" b="1" dirty="0" smtClean="0">
              <a:latin typeface="Comic Sans MS" panose="030F0702030302020204" pitchFamily="66" charset="0"/>
            </a:endParaRPr>
          </a:p>
          <a:p>
            <a:pPr eaLnBrk="1" hangingPunct="1">
              <a:defRPr/>
            </a:pPr>
            <a:r>
              <a:rPr lang="sl-SI" altLang="sl-SI" sz="2400" b="1" dirty="0" smtClean="0">
                <a:solidFill>
                  <a:srgbClr val="0000FF"/>
                </a:solidFill>
                <a:latin typeface="Comic Sans MS" panose="030F0702030302020204" pitchFamily="66" charset="0"/>
              </a:rPr>
              <a:t>Ko zvočni val naleti na oviro, se del</a:t>
            </a:r>
          </a:p>
          <a:p>
            <a:pPr eaLnBrk="1" hangingPunct="1">
              <a:defRPr/>
            </a:pPr>
            <a:r>
              <a:rPr lang="sl-SI" altLang="sl-SI" sz="2400" b="1" dirty="0" smtClean="0">
                <a:solidFill>
                  <a:srgbClr val="0000FF"/>
                </a:solidFill>
                <a:latin typeface="Comic Sans MS" panose="030F0702030302020204" pitchFamily="66" charset="0"/>
              </a:rPr>
              <a:t>energije zvoka:</a:t>
            </a:r>
          </a:p>
          <a:p>
            <a:pPr eaLnBrk="1" hangingPunct="1">
              <a:defRPr/>
            </a:pPr>
            <a:endParaRPr lang="sl-SI" altLang="sl-SI" sz="2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it-IT" altLang="sl-SI" sz="2400" b="1" dirty="0" err="1" smtClean="0">
                <a:solidFill>
                  <a:srgbClr val="0000FF"/>
                </a:solidFill>
                <a:latin typeface="Comic Sans MS" panose="030F0702030302020204" pitchFamily="66" charset="0"/>
              </a:rPr>
              <a:t>odbije</a:t>
            </a:r>
            <a:r>
              <a:rPr lang="it-IT" altLang="sl-SI" sz="2400" b="1" dirty="0" smtClean="0">
                <a:solidFill>
                  <a:srgbClr val="0000FF"/>
                </a:solidFill>
                <a:latin typeface="Comic Sans MS" panose="030F0702030302020204" pitchFamily="66" charset="0"/>
              </a:rPr>
              <a:t>, </a:t>
            </a:r>
            <a:endParaRPr lang="sl-SI" altLang="sl-SI" sz="2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it-IT" altLang="sl-SI" sz="2400" b="1" dirty="0" smtClean="0">
                <a:solidFill>
                  <a:srgbClr val="0000FF"/>
                </a:solidFill>
                <a:latin typeface="Comic Sans MS" panose="030F0702030302020204" pitchFamily="66" charset="0"/>
              </a:rPr>
              <a:t>del se </a:t>
            </a:r>
            <a:r>
              <a:rPr lang="it-IT" altLang="sl-SI" sz="2400" b="1" dirty="0" err="1" smtClean="0">
                <a:solidFill>
                  <a:srgbClr val="0000FF"/>
                </a:solidFill>
                <a:latin typeface="Comic Sans MS" panose="030F0702030302020204" pitchFamily="66" charset="0"/>
              </a:rPr>
              <a:t>absorbira</a:t>
            </a:r>
            <a:r>
              <a:rPr lang="it-IT" altLang="sl-SI" sz="2400" b="1" dirty="0" smtClean="0">
                <a:solidFill>
                  <a:srgbClr val="0000FF"/>
                </a:solidFill>
                <a:latin typeface="Comic Sans MS" panose="030F0702030302020204" pitchFamily="66" charset="0"/>
              </a:rPr>
              <a:t>, </a:t>
            </a:r>
            <a:endParaRPr lang="sl-SI" altLang="sl-SI" sz="2400" b="1" dirty="0" smtClean="0">
              <a:solidFill>
                <a:srgbClr val="0000FF"/>
              </a:solidFill>
              <a:latin typeface="Comic Sans MS" panose="030F0702030302020204" pitchFamily="66" charset="0"/>
            </a:endParaRPr>
          </a:p>
          <a:p>
            <a:pPr marL="342900" indent="-342900" eaLnBrk="1" hangingPunct="1">
              <a:buFont typeface="Wingdings" panose="05000000000000000000" pitchFamily="2" charset="2"/>
              <a:buChar char="ü"/>
              <a:defRPr/>
            </a:pPr>
            <a:r>
              <a:rPr lang="it-IT" altLang="sl-SI" sz="2400" b="1" dirty="0" smtClean="0">
                <a:solidFill>
                  <a:srgbClr val="0000FF"/>
                </a:solidFill>
                <a:latin typeface="Comic Sans MS" panose="030F0702030302020204" pitchFamily="66" charset="0"/>
              </a:rPr>
              <a:t>del pa </a:t>
            </a:r>
            <a:r>
              <a:rPr lang="it-IT" altLang="sl-SI" sz="2400" b="1" dirty="0" err="1" smtClean="0">
                <a:solidFill>
                  <a:srgbClr val="0000FF"/>
                </a:solidFill>
                <a:latin typeface="Comic Sans MS" panose="030F0702030302020204" pitchFamily="66" charset="0"/>
              </a:rPr>
              <a:t>prenese</a:t>
            </a:r>
            <a:r>
              <a:rPr lang="it-IT" altLang="sl-SI" sz="2400" b="1" dirty="0" smtClean="0">
                <a:solidFill>
                  <a:srgbClr val="0000FF"/>
                </a:solidFill>
                <a:latin typeface="Comic Sans MS" panose="030F0702030302020204" pitchFamily="66" charset="0"/>
              </a:rPr>
              <a:t> </a:t>
            </a:r>
            <a:r>
              <a:rPr lang="it-IT" altLang="sl-SI" sz="2400" b="1" dirty="0" err="1" smtClean="0">
                <a:solidFill>
                  <a:srgbClr val="0000FF"/>
                </a:solidFill>
                <a:latin typeface="Comic Sans MS" panose="030F0702030302020204" pitchFamily="66" charset="0"/>
              </a:rPr>
              <a:t>skozi</a:t>
            </a:r>
            <a:r>
              <a:rPr lang="it-IT" altLang="sl-SI" sz="2400" b="1" dirty="0" smtClean="0">
                <a:solidFill>
                  <a:srgbClr val="0000FF"/>
                </a:solidFill>
                <a:latin typeface="Comic Sans MS" panose="030F0702030302020204" pitchFamily="66" charset="0"/>
              </a:rPr>
              <a:t> </a:t>
            </a:r>
            <a:r>
              <a:rPr lang="it-IT" altLang="sl-SI" sz="2400" b="1" dirty="0" err="1" smtClean="0">
                <a:solidFill>
                  <a:srgbClr val="0000FF"/>
                </a:solidFill>
                <a:latin typeface="Comic Sans MS" panose="030F0702030302020204" pitchFamily="66" charset="0"/>
              </a:rPr>
              <a:t>oviro</a:t>
            </a:r>
            <a:r>
              <a:rPr lang="it-IT" altLang="sl-SI" sz="2400" b="1" dirty="0" smtClean="0">
                <a:solidFill>
                  <a:srgbClr val="0000FF"/>
                </a:solidFill>
                <a:latin typeface="Comic Sans MS" panose="030F0702030302020204" pitchFamily="66" charset="0"/>
              </a:rPr>
              <a:t>.</a:t>
            </a:r>
            <a:endParaRPr lang="sl-SI" altLang="sl-SI" sz="2400" b="1" dirty="0" smtClean="0">
              <a:solidFill>
                <a:srgbClr val="0000FF"/>
              </a:solidFill>
              <a:latin typeface="Comic Sans MS" panose="030F0702030302020204" pitchFamily="66" charset="0"/>
            </a:endParaRPr>
          </a:p>
          <a:p>
            <a:pPr eaLnBrk="1" hangingPunct="1">
              <a:defRPr/>
            </a:pPr>
            <a:endParaRPr lang="it-IT" altLang="sl-SI" sz="1200" b="1" dirty="0" smtClean="0">
              <a:latin typeface="Comic Sans MS" panose="030F0702030302020204" pitchFamily="66" charset="0"/>
            </a:endParaRPr>
          </a:p>
          <a:p>
            <a:pPr eaLnBrk="1" hangingPunct="1">
              <a:defRPr/>
            </a:pPr>
            <a:endParaRPr lang="sl-SI" altLang="sl-SI" sz="2400" b="1" i="1" dirty="0" smtClean="0">
              <a:latin typeface="Comic Sans MS" panose="030F0702030302020204" pitchFamily="66" charset="0"/>
            </a:endParaRPr>
          </a:p>
          <a:p>
            <a:pPr eaLnBrk="1" hangingPunct="1">
              <a:defRPr/>
            </a:pPr>
            <a:endParaRPr lang="sl-SI" altLang="sl-SI" sz="1400" b="1" i="1" dirty="0" smtClean="0">
              <a:latin typeface="Comic Sans MS" panose="030F0702030302020204" pitchFamily="66" charset="0"/>
            </a:endParaRPr>
          </a:p>
          <a:p>
            <a:pPr eaLnBrk="1" hangingPunct="1">
              <a:defRPr/>
            </a:pPr>
            <a:endParaRPr lang="sl-SI" altLang="sl-SI" sz="1400" b="1" dirty="0" smtClean="0">
              <a:latin typeface="Comic Sans MS" panose="030F0702030302020204" pitchFamily="66" charset="0"/>
            </a:endParaRPr>
          </a:p>
        </p:txBody>
      </p:sp>
      <p:pic>
        <p:nvPicPr>
          <p:cNvPr id="419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023513"/>
            <a:ext cx="3312493" cy="34820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Pravokotnik 1"/>
          <p:cNvSpPr/>
          <p:nvPr/>
        </p:nvSpPr>
        <p:spPr>
          <a:xfrm>
            <a:off x="5575051" y="2838847"/>
            <a:ext cx="1101584" cy="369332"/>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pPr>
              <a:defRPr/>
            </a:pPr>
            <a:r>
              <a:rPr lang="sl-SI" altLang="sl-SI" b="1" dirty="0">
                <a:solidFill>
                  <a:schemeClr val="bg1"/>
                </a:solidFill>
                <a:latin typeface="Comic Sans MS" panose="030F0702030302020204" pitchFamily="66" charset="0"/>
              </a:rPr>
              <a:t>  Primer</a:t>
            </a:r>
          </a:p>
        </p:txBody>
      </p:sp>
      <p:sp>
        <p:nvSpPr>
          <p:cNvPr id="43017" name="Pravokotnik 1"/>
          <p:cNvSpPr>
            <a:spLocks noChangeArrowheads="1"/>
          </p:cNvSpPr>
          <p:nvPr/>
        </p:nvSpPr>
        <p:spPr bwMode="auto">
          <a:xfrm>
            <a:off x="5575300" y="6135688"/>
            <a:ext cx="3317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1800" b="1">
                <a:solidFill>
                  <a:srgbClr val="0000FF"/>
                </a:solidFill>
                <a:latin typeface="Comic Sans MS" pitchFamily="66" charset="0"/>
              </a:rPr>
              <a:t>Odboj, absorpcija in prenos</a:t>
            </a:r>
          </a:p>
        </p:txBody>
      </p:sp>
    </p:spTree>
    <p:extLst>
      <p:ext uri="{BB962C8B-B14F-4D97-AF65-F5344CB8AC3E}">
        <p14:creationId xmlns:p14="http://schemas.microsoft.com/office/powerpoint/2010/main" val="3472221524"/>
      </p:ext>
    </p:extLst>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504" y="260648"/>
            <a:ext cx="8928992" cy="600164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defRPr/>
            </a:pPr>
            <a:r>
              <a:rPr lang="sl-SI" altLang="sl-SI" sz="3200" b="1" dirty="0">
                <a:solidFill>
                  <a:srgbClr val="0000FF"/>
                </a:solidFill>
                <a:latin typeface="Comic Sans MS" panose="030F0702030302020204" pitchFamily="66" charset="0"/>
              </a:rPr>
              <a:t>Odboj:</a:t>
            </a:r>
            <a:r>
              <a:rPr lang="sl-SI" altLang="sl-SI" sz="3200" b="1" dirty="0">
                <a:latin typeface="Comic Sans MS" panose="030F0702030302020204" pitchFamily="66" charset="0"/>
              </a:rPr>
              <a:t> odbijanje zvočnega vala od površine. </a:t>
            </a:r>
          </a:p>
          <a:p>
            <a:pPr>
              <a:defRPr/>
            </a:pPr>
            <a:endParaRPr lang="sl-SI" altLang="sl-SI" sz="3200" b="1" dirty="0">
              <a:latin typeface="Comic Sans MS" panose="030F0702030302020204" pitchFamily="66" charset="0"/>
            </a:endParaRPr>
          </a:p>
          <a:p>
            <a:pPr>
              <a:defRPr/>
            </a:pPr>
            <a:r>
              <a:rPr lang="sl-SI" altLang="sl-SI" sz="3200" b="1" dirty="0">
                <a:solidFill>
                  <a:srgbClr val="0000FF"/>
                </a:solidFill>
                <a:latin typeface="Comic Sans MS" panose="030F0702030302020204" pitchFamily="66" charset="0"/>
              </a:rPr>
              <a:t>Absorpcija:</a:t>
            </a:r>
            <a:r>
              <a:rPr lang="sl-SI" altLang="sl-SI" sz="3200" b="1" dirty="0">
                <a:latin typeface="Comic Sans MS" panose="030F0702030302020204" pitchFamily="66" charset="0"/>
              </a:rPr>
              <a:t> sprememba energije zvoka v toploto.</a:t>
            </a:r>
          </a:p>
          <a:p>
            <a:pPr>
              <a:defRPr/>
            </a:pPr>
            <a:endParaRPr lang="sl-SI" altLang="sl-SI" sz="3200" b="1" dirty="0">
              <a:latin typeface="Comic Sans MS" panose="030F0702030302020204" pitchFamily="66" charset="0"/>
            </a:endParaRPr>
          </a:p>
          <a:p>
            <a:pPr>
              <a:defRPr/>
            </a:pPr>
            <a:r>
              <a:rPr lang="sl-SI" altLang="sl-SI" sz="3200" b="1" dirty="0">
                <a:solidFill>
                  <a:srgbClr val="0000FF"/>
                </a:solidFill>
                <a:latin typeface="Comic Sans MS" panose="030F0702030302020204" pitchFamily="66" charset="0"/>
              </a:rPr>
              <a:t>Prenos: </a:t>
            </a:r>
            <a:r>
              <a:rPr lang="sl-SI" altLang="sl-SI" sz="3200" b="1" dirty="0">
                <a:latin typeface="Comic Sans MS" panose="030F0702030302020204" pitchFamily="66" charset="0"/>
              </a:rPr>
              <a:t>prehajanje energije zvoka skozi oviro.</a:t>
            </a:r>
          </a:p>
          <a:p>
            <a:pPr>
              <a:defRPr/>
            </a:pPr>
            <a:endParaRPr lang="sl-SI" altLang="sl-SI" sz="3200" b="1" dirty="0">
              <a:latin typeface="Comic Sans MS" panose="030F0702030302020204" pitchFamily="66" charset="0"/>
            </a:endParaRPr>
          </a:p>
          <a:p>
            <a:pPr algn="ctr">
              <a:defRPr/>
            </a:pPr>
            <a:r>
              <a:rPr lang="sl-SI" altLang="sl-SI" sz="3200" b="1" dirty="0">
                <a:solidFill>
                  <a:srgbClr val="0000FF"/>
                </a:solidFill>
                <a:latin typeface="Comic Sans MS" panose="030F0702030302020204" pitchFamily="66" charset="0"/>
              </a:rPr>
              <a:t>Odbit, absorbiran ali prenesen del zvoka </a:t>
            </a:r>
            <a:r>
              <a:rPr lang="nl-NL" altLang="sl-SI" sz="3200" b="1" dirty="0">
                <a:solidFill>
                  <a:srgbClr val="0000FF"/>
                </a:solidFill>
                <a:latin typeface="Comic Sans MS" panose="030F0702030302020204" pitchFamily="66" charset="0"/>
              </a:rPr>
              <a:t>je odvisen od fizikalnih</a:t>
            </a:r>
            <a:r>
              <a:rPr lang="sl-SI" altLang="sl-SI" sz="3200" b="1" dirty="0">
                <a:solidFill>
                  <a:srgbClr val="0000FF"/>
                </a:solidFill>
                <a:latin typeface="Comic Sans MS" panose="030F0702030302020204" pitchFamily="66" charset="0"/>
              </a:rPr>
              <a:t> </a:t>
            </a:r>
            <a:r>
              <a:rPr lang="nl-NL" altLang="sl-SI" sz="3200" b="1" dirty="0">
                <a:solidFill>
                  <a:srgbClr val="0000FF"/>
                </a:solidFill>
                <a:latin typeface="Comic Sans MS" panose="030F0702030302020204" pitchFamily="66" charset="0"/>
              </a:rPr>
              <a:t>lastnosti ovire in</a:t>
            </a:r>
            <a:r>
              <a:rPr lang="sl-SI" altLang="sl-SI" sz="3200" b="1" dirty="0">
                <a:solidFill>
                  <a:srgbClr val="0000FF"/>
                </a:solidFill>
                <a:latin typeface="Comic Sans MS" panose="030F0702030302020204" pitchFamily="66" charset="0"/>
              </a:rPr>
              <a:t> njenih dimenzij, pa tudi od frekvence zvoka.</a:t>
            </a:r>
          </a:p>
        </p:txBody>
      </p:sp>
    </p:spTree>
    <p:extLst>
      <p:ext uri="{BB962C8B-B14F-4D97-AF65-F5344CB8AC3E}">
        <p14:creationId xmlns:p14="http://schemas.microsoft.com/office/powerpoint/2010/main" val="1653203009"/>
      </p:ext>
    </p:extLst>
  </p:cSld>
  <p:clrMapOvr>
    <a:masterClrMapping/>
  </p:clrMapOvr>
  <p:transition>
    <p:wheel spokes="3"/>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ravokotnik 1"/>
          <p:cNvSpPr>
            <a:spLocks noChangeArrowheads="1"/>
          </p:cNvSpPr>
          <p:nvPr/>
        </p:nvSpPr>
        <p:spPr bwMode="auto">
          <a:xfrm>
            <a:off x="323528" y="61267"/>
            <a:ext cx="8640960"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smtClean="0">
                <a:latin typeface="Comic Sans MS" panose="030F0702030302020204" pitchFamily="66" charset="0"/>
              </a:rPr>
              <a:t>NAČRTOVANJE OCENE TVEGANJA</a:t>
            </a:r>
          </a:p>
        </p:txBody>
      </p:sp>
      <p:sp>
        <p:nvSpPr>
          <p:cNvPr id="45059" name="Pravokotnik 2"/>
          <p:cNvSpPr>
            <a:spLocks noChangeArrowheads="1"/>
          </p:cNvSpPr>
          <p:nvPr/>
        </p:nvSpPr>
        <p:spPr bwMode="auto">
          <a:xfrm>
            <a:off x="222250" y="655638"/>
            <a:ext cx="8742238" cy="5847755"/>
          </a:xfrm>
          <a:prstGeom prst="rect">
            <a:avLst/>
          </a:prstGeo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sl-SI" altLang="sl-SI" sz="2200" b="1" dirty="0" smtClean="0">
                <a:solidFill>
                  <a:srgbClr val="C00000"/>
                </a:solidFill>
                <a:latin typeface="Comic Sans MS" panose="030F0702030302020204" pitchFamily="66" charset="0"/>
              </a:rPr>
              <a:t>Vsi, ki uporabljajo meritve ali pridobljene podatke, morajo vedeti:</a:t>
            </a:r>
          </a:p>
          <a:p>
            <a:pPr eaLnBrk="1" hangingPunct="1">
              <a:defRPr/>
            </a:pPr>
            <a:endParaRPr lang="sl-SI" altLang="sl-SI" sz="1200" b="1" dirty="0" smtClean="0">
              <a:solidFill>
                <a:srgbClr val="C00000"/>
              </a:solidFill>
              <a:latin typeface="Comic Sans MS" panose="030F0702030302020204" pitchFamily="66" charset="0"/>
            </a:endParaRPr>
          </a:p>
          <a:p>
            <a:pPr marL="342900" indent="-342900" eaLnBrk="1" hangingPunct="1">
              <a:buFont typeface="Wingdings" panose="05000000000000000000" pitchFamily="2" charset="2"/>
              <a:buChar char="Ø"/>
              <a:defRPr/>
            </a:pPr>
            <a:r>
              <a:rPr lang="sl-SI" altLang="sl-SI" sz="2200" b="1" dirty="0" smtClean="0">
                <a:solidFill>
                  <a:srgbClr val="C00000"/>
                </a:solidFill>
                <a:latin typeface="Comic Sans MS" panose="030F0702030302020204" pitchFamily="66" charset="0"/>
              </a:rPr>
              <a:t>kako oceniti izpostavljenost;</a:t>
            </a:r>
          </a:p>
          <a:p>
            <a:pPr marL="342900" indent="-342900" eaLnBrk="1" hangingPunct="1">
              <a:buFont typeface="Wingdings" panose="05000000000000000000" pitchFamily="2" charset="2"/>
              <a:buChar char="Ø"/>
              <a:defRPr/>
            </a:pPr>
            <a:r>
              <a:rPr lang="it-IT" altLang="sl-SI" sz="2200" b="1" dirty="0" smtClean="0">
                <a:solidFill>
                  <a:srgbClr val="C00000"/>
                </a:solidFill>
                <a:latin typeface="Comic Sans MS" panose="030F0702030302020204" pitchFamily="66" charset="0"/>
              </a:rPr>
              <a:t>kateri ukrepi so potrebni, ko so presežene opozorilne</a:t>
            </a:r>
            <a:r>
              <a:rPr lang="sl-SI" altLang="sl-SI" sz="2200" b="1" dirty="0" smtClean="0">
                <a:solidFill>
                  <a:srgbClr val="C00000"/>
                </a:solidFill>
                <a:latin typeface="Comic Sans MS" panose="030F0702030302020204" pitchFamily="66" charset="0"/>
              </a:rPr>
              <a:t> in mejne vrednosti;</a:t>
            </a:r>
          </a:p>
          <a:p>
            <a:pPr marL="342900" indent="-342900" eaLnBrk="1" hangingPunct="1">
              <a:buFont typeface="Wingdings" panose="05000000000000000000" pitchFamily="2" charset="2"/>
              <a:buChar char="Ø"/>
              <a:defRPr/>
            </a:pPr>
            <a:r>
              <a:rPr lang="pl-PL" altLang="sl-SI" sz="2200" b="1" dirty="0" smtClean="0">
                <a:solidFill>
                  <a:srgbClr val="C00000"/>
                </a:solidFill>
                <a:latin typeface="Comic Sans MS" panose="030F0702030302020204" pitchFamily="66" charset="0"/>
              </a:rPr>
              <a:t>kako začeti s programom nadzora hrupa.</a:t>
            </a:r>
          </a:p>
          <a:p>
            <a:pPr eaLnBrk="1" hangingPunct="1">
              <a:defRPr/>
            </a:pPr>
            <a:endParaRPr lang="sl-SI" altLang="sl-SI" sz="1400" b="1" i="1" dirty="0" smtClean="0">
              <a:latin typeface="Comic Sans MS" panose="030F0702030302020204" pitchFamily="66" charset="0"/>
            </a:endParaRPr>
          </a:p>
          <a:p>
            <a:pPr eaLnBrk="1" hangingPunct="1">
              <a:defRPr/>
            </a:pPr>
            <a:r>
              <a:rPr lang="sl-SI" altLang="sl-SI" sz="2400" b="1" dirty="0" smtClean="0">
                <a:latin typeface="Comic Sans MS" panose="030F0702030302020204" pitchFamily="66" charset="0"/>
              </a:rPr>
              <a:t>Primer:</a:t>
            </a:r>
          </a:p>
          <a:p>
            <a:pPr eaLnBrk="1" hangingPunct="1">
              <a:defRPr/>
            </a:pPr>
            <a:endParaRPr lang="sl-SI" altLang="sl-SI" sz="1400" b="1" i="1" dirty="0" smtClean="0">
              <a:latin typeface="Comic Sans MS" panose="030F0702030302020204" pitchFamily="66" charset="0"/>
            </a:endParaRPr>
          </a:p>
          <a:p>
            <a:pPr marL="342900" indent="-342900" algn="just" eaLnBrk="1" hangingPunct="1">
              <a:buFont typeface="Wingdings" panose="05000000000000000000" pitchFamily="2" charset="2"/>
              <a:buChar char="ü"/>
              <a:defRPr/>
            </a:pPr>
            <a:r>
              <a:rPr lang="pl-PL" altLang="sl-SI" sz="2200" b="1" dirty="0" smtClean="0">
                <a:solidFill>
                  <a:srgbClr val="0000FF"/>
                </a:solidFill>
                <a:latin typeface="Comic Sans MS" panose="030F0702030302020204" pitchFamily="66" charset="0"/>
              </a:rPr>
              <a:t>Potrebno je zagotovi oceno hrupa in program nadzora.</a:t>
            </a:r>
          </a:p>
          <a:p>
            <a:pPr algn="just" eaLnBrk="1" hangingPunct="1">
              <a:defRPr/>
            </a:pPr>
            <a:endParaRPr lang="sl-SI" altLang="sl-SI" sz="1200" b="1" dirty="0" smtClean="0">
              <a:solidFill>
                <a:srgbClr val="00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2200" b="1" dirty="0" smtClean="0">
                <a:solidFill>
                  <a:srgbClr val="0000FF"/>
                </a:solidFill>
                <a:latin typeface="Comic Sans MS" panose="030F0702030302020204" pitchFamily="66" charset="0"/>
              </a:rPr>
              <a:t>Določiti ogrožene delavce in zagotovi potrebne informacije.</a:t>
            </a:r>
          </a:p>
          <a:p>
            <a:pPr algn="just" eaLnBrk="1" hangingPunct="1">
              <a:defRPr/>
            </a:pPr>
            <a:endParaRPr lang="sl-SI" altLang="sl-SI" sz="1200" b="1" dirty="0" smtClean="0">
              <a:solidFill>
                <a:srgbClr val="00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sl-SI" altLang="sl-SI" sz="2200" b="1" dirty="0" smtClean="0">
                <a:solidFill>
                  <a:srgbClr val="0000FF"/>
                </a:solidFill>
                <a:latin typeface="Comic Sans MS" panose="030F0702030302020204" pitchFamily="66" charset="0"/>
              </a:rPr>
              <a:t>Izmeriti hrup na območjih, ki delajo ogroženi delavci.</a:t>
            </a:r>
          </a:p>
          <a:p>
            <a:pPr algn="just" eaLnBrk="1" hangingPunct="1">
              <a:defRPr/>
            </a:pPr>
            <a:endParaRPr lang="sl-SI" altLang="sl-SI" sz="1200" b="1" dirty="0" smtClean="0">
              <a:solidFill>
                <a:srgbClr val="0000FF"/>
              </a:solidFill>
              <a:latin typeface="Comic Sans MS" panose="030F0702030302020204" pitchFamily="66" charset="0"/>
            </a:endParaRPr>
          </a:p>
          <a:p>
            <a:pPr marL="342900" indent="-342900" algn="just" eaLnBrk="1" hangingPunct="1">
              <a:buFont typeface="Wingdings" panose="05000000000000000000" pitchFamily="2" charset="2"/>
              <a:buChar char="ü"/>
              <a:defRPr/>
            </a:pPr>
            <a:r>
              <a:rPr lang="pl-PL" altLang="sl-SI" sz="2200" b="1" dirty="0" smtClean="0">
                <a:solidFill>
                  <a:srgbClr val="0000FF"/>
                </a:solidFill>
                <a:latin typeface="Comic Sans MS" panose="030F0702030302020204" pitchFamily="66" charset="0"/>
              </a:rPr>
              <a:t>Odgovorna oseba za varnost in zdravje pri delu oceni izpostavljenost in določi na katerih delovnih mestih je </a:t>
            </a:r>
            <a:r>
              <a:rPr lang="sl-SI" altLang="sl-SI" sz="2200" b="1" dirty="0" smtClean="0">
                <a:solidFill>
                  <a:srgbClr val="0000FF"/>
                </a:solidFill>
                <a:latin typeface="Comic Sans MS" panose="030F0702030302020204" pitchFamily="66" charset="0"/>
              </a:rPr>
              <a:t>potrebno izvajati nadzor hrupa.</a:t>
            </a:r>
          </a:p>
        </p:txBody>
      </p:sp>
    </p:spTree>
    <p:extLst>
      <p:ext uri="{BB962C8B-B14F-4D97-AF65-F5344CB8AC3E}">
        <p14:creationId xmlns:p14="http://schemas.microsoft.com/office/powerpoint/2010/main" val="4030338483"/>
      </p:ext>
    </p:extLst>
  </p:cSld>
  <p:clrMapOvr>
    <a:masterClrMapping/>
  </p:clrMapOvr>
  <p:transition>
    <p:wheel spokes="3"/>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251520" y="116632"/>
          <a:ext cx="8640960"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Ograda vsebine 5"/>
          <p:cNvGraphicFramePr>
            <a:graphicFrameLocks noGrp="1"/>
          </p:cNvGraphicFramePr>
          <p:nvPr>
            <p:ph sz="half" idx="1"/>
          </p:nvPr>
        </p:nvGraphicFramePr>
        <p:xfrm>
          <a:off x="251520" y="1628800"/>
          <a:ext cx="4244280"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Ograda vsebine 4"/>
          <p:cNvGraphicFramePr>
            <a:graphicFrameLocks noGrp="1"/>
          </p:cNvGraphicFramePr>
          <p:nvPr>
            <p:ph sz="half" idx="2"/>
          </p:nvPr>
        </p:nvGraphicFramePr>
        <p:xfrm>
          <a:off x="4644008" y="1484784"/>
          <a:ext cx="4244280" cy="51845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58721" name="Picture 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31840" y="2952365"/>
            <a:ext cx="1267696" cy="22322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58722"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68144" y="4149080"/>
            <a:ext cx="2089670" cy="15955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24223968"/>
      </p:ext>
    </p:extLst>
  </p:cSld>
  <p:clrMapOvr>
    <a:masterClrMapping/>
  </p:clrMapOvr>
  <p:transition>
    <p:wheel spokes="3"/>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Pravokotnik 1"/>
          <p:cNvSpPr>
            <a:spLocks noChangeArrowheads="1"/>
          </p:cNvSpPr>
          <p:nvPr/>
        </p:nvSpPr>
        <p:spPr bwMode="auto">
          <a:xfrm>
            <a:off x="231775" y="422275"/>
            <a:ext cx="42703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t-BR" altLang="sl-SI" sz="2400" b="1">
                <a:solidFill>
                  <a:srgbClr val="0000FF"/>
                </a:solidFill>
                <a:latin typeface="Comic Sans MS" pitchFamily="66" charset="0"/>
              </a:rPr>
              <a:t>Priprava na merjenje navodila proizvajalca</a:t>
            </a:r>
            <a:endParaRPr lang="sl-SI" altLang="sl-SI" sz="2400" b="1">
              <a:solidFill>
                <a:srgbClr val="0000FF"/>
              </a:solidFill>
              <a:latin typeface="Comic Sans MS" pitchFamily="66" charset="0"/>
            </a:endParaRPr>
          </a:p>
        </p:txBody>
      </p:sp>
      <p:sp>
        <p:nvSpPr>
          <p:cNvPr id="47107" name="Pravokotnik 2"/>
          <p:cNvSpPr>
            <a:spLocks noChangeArrowheads="1"/>
          </p:cNvSpPr>
          <p:nvPr/>
        </p:nvSpPr>
        <p:spPr bwMode="auto">
          <a:xfrm>
            <a:off x="4641850" y="2298700"/>
            <a:ext cx="41084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1400" b="1">
                <a:solidFill>
                  <a:srgbClr val="0000FF"/>
                </a:solidFill>
                <a:latin typeface="Comic Sans MS" pitchFamily="66" charset="0"/>
              </a:rPr>
              <a:t>Merjenje ravni zvoka ob ušesu upravljavca; Foto c in z dovoljenjem </a:t>
            </a:r>
            <a:r>
              <a:rPr lang="en-US" altLang="sl-SI" sz="1400" b="1">
                <a:solidFill>
                  <a:srgbClr val="0000FF"/>
                </a:solidFill>
                <a:latin typeface="Comic Sans MS" pitchFamily="66" charset="0"/>
              </a:rPr>
              <a:t>Health and Safety Executive – Velika Britanija</a:t>
            </a:r>
            <a:endParaRPr lang="sl-SI" altLang="sl-SI" sz="1400" b="1">
              <a:solidFill>
                <a:srgbClr val="0000FF"/>
              </a:solidFill>
              <a:latin typeface="Comic Sans MS" pitchFamily="66" charset="0"/>
            </a:endParaRPr>
          </a:p>
        </p:txBody>
      </p:sp>
      <p:pic>
        <p:nvPicPr>
          <p:cNvPr id="471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547" y="3356992"/>
            <a:ext cx="2779837" cy="27798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71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312244"/>
            <a:ext cx="2867459" cy="18829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3"/>
          <p:cNvSpPr>
            <a:spLocks noChangeArrowheads="1"/>
          </p:cNvSpPr>
          <p:nvPr/>
        </p:nvSpPr>
        <p:spPr bwMode="auto">
          <a:xfrm>
            <a:off x="7408863" y="4562475"/>
            <a:ext cx="16144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1600" b="1">
                <a:solidFill>
                  <a:srgbClr val="0000FF"/>
                </a:solidFill>
                <a:latin typeface="Comic Sans MS" pitchFamily="66" charset="0"/>
              </a:rPr>
              <a:t>Merjenje z </a:t>
            </a:r>
          </a:p>
          <a:p>
            <a:pPr algn="ctr" eaLnBrk="1" hangingPunct="1">
              <a:spcBef>
                <a:spcPct val="0"/>
              </a:spcBef>
              <a:buFontTx/>
              <a:buNone/>
            </a:pPr>
            <a:r>
              <a:rPr lang="sl-SI" altLang="sl-SI" sz="1600" b="1">
                <a:solidFill>
                  <a:srgbClr val="0000FF"/>
                </a:solidFill>
                <a:latin typeface="Comic Sans MS" pitchFamily="66" charset="0"/>
              </a:rPr>
              <a:t>dozimetrom</a:t>
            </a:r>
            <a:endParaRPr lang="sl-SI" altLang="sl-SI" sz="1600">
              <a:solidFill>
                <a:srgbClr val="0000FF"/>
              </a:solidFill>
              <a:latin typeface="Comic Sans MS" pitchFamily="66" charset="0"/>
            </a:endParaRPr>
          </a:p>
        </p:txBody>
      </p:sp>
      <p:sp>
        <p:nvSpPr>
          <p:cNvPr id="47111" name="Pravokotnik 4"/>
          <p:cNvSpPr>
            <a:spLocks noChangeArrowheads="1"/>
          </p:cNvSpPr>
          <p:nvPr/>
        </p:nvSpPr>
        <p:spPr bwMode="auto">
          <a:xfrm>
            <a:off x="4367213" y="6254750"/>
            <a:ext cx="30511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pl-PL" altLang="sl-SI" sz="1600" b="1">
                <a:solidFill>
                  <a:srgbClr val="0000FF"/>
                </a:solidFill>
                <a:latin typeface="Comic Sans MS" pitchFamily="66" charset="0"/>
              </a:rPr>
              <a:t>Mikrofon dozimetra, nameščen na rami</a:t>
            </a:r>
            <a:endParaRPr lang="sl-SI" altLang="sl-SI" sz="1600" b="1">
              <a:solidFill>
                <a:srgbClr val="0000FF"/>
              </a:solidFill>
              <a:latin typeface="Comic Sans MS" pitchFamily="66" charset="0"/>
            </a:endParaRPr>
          </a:p>
        </p:txBody>
      </p:sp>
      <p:graphicFrame>
        <p:nvGraphicFramePr>
          <p:cNvPr id="9" name="Diagram 8"/>
          <p:cNvGraphicFramePr/>
          <p:nvPr/>
        </p:nvGraphicFramePr>
        <p:xfrm>
          <a:off x="232172" y="1346127"/>
          <a:ext cx="4434309" cy="389488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1064964"/>
      </p:ext>
    </p:extLst>
  </p:cSld>
  <p:clrMapOvr>
    <a:masterClrMapping/>
  </p:clrMapOvr>
  <p:transition>
    <p:wheel spokes="3"/>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ravokotnik 1"/>
          <p:cNvSpPr>
            <a:spLocks noChangeArrowheads="1"/>
          </p:cNvSpPr>
          <p:nvPr/>
        </p:nvSpPr>
        <p:spPr bwMode="auto">
          <a:xfrm>
            <a:off x="212229" y="2132856"/>
            <a:ext cx="8712967" cy="4524315"/>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smtClean="0">
                <a:solidFill>
                  <a:srgbClr val="0000FF"/>
                </a:solidFill>
                <a:latin typeface="Comic Sans MS" panose="030F0702030302020204" pitchFamily="66" charset="0"/>
              </a:rPr>
              <a:t>METODE ZA ZMANJŠEVANJE HRUPA</a:t>
            </a:r>
            <a:endParaRPr lang="sl-SI" altLang="sl-SI" sz="2400" b="1" i="1" dirty="0" smtClean="0">
              <a:solidFill>
                <a:srgbClr val="0000FF"/>
              </a:solidFill>
              <a:latin typeface="Comic Sans MS" panose="030F0702030302020204" pitchFamily="66" charset="0"/>
            </a:endParaRPr>
          </a:p>
          <a:p>
            <a:pPr eaLnBrk="1" hangingPunct="1">
              <a:defRPr/>
            </a:pPr>
            <a:endParaRPr lang="sl-SI" altLang="sl-SI" sz="2400" b="1" i="1" dirty="0" smtClean="0">
              <a:latin typeface="Comic Sans MS" panose="030F0702030302020204" pitchFamily="66" charset="0"/>
            </a:endParaRPr>
          </a:p>
          <a:p>
            <a:pPr algn="ctr" eaLnBrk="1" hangingPunct="1">
              <a:defRPr/>
            </a:pPr>
            <a:r>
              <a:rPr lang="sl-SI" altLang="sl-SI" sz="2400" b="1" dirty="0" smtClean="0">
                <a:latin typeface="Comic Sans MS" panose="030F0702030302020204" pitchFamily="66" charset="0"/>
              </a:rPr>
              <a:t>Pri izbiri najboljšega ukrepa za zmanjšanje </a:t>
            </a:r>
            <a:r>
              <a:rPr lang="pl-PL" altLang="sl-SI" sz="2400" b="1" dirty="0" smtClean="0">
                <a:latin typeface="Comic Sans MS" panose="030F0702030302020204" pitchFamily="66" charset="0"/>
              </a:rPr>
              <a:t>hrupa je lahko v veliko pomoč uporaba </a:t>
            </a:r>
            <a:r>
              <a:rPr lang="sl-SI" altLang="sl-SI" sz="2400" b="1" dirty="0" smtClean="0">
                <a:latin typeface="Comic Sans MS" panose="030F0702030302020204" pitchFamily="66" charset="0"/>
              </a:rPr>
              <a:t>simulacij. </a:t>
            </a:r>
          </a:p>
          <a:p>
            <a:pPr eaLnBrk="1" hangingPunct="1">
              <a:defRPr/>
            </a:pPr>
            <a:endParaRPr lang="sl-SI" altLang="sl-SI" sz="2400" b="1" dirty="0" smtClean="0">
              <a:latin typeface="Comic Sans MS" panose="030F0702030302020204" pitchFamily="66" charset="0"/>
            </a:endParaRPr>
          </a:p>
          <a:p>
            <a:pPr algn="ctr" eaLnBrk="1" hangingPunct="1">
              <a:defRPr/>
            </a:pPr>
            <a:r>
              <a:rPr lang="sl-SI" altLang="sl-SI" sz="2400" b="1" dirty="0" smtClean="0">
                <a:latin typeface="Comic Sans MS" panose="030F0702030302020204" pitchFamily="66" charset="0"/>
              </a:rPr>
              <a:t>Te simulacije so lahko preprosta formula, ki daje približno oceno učinka rešitve, </a:t>
            </a:r>
            <a:r>
              <a:rPr lang="pl-PL" altLang="sl-SI" sz="2400" b="1" dirty="0" smtClean="0">
                <a:latin typeface="Comic Sans MS" panose="030F0702030302020204" pitchFamily="66" charset="0"/>
              </a:rPr>
              <a:t>ali pa programska oprema, ki oceni učinek </a:t>
            </a:r>
            <a:r>
              <a:rPr lang="sl-SI" altLang="sl-SI" sz="2400" b="1" dirty="0" smtClean="0">
                <a:latin typeface="Comic Sans MS" panose="030F0702030302020204" pitchFamily="66" charset="0"/>
              </a:rPr>
              <a:t>skupnih rešitev in omogoča optimizacijo izbire. </a:t>
            </a:r>
          </a:p>
          <a:p>
            <a:pPr eaLnBrk="1" hangingPunct="1">
              <a:defRPr/>
            </a:pPr>
            <a:endParaRPr lang="sl-SI" altLang="sl-SI" sz="2400" b="1" dirty="0" smtClean="0">
              <a:latin typeface="Comic Sans MS" panose="030F0702030302020204" pitchFamily="66" charset="0"/>
            </a:endParaRPr>
          </a:p>
          <a:p>
            <a:pPr algn="ctr" eaLnBrk="1" hangingPunct="1">
              <a:defRPr/>
            </a:pPr>
            <a:r>
              <a:rPr lang="sl-SI" altLang="sl-SI" sz="2400" b="1" dirty="0" smtClean="0">
                <a:latin typeface="Comic Sans MS" panose="030F0702030302020204" pitchFamily="66" charset="0"/>
              </a:rPr>
              <a:t>Stroške takšnih simulacij pogosto v veliki meri odtehtajo koristi po opravljenem delu.</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02" y="153577"/>
            <a:ext cx="2232248" cy="1591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2699792" y="126862"/>
            <a:ext cx="6120680" cy="1477328"/>
          </a:xfrm>
          <a:prstGeom prst="rect">
            <a:avLst/>
          </a:prstGeom>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sl-SI" altLang="sl-SI" b="1" dirty="0">
                <a:solidFill>
                  <a:srgbClr val="0000FF"/>
                </a:solidFill>
                <a:latin typeface="Comic Sans MS" panose="030F0702030302020204" pitchFamily="66" charset="0"/>
              </a:rPr>
              <a:t>Meritve hrupa pri ušesu </a:t>
            </a:r>
            <a:r>
              <a:rPr lang="sl-SI" altLang="sl-SI" b="1" dirty="0">
                <a:latin typeface="Comic Sans MS" panose="030F0702030302020204" pitchFamily="66" charset="0"/>
              </a:rPr>
              <a:t>z uporabo metod HATS in MIRE; z dovoljenjem </a:t>
            </a:r>
            <a:r>
              <a:rPr lang="en-US" altLang="sl-SI" b="1" dirty="0">
                <a:latin typeface="Comic Sans MS" panose="030F0702030302020204" pitchFamily="66" charset="0"/>
              </a:rPr>
              <a:t>Health and Safety Executive – Velika Britanjia</a:t>
            </a:r>
            <a:r>
              <a:rPr lang="sl-SI" altLang="sl-SI" b="1" dirty="0">
                <a:latin typeface="Comic Sans MS" panose="030F0702030302020204" pitchFamily="66" charset="0"/>
              </a:rPr>
              <a:t>.</a:t>
            </a:r>
            <a:endParaRPr lang="en-US" altLang="sl-SI" b="1" dirty="0">
              <a:latin typeface="Comic Sans MS" panose="030F0702030302020204" pitchFamily="66" charset="0"/>
            </a:endParaRPr>
          </a:p>
          <a:p>
            <a:pPr algn="ctr">
              <a:defRPr/>
            </a:pPr>
            <a:r>
              <a:rPr lang="sl-SI" altLang="sl-SI" b="1" dirty="0">
                <a:latin typeface="Comic Sans MS" panose="030F0702030302020204" pitchFamily="66" charset="0"/>
              </a:rPr>
              <a:t>Simulator glave in trupa </a:t>
            </a:r>
            <a:r>
              <a:rPr lang="en-US" altLang="sl-SI" b="1" dirty="0">
                <a:latin typeface="Comic Sans MS" panose="030F0702030302020204" pitchFamily="66" charset="0"/>
              </a:rPr>
              <a:t>(vir HEAD Acoustics GmbH, </a:t>
            </a:r>
            <a:endParaRPr lang="sl-SI" altLang="sl-SI" b="1" dirty="0">
              <a:latin typeface="Comic Sans MS" panose="030F0702030302020204" pitchFamily="66" charset="0"/>
            </a:endParaRPr>
          </a:p>
          <a:p>
            <a:pPr algn="ctr">
              <a:defRPr/>
            </a:pPr>
            <a:r>
              <a:rPr lang="en-US" altLang="sl-SI" b="1" dirty="0">
                <a:latin typeface="Comic Sans MS" panose="030F0702030302020204" pitchFamily="66" charset="0"/>
              </a:rPr>
              <a:t>Nemčija)</a:t>
            </a:r>
            <a:r>
              <a:rPr lang="sl-SI" altLang="sl-SI" b="1" dirty="0">
                <a:latin typeface="Comic Sans MS" panose="030F0702030302020204" pitchFamily="66" charset="0"/>
              </a:rPr>
              <a:t>.</a:t>
            </a:r>
            <a:endParaRPr lang="en-US" altLang="sl-SI" b="1" dirty="0">
              <a:latin typeface="Comic Sans MS" panose="030F0702030302020204" pitchFamily="66" charset="0"/>
            </a:endParaRPr>
          </a:p>
        </p:txBody>
      </p:sp>
    </p:spTree>
    <p:extLst>
      <p:ext uri="{BB962C8B-B14F-4D97-AF65-F5344CB8AC3E}">
        <p14:creationId xmlns:p14="http://schemas.microsoft.com/office/powerpoint/2010/main" val="3815043301"/>
      </p:ext>
    </p:extLst>
  </p:cSld>
  <p:clrMapOvr>
    <a:masterClrMapping/>
  </p:clrMapOvr>
  <p:transition>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8" y="116632"/>
            <a:ext cx="8568952"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600" b="1" dirty="0">
                <a:solidFill>
                  <a:schemeClr val="bg1"/>
                </a:solidFill>
                <a:latin typeface="Comic Sans MS" panose="030F0702030302020204" pitchFamily="66" charset="0"/>
              </a:rPr>
              <a:t>Ugotavljanje ekoloških škodljivosti na delovnem mestu določajo in urejajo: </a:t>
            </a:r>
          </a:p>
        </p:txBody>
      </p:sp>
      <p:sp>
        <p:nvSpPr>
          <p:cNvPr id="3" name="Pravokotnik 2"/>
          <p:cNvSpPr/>
          <p:nvPr/>
        </p:nvSpPr>
        <p:spPr>
          <a:xfrm>
            <a:off x="339304" y="1628800"/>
            <a:ext cx="8553175" cy="470898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000" b="1" dirty="0">
                <a:solidFill>
                  <a:schemeClr val="tx1"/>
                </a:solidFill>
                <a:latin typeface="Comic Sans MS" panose="030F0702030302020204" pitchFamily="66" charset="0"/>
              </a:rPr>
              <a:t>Zakon o varnosti in </a:t>
            </a:r>
            <a:r>
              <a:rPr lang="pl-PL" sz="3000" b="1" dirty="0">
                <a:solidFill>
                  <a:schemeClr val="tx1"/>
                </a:solidFill>
                <a:latin typeface="Comic Sans MS" panose="030F0702030302020204" pitchFamily="66" charset="0"/>
              </a:rPr>
              <a:t>zdravju pri delu </a:t>
            </a:r>
          </a:p>
          <a:p>
            <a:pPr algn="ctr">
              <a:defRPr/>
            </a:pPr>
            <a:r>
              <a:rPr lang="pl-PL" sz="3000" b="1" dirty="0">
                <a:solidFill>
                  <a:schemeClr val="tx1"/>
                </a:solidFill>
                <a:latin typeface="Comic Sans MS" panose="030F0702030302020204" pitchFamily="66" charset="0"/>
              </a:rPr>
              <a:t>(UL. RS, št. 43/2011), </a:t>
            </a:r>
          </a:p>
          <a:p>
            <a:pPr algn="ctr">
              <a:defRPr/>
            </a:pPr>
            <a:endParaRPr lang="pl-PL" sz="3000" b="1" dirty="0">
              <a:solidFill>
                <a:schemeClr val="tx1"/>
              </a:solidFill>
              <a:latin typeface="Comic Sans MS" panose="030F0702030302020204" pitchFamily="66" charset="0"/>
            </a:endParaRPr>
          </a:p>
          <a:p>
            <a:pPr algn="ctr">
              <a:defRPr/>
            </a:pPr>
            <a:r>
              <a:rPr lang="pl-PL" sz="3000" b="1" dirty="0">
                <a:solidFill>
                  <a:srgbClr val="0000FF"/>
                </a:solidFill>
                <a:latin typeface="Comic Sans MS" panose="030F0702030302020204" pitchFamily="66" charset="0"/>
              </a:rPr>
              <a:t>Pravilnik o zahtevah za </a:t>
            </a:r>
            <a:r>
              <a:rPr lang="sl-SI" sz="3000" b="1" dirty="0">
                <a:solidFill>
                  <a:srgbClr val="0000FF"/>
                </a:solidFill>
                <a:latin typeface="Comic Sans MS" panose="030F0702030302020204" pitchFamily="66" charset="0"/>
              </a:rPr>
              <a:t>zagotavljanje varnosti in zdravja delavcev na delovnih mestih (UL. RS, št. 43/2011),</a:t>
            </a:r>
          </a:p>
          <a:p>
            <a:pPr algn="ctr">
              <a:defRPr/>
            </a:pPr>
            <a:endParaRPr lang="sl-SI" sz="3000" b="1" dirty="0">
              <a:solidFill>
                <a:schemeClr val="tx1"/>
              </a:solidFill>
              <a:latin typeface="Comic Sans MS" panose="030F0702030302020204" pitchFamily="66" charset="0"/>
            </a:endParaRPr>
          </a:p>
          <a:p>
            <a:pPr algn="ctr">
              <a:defRPr/>
            </a:pPr>
            <a:r>
              <a:rPr lang="sl-SI" sz="3000" b="1" dirty="0">
                <a:solidFill>
                  <a:schemeClr val="tx1"/>
                </a:solidFill>
                <a:latin typeface="Comic Sans MS" panose="030F0702030302020204" pitchFamily="66" charset="0"/>
              </a:rPr>
              <a:t>Pravilnik o varovanju delavcev pred tveganji zaradi izpostavljenosti </a:t>
            </a:r>
            <a:r>
              <a:rPr lang="pl-PL" sz="3000" b="1" dirty="0">
                <a:solidFill>
                  <a:schemeClr val="tx1"/>
                </a:solidFill>
                <a:latin typeface="Comic Sans MS" panose="030F0702030302020204" pitchFamily="66" charset="0"/>
              </a:rPr>
              <a:t>biološkim dejavnikom pri delu (</a:t>
            </a:r>
            <a:r>
              <a:rPr lang="sl-SI" sz="3000" b="1" dirty="0">
                <a:solidFill>
                  <a:schemeClr val="tx1"/>
                </a:solidFill>
                <a:latin typeface="Comic Sans MS" panose="030F0702030302020204" pitchFamily="66" charset="0"/>
              </a:rPr>
              <a:t>UL. RS, št. 43/2011</a:t>
            </a:r>
            <a:r>
              <a:rPr lang="pl-PL" sz="3000" b="1" dirty="0">
                <a:solidFill>
                  <a:schemeClr val="tx1"/>
                </a:solidFill>
                <a:latin typeface="Comic Sans MS" panose="030F0702030302020204" pitchFamily="66" charset="0"/>
              </a:rPr>
              <a:t>), </a:t>
            </a:r>
            <a:endParaRPr lang="sl-SI" sz="3000" b="1" dirty="0">
              <a:solidFill>
                <a:schemeClr val="tx1"/>
              </a:solidFill>
              <a:latin typeface="Comic Sans MS" pitchFamily="66" charset="0"/>
            </a:endParaRPr>
          </a:p>
        </p:txBody>
      </p:sp>
    </p:spTree>
    <p:extLst>
      <p:ext uri="{BB962C8B-B14F-4D97-AF65-F5344CB8AC3E}">
        <p14:creationId xmlns:p14="http://schemas.microsoft.com/office/powerpoint/2010/main" val="2885638666"/>
      </p:ext>
    </p:extLst>
  </p:cSld>
  <p:clrMapOvr>
    <a:masterClrMapping/>
  </p:clrMapOvr>
  <p:transition>
    <p:wheel spokes="3"/>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ravokotnik 1"/>
          <p:cNvSpPr>
            <a:spLocks noChangeArrowheads="1"/>
          </p:cNvSpPr>
          <p:nvPr/>
        </p:nvSpPr>
        <p:spPr bwMode="auto">
          <a:xfrm>
            <a:off x="179512" y="332656"/>
            <a:ext cx="8856984" cy="6124754"/>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sl-SI" altLang="sl-SI" sz="2800" b="1" dirty="0" smtClean="0">
                <a:solidFill>
                  <a:srgbClr val="C00000"/>
                </a:solidFill>
                <a:latin typeface="Comic Sans MS" panose="030F0702030302020204" pitchFamily="66" charset="0"/>
              </a:rPr>
              <a:t>Osnovni cilj: določiti najboljšo rešitev (metodo), ki pri nižjih stroških in manjšemu številu omejitev daje najboljši rezultat.</a:t>
            </a:r>
          </a:p>
          <a:p>
            <a:pPr eaLnBrk="1" hangingPunct="1">
              <a:spcBef>
                <a:spcPct val="0"/>
              </a:spcBef>
              <a:buFontTx/>
              <a:buNone/>
              <a:defRPr/>
            </a:pPr>
            <a:endParaRPr lang="sl-SI" altLang="sl-SI" sz="2800" b="1" i="1" dirty="0" smtClean="0">
              <a:latin typeface="Comic Sans MS" panose="030F0702030302020204" pitchFamily="66" charset="0"/>
            </a:endParaRPr>
          </a:p>
          <a:p>
            <a:pPr eaLnBrk="1" hangingPunct="1">
              <a:spcBef>
                <a:spcPct val="0"/>
              </a:spcBef>
              <a:buFontTx/>
              <a:buNone/>
              <a:defRPr/>
            </a:pPr>
            <a:r>
              <a:rPr lang="sl-SI" altLang="sl-SI" sz="2800" b="1" dirty="0" smtClean="0">
                <a:solidFill>
                  <a:srgbClr val="0000FF"/>
                </a:solidFill>
                <a:latin typeface="Comic Sans MS" panose="030F0702030302020204" pitchFamily="66" charset="0"/>
              </a:rPr>
              <a:t>V industriji se pogosto uporabljajo določeni ukrepi za zmanjševanje hrupa, vendar je dejanska izbira rešitev širša od uporabljenih v praksi.</a:t>
            </a:r>
          </a:p>
          <a:p>
            <a:pPr eaLnBrk="1" hangingPunct="1">
              <a:spcBef>
                <a:spcPct val="0"/>
              </a:spcBef>
              <a:buFontTx/>
              <a:buNone/>
              <a:defRPr/>
            </a:pPr>
            <a:endParaRPr lang="sl-SI" altLang="sl-SI" sz="2800" b="1" dirty="0" smtClean="0">
              <a:latin typeface="Comic Sans MS" panose="030F0702030302020204" pitchFamily="66" charset="0"/>
            </a:endParaRPr>
          </a:p>
          <a:p>
            <a:pPr eaLnBrk="1" hangingPunct="1">
              <a:spcBef>
                <a:spcPct val="0"/>
              </a:spcBef>
              <a:buFontTx/>
              <a:buNone/>
              <a:defRPr/>
            </a:pPr>
            <a:r>
              <a:rPr lang="sl-SI" altLang="sl-SI" sz="2800" b="1" dirty="0" smtClean="0">
                <a:solidFill>
                  <a:srgbClr val="C00000"/>
                </a:solidFill>
                <a:latin typeface="Comic Sans MS" panose="030F0702030302020204" pitchFamily="66" charset="0"/>
              </a:rPr>
              <a:t>Običajne rešitve niso vedno primerne za problem in moramo načrtovati optimizacijo glede na cilje v zvezi s hrupom.</a:t>
            </a:r>
          </a:p>
          <a:p>
            <a:pPr eaLnBrk="1" hangingPunct="1">
              <a:spcBef>
                <a:spcPct val="0"/>
              </a:spcBef>
              <a:buFontTx/>
              <a:buNone/>
              <a:defRPr/>
            </a:pPr>
            <a:endParaRPr lang="sl-SI" altLang="sl-SI" sz="2800" b="1" dirty="0" smtClean="0">
              <a:latin typeface="Comic Sans MS" panose="030F0702030302020204" pitchFamily="66" charset="0"/>
            </a:endParaRPr>
          </a:p>
          <a:p>
            <a:pPr eaLnBrk="1" hangingPunct="1">
              <a:spcBef>
                <a:spcPct val="0"/>
              </a:spcBef>
              <a:buFontTx/>
              <a:buNone/>
              <a:defRPr/>
            </a:pPr>
            <a:r>
              <a:rPr lang="sl-SI" altLang="sl-SI" sz="2800" b="1" dirty="0" smtClean="0">
                <a:solidFill>
                  <a:srgbClr val="0000FF"/>
                </a:solidFill>
                <a:latin typeface="Comic Sans MS" panose="030F0702030302020204" pitchFamily="66" charset="0"/>
              </a:rPr>
              <a:t>Tudi preproste rešitve pogosto zagotavljajo velike koristi.</a:t>
            </a:r>
          </a:p>
        </p:txBody>
      </p:sp>
    </p:spTree>
    <p:extLst>
      <p:ext uri="{BB962C8B-B14F-4D97-AF65-F5344CB8AC3E}">
        <p14:creationId xmlns:p14="http://schemas.microsoft.com/office/powerpoint/2010/main" val="3896066461"/>
      </p:ext>
    </p:extLst>
  </p:cSld>
  <p:clrMapOvr>
    <a:masterClrMapping/>
  </p:clrMapOvr>
  <p:transition>
    <p:wheel spokes="3"/>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128588"/>
            <a:ext cx="6696075" cy="6729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198031"/>
      </p:ext>
    </p:extLst>
  </p:cSld>
  <p:clrMapOvr>
    <a:masterClrMapping/>
  </p:clrMapOvr>
  <p:transition>
    <p:wheel spokes="3"/>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Pravokotnik 1"/>
          <p:cNvSpPr>
            <a:spLocks noChangeArrowheads="1"/>
          </p:cNvSpPr>
          <p:nvPr/>
        </p:nvSpPr>
        <p:spPr bwMode="auto">
          <a:xfrm>
            <a:off x="107504" y="332656"/>
            <a:ext cx="8856984" cy="6124754"/>
          </a:xfrm>
          <a:prstGeom prst="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pl-PL" altLang="sl-SI" b="1" dirty="0" smtClean="0">
                <a:solidFill>
                  <a:srgbClr val="0000FF"/>
                </a:solidFill>
                <a:latin typeface="Comic Sans MS" panose="030F0702030302020204" pitchFamily="66" charset="0"/>
              </a:rPr>
              <a:t>Hrup je mogoče zmanjšati:</a:t>
            </a:r>
          </a:p>
          <a:p>
            <a:pPr eaLnBrk="1" hangingPunct="1">
              <a:spcBef>
                <a:spcPct val="0"/>
              </a:spcBef>
              <a:buFontTx/>
              <a:buNone/>
              <a:defRPr/>
            </a:pPr>
            <a:endParaRPr lang="pl-PL"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pl-PL" altLang="sl-SI" sz="2400" b="1" dirty="0" smtClean="0">
                <a:latin typeface="Comic Sans MS" panose="030F0702030302020204" pitchFamily="66" charset="0"/>
              </a:rPr>
              <a:t>z </a:t>
            </a:r>
            <a:r>
              <a:rPr lang="sl-SI" altLang="sl-SI" sz="2400" b="1" dirty="0" smtClean="0">
                <a:latin typeface="Comic Sans MS" panose="030F0702030302020204" pitchFamily="66" charset="0"/>
              </a:rPr>
              <a:t>omejevanjem trajanja </a:t>
            </a:r>
            <a:r>
              <a:rPr lang="it-IT" altLang="sl-SI" sz="2400" b="1" dirty="0" smtClean="0">
                <a:latin typeface="Comic Sans MS" panose="030F0702030302020204" pitchFamily="66" charset="0"/>
              </a:rPr>
              <a:t>in </a:t>
            </a:r>
            <a:r>
              <a:rPr lang="it-IT" altLang="sl-SI" sz="2400" b="1" dirty="0" err="1" smtClean="0">
                <a:latin typeface="Comic Sans MS" panose="030F0702030302020204" pitchFamily="66" charset="0"/>
              </a:rPr>
              <a:t>intenzivnosti</a:t>
            </a:r>
            <a:r>
              <a:rPr lang="it-IT" altLang="sl-SI" sz="2400" b="1" dirty="0" smtClean="0">
                <a:latin typeface="Comic Sans MS" panose="030F0702030302020204" pitchFamily="66" charset="0"/>
              </a:rPr>
              <a:t> </a:t>
            </a:r>
            <a:r>
              <a:rPr lang="it-IT" altLang="sl-SI" sz="2400" b="1" dirty="0" err="1" smtClean="0">
                <a:latin typeface="Comic Sans MS" panose="030F0702030302020204" pitchFamily="66" charset="0"/>
              </a:rPr>
              <a:t>izpostavljenosti</a:t>
            </a:r>
            <a:r>
              <a:rPr lang="sl-SI" altLang="sl-SI" sz="2400" b="1" dirty="0" smtClean="0">
                <a:latin typeface="Comic Sans MS" panose="030F0702030302020204" pitchFamily="66" charset="0"/>
              </a:rPr>
              <a:t> </a:t>
            </a:r>
            <a:r>
              <a:rPr lang="pl-PL" altLang="sl-SI" sz="2400" b="1" dirty="0" smtClean="0">
                <a:latin typeface="Comic Sans MS" panose="030F0702030302020204" pitchFamily="66" charset="0"/>
              </a:rPr>
              <a:t>s primernimi odmori,</a:t>
            </a:r>
          </a:p>
          <a:p>
            <a:pPr eaLnBrk="1" hangingPunct="1">
              <a:spcBef>
                <a:spcPct val="0"/>
              </a:spcBef>
              <a:buFont typeface="Arial" charset="0"/>
              <a:buNone/>
              <a:defRPr/>
            </a:pPr>
            <a:endParaRPr lang="pl-PL"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sprejeti ukrepe, ki temeljijo na organizaciji (vključujejo načrtovanje in razporeditev dela),</a:t>
            </a:r>
          </a:p>
          <a:p>
            <a:pPr eaLnBrk="1" hangingPunct="1">
              <a:spcBef>
                <a:spcPct val="0"/>
              </a:spcBef>
              <a:buFont typeface="Arial" charset="0"/>
              <a:buNone/>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načrt akustike (namestitev naprav glede na položaj delavca),</a:t>
            </a:r>
          </a:p>
          <a:p>
            <a:pPr eaLnBrk="1" hangingPunct="1">
              <a:spcBef>
                <a:spcPct val="0"/>
              </a:spcBef>
              <a:buFont typeface="Arial" charset="0"/>
              <a:buNone/>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delo razporedite tako, da zagotovite zmanjšanje</a:t>
            </a:r>
          </a:p>
          <a:p>
            <a:pPr eaLnBrk="1" hangingPunct="1">
              <a:spcBef>
                <a:spcPct val="0"/>
              </a:spcBef>
              <a:buFont typeface="Arial" charset="0"/>
              <a:buNone/>
              <a:defRPr/>
            </a:pPr>
            <a:r>
              <a:rPr lang="sl-SI" altLang="sl-SI" sz="2400" b="1" dirty="0" smtClean="0">
                <a:latin typeface="Comic Sans MS" panose="030F0702030302020204" pitchFamily="66" charset="0"/>
              </a:rPr>
              <a:t>   najhrupnejših nalog za izpostavljene delavce,</a:t>
            </a:r>
          </a:p>
          <a:p>
            <a:pPr eaLnBrk="1" hangingPunct="1">
              <a:spcBef>
                <a:spcPct val="0"/>
              </a:spcBef>
              <a:buFont typeface="Arial" charset="0"/>
              <a:buNone/>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pl-PL" altLang="sl-SI" sz="2400" b="1" dirty="0" smtClean="0">
                <a:latin typeface="Comic Sans MS" panose="030F0702030302020204" pitchFamily="66" charset="0"/>
              </a:rPr>
              <a:t>stroški organizacijskih ukrepov so lahko nizki, dodatna</a:t>
            </a:r>
          </a:p>
          <a:p>
            <a:pPr eaLnBrk="1" hangingPunct="1">
              <a:spcBef>
                <a:spcPct val="0"/>
              </a:spcBef>
              <a:buFont typeface="Arial" charset="0"/>
              <a:buNone/>
              <a:defRPr/>
            </a:pPr>
            <a:r>
              <a:rPr lang="sl-SI" altLang="sl-SI" sz="2400" b="1" dirty="0" smtClean="0">
                <a:latin typeface="Comic Sans MS" panose="030F0702030302020204" pitchFamily="66" charset="0"/>
              </a:rPr>
              <a:t>   oprema pa ni potrebna.</a:t>
            </a:r>
          </a:p>
        </p:txBody>
      </p:sp>
    </p:spTree>
    <p:extLst>
      <p:ext uri="{BB962C8B-B14F-4D97-AF65-F5344CB8AC3E}">
        <p14:creationId xmlns:p14="http://schemas.microsoft.com/office/powerpoint/2010/main" val="4092595124"/>
      </p:ext>
    </p:extLst>
  </p:cSld>
  <p:clrMapOvr>
    <a:masterClrMapping/>
  </p:clrMapOvr>
  <p:transition>
    <p:wheel spokes="3"/>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17240" y="188640"/>
            <a:ext cx="8712968" cy="6494085"/>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altLang="sl-SI" sz="3200" b="1" dirty="0">
                <a:solidFill>
                  <a:schemeClr val="bg1"/>
                </a:solidFill>
                <a:latin typeface="Comic Sans MS" panose="030F0702030302020204" pitchFamily="66" charset="0"/>
              </a:rPr>
              <a:t>Primeri:</a:t>
            </a:r>
          </a:p>
          <a:p>
            <a:pPr>
              <a:defRPr/>
            </a:pPr>
            <a:endParaRPr lang="sl-SI" altLang="sl-SI" sz="2400" b="1" dirty="0">
              <a:solidFill>
                <a:schemeClr val="bg1"/>
              </a:solidFill>
              <a:latin typeface="Comic Sans MS" panose="030F0702030302020204" pitchFamily="66" charset="0"/>
            </a:endParaRPr>
          </a:p>
          <a:p>
            <a:pPr marL="457200" indent="-457200">
              <a:buFont typeface="Wingdings" panose="05000000000000000000" pitchFamily="2" charset="2"/>
              <a:buChar char="ü"/>
              <a:defRPr/>
            </a:pPr>
            <a:r>
              <a:rPr lang="sl-SI" altLang="sl-SI" sz="3000" b="1" dirty="0">
                <a:solidFill>
                  <a:schemeClr val="bg1"/>
                </a:solidFill>
                <a:latin typeface="Comic Sans MS" panose="030F0702030302020204" pitchFamily="66" charset="0"/>
              </a:rPr>
              <a:t>Hrupne naprave namestite proč od sten in kotov, </a:t>
            </a:r>
          </a:p>
          <a:p>
            <a:pPr marL="457200" indent="-457200">
              <a:buFont typeface="Wingdings" panose="05000000000000000000" pitchFamily="2" charset="2"/>
              <a:buChar char="ü"/>
              <a:defRPr/>
            </a:pPr>
            <a:endParaRPr lang="sl-SI" altLang="sl-SI" sz="3000" b="1" dirty="0">
              <a:solidFill>
                <a:schemeClr val="bg1"/>
              </a:solidFill>
              <a:latin typeface="Comic Sans MS" panose="030F0702030302020204" pitchFamily="66" charset="0"/>
            </a:endParaRPr>
          </a:p>
          <a:p>
            <a:pPr marL="457200" indent="-457200">
              <a:buFont typeface="Wingdings" panose="05000000000000000000" pitchFamily="2" charset="2"/>
              <a:buChar char="ü"/>
              <a:defRPr/>
            </a:pPr>
            <a:r>
              <a:rPr lang="sl-SI" altLang="sl-SI" sz="3000" b="1" dirty="0">
                <a:solidFill>
                  <a:schemeClr val="bg1"/>
                </a:solidFill>
                <a:latin typeface="Comic Sans MS" panose="030F0702030302020204" pitchFamily="66" charset="0"/>
              </a:rPr>
              <a:t>Razvrstite jih proč od položajev delavcev ali pa namestite pregrade,</a:t>
            </a:r>
          </a:p>
          <a:p>
            <a:pPr marL="457200" indent="-457200">
              <a:buFont typeface="Wingdings" panose="05000000000000000000" pitchFamily="2" charset="2"/>
              <a:buChar char="ü"/>
              <a:defRPr/>
            </a:pPr>
            <a:endParaRPr lang="sl-SI" altLang="sl-SI" sz="3000" b="1" dirty="0">
              <a:solidFill>
                <a:schemeClr val="bg1"/>
              </a:solidFill>
              <a:latin typeface="Comic Sans MS" panose="030F0702030302020204" pitchFamily="66" charset="0"/>
            </a:endParaRPr>
          </a:p>
          <a:p>
            <a:pPr marL="457200" indent="-457200">
              <a:buFont typeface="Wingdings" panose="05000000000000000000" pitchFamily="2" charset="2"/>
              <a:buChar char="ü"/>
              <a:defRPr/>
            </a:pPr>
            <a:r>
              <a:rPr lang="sl-SI" altLang="sl-SI" sz="3000" b="1" dirty="0">
                <a:solidFill>
                  <a:schemeClr val="bg1"/>
                </a:solidFill>
                <a:latin typeface="Comic Sans MS" panose="030F0702030302020204" pitchFamily="66" charset="0"/>
              </a:rPr>
              <a:t>Organizirajte rotacijo delovnih mest (porazdelite hrupne naloge),</a:t>
            </a:r>
          </a:p>
          <a:p>
            <a:pPr>
              <a:defRPr/>
            </a:pPr>
            <a:r>
              <a:rPr lang="sl-SI" altLang="sl-SI" sz="3000" b="1" dirty="0">
                <a:solidFill>
                  <a:schemeClr val="bg1"/>
                </a:solidFill>
                <a:latin typeface="Comic Sans MS" panose="030F0702030302020204" pitchFamily="66" charset="0"/>
              </a:rPr>
              <a:t> </a:t>
            </a:r>
          </a:p>
          <a:p>
            <a:pPr marL="457200" indent="-457200">
              <a:buFont typeface="Wingdings" panose="05000000000000000000" pitchFamily="2" charset="2"/>
              <a:buChar char="ü"/>
              <a:defRPr/>
            </a:pPr>
            <a:r>
              <a:rPr lang="sl-SI" altLang="sl-SI" sz="3000" b="1" dirty="0">
                <a:solidFill>
                  <a:schemeClr val="bg1"/>
                </a:solidFill>
                <a:latin typeface="Comic Sans MS" panose="030F0702030302020204" pitchFamily="66" charset="0"/>
              </a:rPr>
              <a:t>Uporabljajte daljinsko upravljanje (preprečite stik delavcev s hrupnimi napravami itd).</a:t>
            </a:r>
          </a:p>
        </p:txBody>
      </p:sp>
    </p:spTree>
    <p:extLst>
      <p:ext uri="{BB962C8B-B14F-4D97-AF65-F5344CB8AC3E}">
        <p14:creationId xmlns:p14="http://schemas.microsoft.com/office/powerpoint/2010/main" val="4225801451"/>
      </p:ext>
    </p:extLst>
  </p:cSld>
  <p:clrMapOvr>
    <a:masterClrMapping/>
  </p:clrMapOvr>
  <p:transition>
    <p:wheel spokes="3"/>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Pravokotnik 1"/>
          <p:cNvSpPr>
            <a:spLocks noChangeArrowheads="1"/>
          </p:cNvSpPr>
          <p:nvPr/>
        </p:nvSpPr>
        <p:spPr bwMode="auto">
          <a:xfrm>
            <a:off x="253999" y="60325"/>
            <a:ext cx="8785225" cy="492443"/>
          </a:xfrm>
          <a:prstGeom prst="rect">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600" b="1" dirty="0" smtClean="0">
                <a:solidFill>
                  <a:schemeClr val="bg1"/>
                </a:solidFill>
                <a:latin typeface="Comic Sans MS" pitchFamily="66" charset="0"/>
              </a:rPr>
              <a:t>UKREPI ORGANIZACIJSKE NARAVE</a:t>
            </a:r>
          </a:p>
        </p:txBody>
      </p:sp>
      <p:sp>
        <p:nvSpPr>
          <p:cNvPr id="48131" name="Pravokotnik 2"/>
          <p:cNvSpPr>
            <a:spLocks noChangeArrowheads="1"/>
          </p:cNvSpPr>
          <p:nvPr/>
        </p:nvSpPr>
        <p:spPr bwMode="auto">
          <a:xfrm>
            <a:off x="243680" y="692696"/>
            <a:ext cx="8785225" cy="6032421"/>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sl-SI" sz="2400" b="1" dirty="0" smtClean="0">
                <a:latin typeface="Comic Sans MS" panose="030F0702030302020204" pitchFamily="66" charset="0"/>
              </a:rPr>
              <a:t>Kako zmanjšati izpostavljenost hrupu?</a:t>
            </a:r>
          </a:p>
          <a:p>
            <a:pPr eaLnBrk="1" hangingPunct="1">
              <a:spcBef>
                <a:spcPct val="0"/>
              </a:spcBef>
              <a:buFontTx/>
              <a:buNone/>
              <a:defRPr/>
            </a:pPr>
            <a:endParaRPr lang="sl-SI" altLang="sl-SI" sz="1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uporaba tihe oprema, ki oddaja manj hrupa,</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izognite se uvedbi obsežnih ukrepov zmanjševanje hrupa,</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zahteva glede hrupa vključite v specifikacijo pri izbiri opreme,</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določite postopek preverjanje hrupa opreme v pogojih delovanja,</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zagotovite ustrezno vzdrževanje </a:t>
            </a:r>
            <a:r>
              <a:rPr lang="pl-PL" altLang="sl-SI" sz="2000" b="1" dirty="0" smtClean="0">
                <a:latin typeface="Comic Sans MS" panose="030F0702030302020204" pitchFamily="66" charset="0"/>
              </a:rPr>
              <a:t>opreme (stroj v dobrem stanju je </a:t>
            </a:r>
            <a:r>
              <a:rPr lang="sl-SI" altLang="sl-SI" sz="2000" b="1" dirty="0" smtClean="0">
                <a:latin typeface="Comic Sans MS" panose="030F0702030302020204" pitchFamily="66" charset="0"/>
              </a:rPr>
              <a:t>manj hrupen).</a:t>
            </a:r>
          </a:p>
          <a:p>
            <a:pPr marL="342900" indent="-342900" eaLnBrk="1" hangingPunct="1">
              <a:spcBef>
                <a:spcPct val="0"/>
              </a:spcBef>
              <a:buFont typeface="Wingdings" panose="05000000000000000000" pitchFamily="2" charset="2"/>
              <a:buChar char="ü"/>
              <a:defRPr/>
            </a:pPr>
            <a:endParaRPr lang="sl-SI" altLang="sl-SI" sz="2000" b="1" i="1" dirty="0" smtClean="0">
              <a:latin typeface="Comic Sans MS" panose="030F0702030302020204" pitchFamily="66" charset="0"/>
            </a:endParaRPr>
          </a:p>
          <a:p>
            <a:pPr eaLnBrk="1" hangingPunct="1">
              <a:spcBef>
                <a:spcPct val="0"/>
              </a:spcBef>
              <a:buFontTx/>
              <a:buNone/>
              <a:defRPr/>
            </a:pPr>
            <a:r>
              <a:rPr lang="sl-SI" altLang="sl-SI" sz="2000" b="1" dirty="0" smtClean="0">
                <a:solidFill>
                  <a:srgbClr val="0000FF"/>
                </a:solidFill>
                <a:latin typeface="Comic Sans MS" panose="030F0702030302020204" pitchFamily="66" charset="0"/>
              </a:rPr>
              <a:t>Primeri:</a:t>
            </a:r>
            <a:r>
              <a:rPr lang="sl-SI" altLang="sl-SI" sz="2000" b="1" i="1" dirty="0" smtClean="0">
                <a:latin typeface="Comic Sans MS" panose="030F0702030302020204" pitchFamily="66" charset="0"/>
              </a:rPr>
              <a:t> </a:t>
            </a:r>
            <a:r>
              <a:rPr lang="sl-SI" altLang="sl-SI" sz="2000" b="1" dirty="0" smtClean="0">
                <a:latin typeface="Comic Sans MS" panose="030F0702030302020204" pitchFamily="66" charset="0"/>
              </a:rPr>
              <a:t>Izberite tiho opremo in zagotovite ustrezno vzdrževanje</a:t>
            </a:r>
            <a:endParaRPr lang="sl-SI" altLang="sl-SI" sz="2000" b="1" i="1" dirty="0" smtClean="0">
              <a:latin typeface="Comic Sans MS" panose="030F0702030302020204" pitchFamily="66" charset="0"/>
            </a:endParaRPr>
          </a:p>
          <a:p>
            <a:pPr eaLnBrk="1" hangingPunct="1">
              <a:spcBef>
                <a:spcPct val="0"/>
              </a:spcBef>
              <a:buFontTx/>
              <a:buNone/>
              <a:defRPr/>
            </a:pPr>
            <a:endParaRPr lang="sl-SI" altLang="sl-SI" sz="1400" b="1" dirty="0" smtClean="0">
              <a:latin typeface="Comic Sans MS" panose="030F0702030302020204" pitchFamily="66" charset="0"/>
            </a:endParaRPr>
          </a:p>
          <a:p>
            <a:pPr eaLnBrk="1" hangingPunct="1">
              <a:spcBef>
                <a:spcPct val="0"/>
              </a:spcBef>
              <a:buFontTx/>
              <a:buNone/>
              <a:defRPr/>
            </a:pPr>
            <a:r>
              <a:rPr lang="sl-SI" altLang="sl-SI" sz="2000" b="1" dirty="0" smtClean="0">
                <a:latin typeface="Comic Sans MS" panose="030F0702030302020204" pitchFamily="66" charset="0"/>
              </a:rPr>
              <a:t>Uporaba tihega orodja:</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žaga, </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pihalniki stisnjenega zraka, </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izvijači ipd. </a:t>
            </a:r>
          </a:p>
          <a:p>
            <a:pPr eaLnBrk="1" hangingPunct="1">
              <a:spcBef>
                <a:spcPct val="0"/>
              </a:spcBef>
              <a:buFontTx/>
              <a:buNone/>
              <a:defRPr/>
            </a:pPr>
            <a:endParaRPr lang="sl-SI" altLang="sl-SI" sz="1400" b="1" dirty="0" smtClean="0">
              <a:latin typeface="Comic Sans MS" panose="030F0702030302020204" pitchFamily="66" charset="0"/>
            </a:endParaRPr>
          </a:p>
          <a:p>
            <a:pPr eaLnBrk="1" hangingPunct="1">
              <a:spcBef>
                <a:spcPct val="0"/>
              </a:spcBef>
              <a:buFontTx/>
              <a:buNone/>
              <a:defRPr/>
            </a:pPr>
            <a:r>
              <a:rPr lang="sl-SI" altLang="sl-SI" sz="2000" b="1" dirty="0" smtClean="0">
                <a:latin typeface="Comic Sans MS" panose="030F0702030302020204" pitchFamily="66" charset="0"/>
              </a:rPr>
              <a:t>Uporaba tihih strojev: </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kompresorji, </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motorji, </a:t>
            </a:r>
          </a:p>
          <a:p>
            <a:pPr marL="342900" indent="-342900" eaLnBrk="1" hangingPunct="1">
              <a:spcBef>
                <a:spcPct val="0"/>
              </a:spcBef>
              <a:buFont typeface="Wingdings" panose="05000000000000000000" pitchFamily="2" charset="2"/>
              <a:buChar char="ü"/>
              <a:defRPr/>
            </a:pPr>
            <a:r>
              <a:rPr lang="sl-SI" altLang="sl-SI" sz="2000" b="1" dirty="0" smtClean="0">
                <a:latin typeface="Comic Sans MS" panose="030F0702030302020204" pitchFamily="66" charset="0"/>
              </a:rPr>
              <a:t>ventilatorji itd.</a:t>
            </a:r>
            <a:endParaRPr lang="sl-SI" altLang="sl-SI" sz="2000" b="1" i="1" dirty="0" smtClean="0">
              <a:latin typeface="Comic Sans MS" panose="030F0702030302020204" pitchFamily="66" charset="0"/>
            </a:endParaRPr>
          </a:p>
        </p:txBody>
      </p:sp>
      <p:pic>
        <p:nvPicPr>
          <p:cNvPr id="532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4233863"/>
            <a:ext cx="3714750"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7178444"/>
      </p:ext>
    </p:extLst>
  </p:cSld>
  <p:clrMapOvr>
    <a:masterClrMapping/>
  </p:clrMapOvr>
  <p:transition>
    <p:wheel spokes="3"/>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388" y="209550"/>
            <a:ext cx="8856662" cy="6278563"/>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altLang="sl-SI" sz="2400" b="1" dirty="0">
                <a:solidFill>
                  <a:srgbClr val="0000FF"/>
                </a:solidFill>
                <a:latin typeface="Comic Sans MS" panose="030F0702030302020204" pitchFamily="66" charset="0"/>
              </a:rPr>
              <a:t>Delovni postopek ustvarja bolj ali manj hrupne delovne pogoje.</a:t>
            </a:r>
          </a:p>
          <a:p>
            <a:pPr>
              <a:defRPr/>
            </a:pPr>
            <a:endParaRPr lang="sl-SI" altLang="sl-SI" b="1" dirty="0">
              <a:latin typeface="Comic Sans MS" panose="030F0702030302020204" pitchFamily="66" charset="0"/>
            </a:endParaRPr>
          </a:p>
          <a:p>
            <a:pPr marL="285750" indent="-285750">
              <a:buFont typeface="Wingdings" panose="05000000000000000000" pitchFamily="2" charset="2"/>
              <a:buChar char="ü"/>
              <a:defRPr/>
            </a:pPr>
            <a:r>
              <a:rPr lang="sl-SI" altLang="sl-SI" sz="2000" b="1" dirty="0">
                <a:latin typeface="Comic Sans MS" panose="030F0702030302020204" pitchFamily="66" charset="0"/>
              </a:rPr>
              <a:t>s tihim postopkom lahko dosežete enak rezultat,</a:t>
            </a:r>
          </a:p>
          <a:p>
            <a:pPr marL="285750" indent="-285750">
              <a:buFont typeface="Wingdings" panose="05000000000000000000" pitchFamily="2" charset="2"/>
              <a:buChar char="ü"/>
              <a:defRPr/>
            </a:pPr>
            <a:r>
              <a:rPr lang="sl-SI" altLang="sl-SI" sz="2000" b="1" dirty="0">
                <a:latin typeface="Comic Sans MS" panose="030F0702030302020204" pitchFamily="66" charset="0"/>
              </a:rPr>
              <a:t>tihi postopek je pogosto povezan z učinkovitostjo in kakovostjo,</a:t>
            </a:r>
          </a:p>
          <a:p>
            <a:pPr marL="285750" indent="-285750">
              <a:buFont typeface="Wingdings" panose="05000000000000000000" pitchFamily="2" charset="2"/>
              <a:buChar char="ü"/>
              <a:defRPr/>
            </a:pPr>
            <a:r>
              <a:rPr lang="sl-SI" altLang="sl-SI" sz="2000" b="1" dirty="0">
                <a:latin typeface="Comic Sans MS" panose="030F0702030302020204" pitchFamily="66" charset="0"/>
              </a:rPr>
              <a:t>manjši sestavni deli postopka imajo lahko velik vpliv na hrup (padajoči predmeti, čiščenje z zračnim tlakom itd.)</a:t>
            </a:r>
          </a:p>
          <a:p>
            <a:pPr marL="285750" indent="-285750">
              <a:buFont typeface="Wingdings" panose="05000000000000000000" pitchFamily="2" charset="2"/>
              <a:buChar char="ü"/>
              <a:defRPr/>
            </a:pPr>
            <a:r>
              <a:rPr lang="pl-PL" altLang="sl-SI" sz="2000" b="1" dirty="0">
                <a:latin typeface="Comic Sans MS" panose="030F0702030302020204" pitchFamily="66" charset="0"/>
              </a:rPr>
              <a:t>izboljšanje postopka je lahko priložnost za obravnavo </a:t>
            </a:r>
            <a:r>
              <a:rPr lang="sl-SI" altLang="sl-SI" sz="2000" b="1" dirty="0">
                <a:latin typeface="Comic Sans MS" panose="030F0702030302020204" pitchFamily="66" charset="0"/>
              </a:rPr>
              <a:t>drugih vrst onesnaževanja (prah, vročina itd.).</a:t>
            </a:r>
          </a:p>
          <a:p>
            <a:pPr marL="285750" indent="-285750">
              <a:buFont typeface="Wingdings" panose="05000000000000000000" pitchFamily="2" charset="2"/>
              <a:buChar char="ü"/>
              <a:defRPr/>
            </a:pPr>
            <a:r>
              <a:rPr lang="sl-SI" altLang="sl-SI" sz="2000" b="1" dirty="0">
                <a:latin typeface="Comic Sans MS" panose="030F0702030302020204" pitchFamily="66" charset="0"/>
              </a:rPr>
              <a:t>p</a:t>
            </a:r>
            <a:r>
              <a:rPr lang="it-IT" altLang="sl-SI" sz="2000" b="1" dirty="0">
                <a:latin typeface="Comic Sans MS" panose="030F0702030302020204" pitchFamily="66" charset="0"/>
              </a:rPr>
              <a:t>arametre postopka prilagodimo, da dosežemo</a:t>
            </a:r>
            <a:r>
              <a:rPr lang="sl-SI" altLang="sl-SI" sz="2000" b="1" dirty="0">
                <a:latin typeface="Comic Sans MS" panose="030F0702030302020204" pitchFamily="66" charset="0"/>
              </a:rPr>
              <a:t> tišje obratovalne pogoje z upoštevanjem učinkovitost.</a:t>
            </a:r>
          </a:p>
          <a:p>
            <a:pPr>
              <a:defRPr/>
            </a:pPr>
            <a:endParaRPr lang="sl-SI" altLang="sl-SI" b="1" i="1" dirty="0">
              <a:latin typeface="Comic Sans MS" panose="030F0702030302020204" pitchFamily="66" charset="0"/>
            </a:endParaRPr>
          </a:p>
          <a:p>
            <a:pPr>
              <a:defRPr/>
            </a:pPr>
            <a:endParaRPr lang="sl-SI" altLang="sl-SI" b="1" dirty="0">
              <a:latin typeface="Comic Sans MS" panose="030F0702030302020204" pitchFamily="66" charset="0"/>
            </a:endParaRPr>
          </a:p>
          <a:p>
            <a:pPr>
              <a:defRPr/>
            </a:pPr>
            <a:r>
              <a:rPr lang="sl-SI" altLang="sl-SI" sz="2000" b="1" dirty="0">
                <a:solidFill>
                  <a:srgbClr val="0000FF"/>
                </a:solidFill>
                <a:latin typeface="Comic Sans MS" panose="030F0702030302020204" pitchFamily="66" charset="0"/>
              </a:rPr>
              <a:t>Primeri:</a:t>
            </a:r>
          </a:p>
          <a:p>
            <a:pPr>
              <a:defRPr/>
            </a:pPr>
            <a:endParaRPr lang="sl-SI" altLang="sl-SI" sz="2000" b="1" i="1" dirty="0">
              <a:latin typeface="Comic Sans MS" panose="030F0702030302020204" pitchFamily="66" charset="0"/>
            </a:endParaRPr>
          </a:p>
          <a:p>
            <a:pPr marL="285750" indent="-285750">
              <a:buFont typeface="Wingdings" panose="05000000000000000000" pitchFamily="2" charset="2"/>
              <a:buChar char="ü"/>
              <a:defRPr/>
            </a:pPr>
            <a:r>
              <a:rPr lang="sl-SI" altLang="sl-SI" sz="2000" b="1" dirty="0">
                <a:latin typeface="Comic Sans MS" panose="030F0702030302020204" pitchFamily="66" charset="0"/>
              </a:rPr>
              <a:t>prenašanje namesto spuščanje delov na tla, </a:t>
            </a:r>
          </a:p>
          <a:p>
            <a:pPr marL="285750" indent="-285750">
              <a:buFont typeface="Wingdings" panose="05000000000000000000" pitchFamily="2" charset="2"/>
              <a:buChar char="ü"/>
              <a:defRPr/>
            </a:pPr>
            <a:r>
              <a:rPr lang="sl-SI" altLang="sl-SI" sz="2000" b="1" dirty="0">
                <a:latin typeface="Comic Sans MS" panose="030F0702030302020204" pitchFamily="66" charset="0"/>
              </a:rPr>
              <a:t>uporaba </a:t>
            </a:r>
            <a:r>
              <a:rPr lang="sv-SE" altLang="sl-SI" sz="2000" b="1" dirty="0">
                <a:latin typeface="Comic Sans MS" panose="030F0702030302020204" pitchFamily="66" charset="0"/>
              </a:rPr>
              <a:t>elektronskega namesto mehanskega nadzora hitrosti,</a:t>
            </a:r>
            <a:r>
              <a:rPr lang="sl-SI" altLang="sl-SI" sz="2000" b="1" dirty="0">
                <a:latin typeface="Comic Sans MS" panose="030F0702030302020204" pitchFamily="66" charset="0"/>
              </a:rPr>
              <a:t> </a:t>
            </a:r>
          </a:p>
          <a:p>
            <a:pPr marL="285750" indent="-285750">
              <a:buFont typeface="Wingdings" panose="05000000000000000000" pitchFamily="2" charset="2"/>
              <a:buChar char="ü"/>
              <a:defRPr/>
            </a:pPr>
            <a:r>
              <a:rPr lang="sl-SI" altLang="sl-SI" sz="2000" b="1" dirty="0">
                <a:latin typeface="Comic Sans MS" panose="030F0702030302020204" pitchFamily="66" charset="0"/>
              </a:rPr>
              <a:t>skrajšanje obdobij hrupnega delovanja na najnižjo možno raven, </a:t>
            </a:r>
          </a:p>
          <a:p>
            <a:pPr marL="285750" indent="-285750">
              <a:buFont typeface="Wingdings" panose="05000000000000000000" pitchFamily="2" charset="2"/>
              <a:buChar char="ü"/>
              <a:defRPr/>
            </a:pPr>
            <a:r>
              <a:rPr lang="sl-SI" altLang="sl-SI" sz="2000" b="1" dirty="0">
                <a:latin typeface="Comic Sans MS" panose="030F0702030302020204" pitchFamily="66" charset="0"/>
              </a:rPr>
              <a:t>nastavitev hitrosti pretoka ali zračnega </a:t>
            </a:r>
            <a:r>
              <a:rPr lang="pl-PL" altLang="sl-SI" sz="2000" b="1" dirty="0">
                <a:latin typeface="Comic Sans MS" panose="030F0702030302020204" pitchFamily="66" charset="0"/>
              </a:rPr>
              <a:t>tlaka na najnižjo vrednost itd.</a:t>
            </a:r>
            <a:endParaRPr lang="sl-SI" altLang="sl-SI" sz="2000" b="1" dirty="0">
              <a:latin typeface="Comic Sans MS" panose="030F0702030302020204" pitchFamily="66" charset="0"/>
            </a:endParaRPr>
          </a:p>
        </p:txBody>
      </p:sp>
      <p:pic>
        <p:nvPicPr>
          <p:cNvPr id="542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6463" y="3500438"/>
            <a:ext cx="2938462" cy="144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9036588"/>
      </p:ext>
    </p:extLst>
  </p:cSld>
  <p:clrMapOvr>
    <a:masterClrMapping/>
  </p:clrMapOvr>
  <p:transition>
    <p:wheel spokes="3"/>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ravokotnik 1"/>
          <p:cNvSpPr>
            <a:spLocks noChangeArrowheads="1"/>
          </p:cNvSpPr>
          <p:nvPr/>
        </p:nvSpPr>
        <p:spPr bwMode="auto">
          <a:xfrm>
            <a:off x="185068" y="116632"/>
            <a:ext cx="8779420" cy="6463308"/>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400" b="1" dirty="0" smtClean="0">
                <a:solidFill>
                  <a:srgbClr val="0000FF"/>
                </a:solidFill>
                <a:latin typeface="Comic Sans MS" panose="030F0702030302020204" pitchFamily="66" charset="0"/>
              </a:rPr>
              <a:t>UKREPI PRI VIRU</a:t>
            </a:r>
          </a:p>
          <a:p>
            <a:pPr algn="ctr" eaLnBrk="1" hangingPunct="1">
              <a:spcBef>
                <a:spcPct val="0"/>
              </a:spcBef>
              <a:buFontTx/>
              <a:buNone/>
              <a:defRPr/>
            </a:pPr>
            <a:endParaRPr lang="sl-SI" altLang="sl-SI" sz="1200" b="1" dirty="0" smtClean="0">
              <a:solidFill>
                <a:srgbClr val="0000FF"/>
              </a:solidFill>
              <a:latin typeface="Comic Sans MS" panose="030F0702030302020204" pitchFamily="66" charset="0"/>
            </a:endParaRPr>
          </a:p>
          <a:p>
            <a:pPr algn="ctr" eaLnBrk="1" hangingPunct="1">
              <a:spcBef>
                <a:spcPct val="0"/>
              </a:spcBef>
              <a:buFontTx/>
              <a:buNone/>
              <a:defRPr/>
            </a:pPr>
            <a:r>
              <a:rPr lang="pl-PL" altLang="sl-SI" sz="2400" b="1" dirty="0" smtClean="0">
                <a:latin typeface="Comic Sans MS" panose="030F0702030302020204" pitchFamily="66" charset="0"/>
              </a:rPr>
              <a:t>Ukrepi za tekoče vire so namenjeni </a:t>
            </a:r>
            <a:r>
              <a:rPr lang="sl-SI" altLang="sl-SI" sz="2400" b="1" dirty="0" smtClean="0">
                <a:latin typeface="Comic Sans MS" panose="030F0702030302020204" pitchFamily="66" charset="0"/>
              </a:rPr>
              <a:t>zmanjšanju turbulence pretoka.</a:t>
            </a:r>
          </a:p>
          <a:p>
            <a:pPr algn="ctr" eaLnBrk="1" hangingPunct="1">
              <a:spcBef>
                <a:spcPct val="0"/>
              </a:spcBef>
              <a:buFontTx/>
              <a:buNone/>
              <a:defRPr/>
            </a:pPr>
            <a:endParaRPr lang="sl-SI" altLang="sl-SI" sz="1600" b="1" i="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solidFill>
                  <a:srgbClr val="0000FF"/>
                </a:solidFill>
                <a:latin typeface="Comic Sans MS" panose="030F0702030302020204" pitchFamily="66" charset="0"/>
              </a:rPr>
              <a:t>Zmanjšajte hitrost pretoka,</a:t>
            </a:r>
          </a:p>
          <a:p>
            <a:pPr marL="171450" indent="-171450" eaLnBrk="1" hangingPunct="1">
              <a:spcBef>
                <a:spcPct val="0"/>
              </a:spcBef>
              <a:buFont typeface="Wingdings" panose="05000000000000000000" pitchFamily="2" charset="2"/>
              <a:buChar char="ü"/>
              <a:defRPr/>
            </a:pPr>
            <a:endParaRPr lang="sl-SI" altLang="sl-SI" sz="1000" b="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solidFill>
                  <a:srgbClr val="0000FF"/>
                </a:solidFill>
                <a:latin typeface="Comic Sans MS" panose="030F0702030302020204" pitchFamily="66" charset="0"/>
              </a:rPr>
              <a:t>Izboljšajte kakovost površine,</a:t>
            </a:r>
          </a:p>
          <a:p>
            <a:pPr marL="171450" indent="-171450" eaLnBrk="1" hangingPunct="1">
              <a:spcBef>
                <a:spcPct val="0"/>
              </a:spcBef>
              <a:buFont typeface="Wingdings" panose="05000000000000000000" pitchFamily="2" charset="2"/>
              <a:buChar char="ü"/>
              <a:defRPr/>
            </a:pPr>
            <a:endParaRPr lang="sl-SI" altLang="sl-SI" sz="1000" b="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solidFill>
                  <a:srgbClr val="0000FF"/>
                </a:solidFill>
                <a:latin typeface="Comic Sans MS" panose="030F0702030302020204" pitchFamily="66" charset="0"/>
              </a:rPr>
              <a:t>Ovire (zmanjšajte njihovo velikost, optimizirajte njihovo obliko),</a:t>
            </a:r>
          </a:p>
          <a:p>
            <a:pPr marL="171450" indent="-171450" eaLnBrk="1" hangingPunct="1">
              <a:spcBef>
                <a:spcPct val="0"/>
              </a:spcBef>
              <a:buFont typeface="Wingdings" panose="05000000000000000000" pitchFamily="2" charset="2"/>
              <a:buChar char="ü"/>
              <a:defRPr/>
            </a:pPr>
            <a:endParaRPr lang="sl-SI" altLang="sl-SI" sz="1000" b="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pt-BR" altLang="sl-SI" sz="2000" b="1" dirty="0" smtClean="0">
                <a:solidFill>
                  <a:srgbClr val="0000FF"/>
                </a:solidFill>
                <a:latin typeface="Comic Sans MS" panose="030F0702030302020204" pitchFamily="66" charset="0"/>
              </a:rPr>
              <a:t>Izogibajte se ostrim pregibom, nenadnim spremembam</a:t>
            </a:r>
            <a:r>
              <a:rPr lang="sl-SI" altLang="sl-SI" sz="2000" b="1" dirty="0" smtClean="0">
                <a:solidFill>
                  <a:srgbClr val="0000FF"/>
                </a:solidFill>
                <a:latin typeface="Comic Sans MS" panose="030F0702030302020204" pitchFamily="66" charset="0"/>
              </a:rPr>
              <a:t> preseka v ceveh</a:t>
            </a:r>
            <a:r>
              <a:rPr lang="sl-SI" altLang="sl-SI" sz="2000" dirty="0" smtClean="0">
                <a:solidFill>
                  <a:srgbClr val="0000FF"/>
                </a:solidFill>
                <a:latin typeface="Comic Sans MS" panose="030F0702030302020204" pitchFamily="66" charset="0"/>
              </a:rPr>
              <a:t>.</a:t>
            </a:r>
          </a:p>
          <a:p>
            <a:pPr algn="ctr" eaLnBrk="1" hangingPunct="1">
              <a:spcBef>
                <a:spcPct val="0"/>
              </a:spcBef>
              <a:buFontTx/>
              <a:buNone/>
              <a:defRPr/>
            </a:pPr>
            <a:r>
              <a:rPr lang="sl-SI" altLang="sl-SI" sz="2400" b="1" dirty="0" smtClean="0">
                <a:latin typeface="Comic Sans MS" panose="030F0702030302020204" pitchFamily="66" charset="0"/>
              </a:rPr>
              <a:t>Dušilce vključimo čim bližje viru.</a:t>
            </a:r>
          </a:p>
          <a:p>
            <a:pPr eaLnBrk="1" hangingPunct="1">
              <a:spcBef>
                <a:spcPct val="0"/>
              </a:spcBef>
              <a:buFontTx/>
              <a:buNone/>
              <a:defRPr/>
            </a:pPr>
            <a:endParaRPr lang="sl-SI" altLang="sl-SI" sz="2000" b="1" i="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solidFill>
                  <a:srgbClr val="0000FF"/>
                </a:solidFill>
                <a:latin typeface="Comic Sans MS" panose="030F0702030302020204" pitchFamily="66" charset="0"/>
              </a:rPr>
              <a:t>Razpršilni dušilci ali lopute (vsebujejo materiale za absorpcijo hrupa za zračne tokove nizke hitrosti),</a:t>
            </a:r>
          </a:p>
          <a:p>
            <a:pPr marL="342900" indent="-342900" eaLnBrk="1" hangingPunct="1">
              <a:spcBef>
                <a:spcPct val="0"/>
              </a:spcBef>
              <a:buFont typeface="Wingdings" panose="05000000000000000000" pitchFamily="2" charset="2"/>
              <a:buChar char="ü"/>
              <a:defRPr/>
            </a:pPr>
            <a:endParaRPr lang="sl-SI" altLang="sl-SI" sz="2000" b="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solidFill>
                  <a:srgbClr val="0000FF"/>
                </a:solidFill>
                <a:latin typeface="Comic Sans MS" panose="030F0702030302020204" pitchFamily="66" charset="0"/>
              </a:rPr>
              <a:t>Reaktivni dušilci (npr. glušniki),</a:t>
            </a:r>
          </a:p>
          <a:p>
            <a:pPr marL="342900" indent="-342900" eaLnBrk="1" hangingPunct="1">
              <a:spcBef>
                <a:spcPct val="0"/>
              </a:spcBef>
              <a:buFont typeface="Wingdings" panose="05000000000000000000" pitchFamily="2" charset="2"/>
              <a:buChar char="ü"/>
              <a:defRPr/>
            </a:pPr>
            <a:endParaRPr lang="sl-SI" altLang="sl-SI" sz="2000" b="1" dirty="0" smtClean="0">
              <a:solidFill>
                <a:srgbClr val="0000FF"/>
              </a:solidFill>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000" b="1" dirty="0" smtClean="0">
                <a:solidFill>
                  <a:srgbClr val="0000FF"/>
                </a:solidFill>
                <a:latin typeface="Comic Sans MS" panose="030F0702030302020204" pitchFamily="66" charset="0"/>
              </a:rPr>
              <a:t>Ekspanzijski  dušilci (uporabljajo se večinoma na izpuhih in odprtinah za dovod stisnjenega plina).</a:t>
            </a:r>
          </a:p>
        </p:txBody>
      </p:sp>
    </p:spTree>
    <p:extLst>
      <p:ext uri="{BB962C8B-B14F-4D97-AF65-F5344CB8AC3E}">
        <p14:creationId xmlns:p14="http://schemas.microsoft.com/office/powerpoint/2010/main" val="1195376615"/>
      </p:ext>
    </p:extLst>
  </p:cSld>
  <p:clrMapOvr>
    <a:masterClrMapping/>
  </p:clrMapOvr>
  <p:transition>
    <p:wheel spokes="3"/>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86780" y="620688"/>
            <a:ext cx="8496944" cy="5262979"/>
          </a:xfrm>
          <a:prstGeom prst="rect">
            <a:avLst/>
          </a:prstGeom>
          <a:solidFill>
            <a:srgbClr val="FFCC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altLang="sl-SI" sz="2800" b="1" dirty="0">
                <a:solidFill>
                  <a:srgbClr val="0000FF"/>
                </a:solidFill>
                <a:latin typeface="Comic Sans MS" panose="030F0702030302020204" pitchFamily="66" charset="0"/>
              </a:rPr>
              <a:t>Primeri:</a:t>
            </a:r>
          </a:p>
          <a:p>
            <a:pPr>
              <a:defRPr/>
            </a:pPr>
            <a:endParaRPr lang="sl-SI" altLang="sl-SI" sz="2800" b="1" dirty="0">
              <a:solidFill>
                <a:srgbClr val="0000FF"/>
              </a:solidFill>
              <a:latin typeface="Comic Sans MS" panose="030F0702030302020204" pitchFamily="66" charset="0"/>
            </a:endParaRPr>
          </a:p>
          <a:p>
            <a:pPr>
              <a:defRPr/>
            </a:pPr>
            <a:r>
              <a:rPr lang="pl-PL" altLang="sl-SI" sz="2800" b="1" dirty="0">
                <a:solidFill>
                  <a:srgbClr val="0000FF"/>
                </a:solidFill>
                <a:latin typeface="Comic Sans MS" panose="030F0702030302020204" pitchFamily="66" charset="0"/>
              </a:rPr>
              <a:t>Na brusilnem stroju namestite zbiralnik zračnega toka </a:t>
            </a:r>
            <a:r>
              <a:rPr lang="sl-SI" altLang="sl-SI" sz="2800" b="1" dirty="0">
                <a:solidFill>
                  <a:srgbClr val="0000FF"/>
                </a:solidFill>
                <a:latin typeface="Comic Sans MS" panose="030F0702030302020204" pitchFamily="66" charset="0"/>
              </a:rPr>
              <a:t>v smeri pretoka namesto v kot. </a:t>
            </a:r>
          </a:p>
          <a:p>
            <a:pPr>
              <a:defRPr/>
            </a:pPr>
            <a:endParaRPr lang="sl-SI" altLang="sl-SI" sz="2800" b="1" dirty="0">
              <a:solidFill>
                <a:srgbClr val="0000FF"/>
              </a:solidFill>
              <a:latin typeface="Comic Sans MS" panose="030F0702030302020204" pitchFamily="66" charset="0"/>
            </a:endParaRPr>
          </a:p>
          <a:p>
            <a:pPr>
              <a:defRPr/>
            </a:pPr>
            <a:r>
              <a:rPr lang="sl-SI" altLang="sl-SI" sz="2800" b="1" dirty="0">
                <a:solidFill>
                  <a:srgbClr val="0000FF"/>
                </a:solidFill>
                <a:latin typeface="Comic Sans MS" panose="030F0702030302020204" pitchFamily="66" charset="0"/>
              </a:rPr>
              <a:t>Pritrdite cevi z gladkimi </a:t>
            </a:r>
            <a:r>
              <a:rPr lang="it-IT" altLang="sl-SI" sz="2800" b="1" dirty="0">
                <a:solidFill>
                  <a:srgbClr val="0000FF"/>
                </a:solidFill>
                <a:latin typeface="Comic Sans MS" panose="030F0702030302020204" pitchFamily="66" charset="0"/>
              </a:rPr>
              <a:t>stenami</a:t>
            </a:r>
            <a:r>
              <a:rPr lang="sl-SI" altLang="sl-SI" sz="2800" b="1" dirty="0">
                <a:solidFill>
                  <a:srgbClr val="0000FF"/>
                </a:solidFill>
                <a:latin typeface="Comic Sans MS" panose="030F0702030302020204" pitchFamily="66" charset="0"/>
              </a:rPr>
              <a:t> (</a:t>
            </a:r>
            <a:r>
              <a:rPr lang="it-IT" altLang="sl-SI" sz="2800" b="1" dirty="0">
                <a:solidFill>
                  <a:srgbClr val="0000FF"/>
                </a:solidFill>
                <a:latin typeface="Comic Sans MS" panose="030F0702030302020204" pitchFamily="66" charset="0"/>
              </a:rPr>
              <a:t>namestite razpršilne dušilce pri vhodni in</a:t>
            </a:r>
            <a:r>
              <a:rPr lang="sl-SI" altLang="sl-SI" sz="2800" b="1" dirty="0">
                <a:solidFill>
                  <a:srgbClr val="0000FF"/>
                </a:solidFill>
                <a:latin typeface="Comic Sans MS" panose="030F0702030302020204" pitchFamily="66" charset="0"/>
              </a:rPr>
              <a:t> </a:t>
            </a:r>
            <a:r>
              <a:rPr lang="pl-PL" altLang="sl-SI" sz="2800" b="1" dirty="0">
                <a:solidFill>
                  <a:srgbClr val="0000FF"/>
                </a:solidFill>
                <a:latin typeface="Comic Sans MS" panose="030F0702030302020204" pitchFamily="66" charset="0"/>
              </a:rPr>
              <a:t>izhodni odprtini ventilatorja v sistemu za zbiranje praha).</a:t>
            </a:r>
          </a:p>
          <a:p>
            <a:pPr>
              <a:defRPr/>
            </a:pPr>
            <a:endParaRPr lang="pl-PL" altLang="sl-SI" sz="2800" b="1" dirty="0">
              <a:solidFill>
                <a:srgbClr val="0000FF"/>
              </a:solidFill>
              <a:latin typeface="Comic Sans MS" panose="030F0702030302020204" pitchFamily="66" charset="0"/>
            </a:endParaRPr>
          </a:p>
          <a:p>
            <a:pPr>
              <a:defRPr/>
            </a:pPr>
            <a:r>
              <a:rPr lang="sl-SI" altLang="sl-SI" sz="2800" b="1" dirty="0">
                <a:solidFill>
                  <a:srgbClr val="0000FF"/>
                </a:solidFill>
                <a:latin typeface="Comic Sans MS" panose="030F0702030302020204" pitchFamily="66" charset="0"/>
              </a:rPr>
              <a:t>Nadomestite obrabljene ekspanzijske dušilce, ko se napolnijo pri izhodni odprtini brizgalnih livarskih strojev.</a:t>
            </a:r>
          </a:p>
        </p:txBody>
      </p:sp>
    </p:spTree>
    <p:extLst>
      <p:ext uri="{BB962C8B-B14F-4D97-AF65-F5344CB8AC3E}">
        <p14:creationId xmlns:p14="http://schemas.microsoft.com/office/powerpoint/2010/main" val="3142136880"/>
      </p:ext>
    </p:extLst>
  </p:cSld>
  <p:clrMapOvr>
    <a:masterClrMapping/>
  </p:clrMapOvr>
  <p:transition>
    <p:wheel spokes="3"/>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Pravokotnik 1"/>
          <p:cNvSpPr>
            <a:spLocks noChangeArrowheads="1"/>
          </p:cNvSpPr>
          <p:nvPr/>
        </p:nvSpPr>
        <p:spPr bwMode="auto">
          <a:xfrm>
            <a:off x="179512" y="24408"/>
            <a:ext cx="8785225" cy="6740307"/>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pl-PL" altLang="sl-SI" sz="2400" b="1" dirty="0" smtClean="0">
                <a:solidFill>
                  <a:srgbClr val="0000FF"/>
                </a:solidFill>
                <a:latin typeface="Comic Sans MS" panose="030F0702030302020204" pitchFamily="66" charset="0"/>
              </a:rPr>
              <a:t>Ukrepi za trdne vire </a:t>
            </a:r>
            <a:r>
              <a:rPr lang="sl-SI" altLang="sl-SI" sz="2400" b="1" dirty="0" smtClean="0">
                <a:solidFill>
                  <a:srgbClr val="0000FF"/>
                </a:solidFill>
                <a:latin typeface="Comic Sans MS" panose="030F0702030302020204" pitchFamily="66" charset="0"/>
              </a:rPr>
              <a:t>se osredotočajo na mehansko silo:</a:t>
            </a:r>
          </a:p>
          <a:p>
            <a:pPr eaLnBrk="1" hangingPunct="1">
              <a:spcBef>
                <a:spcPct val="0"/>
              </a:spcBef>
              <a:buFontTx/>
              <a:buNone/>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preprečite trenje,</a:t>
            </a:r>
          </a:p>
          <a:p>
            <a:pPr marL="342900" indent="-342900" eaLnBrk="1" hangingPunct="1">
              <a:spcBef>
                <a:spcPct val="0"/>
              </a:spcBef>
              <a:buFont typeface="Wingdings" panose="05000000000000000000" pitchFamily="2" charset="2"/>
              <a:buChar char="ü"/>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preprečite udarce,</a:t>
            </a:r>
          </a:p>
          <a:p>
            <a:pPr marL="342900" indent="-342900" eaLnBrk="1" hangingPunct="1">
              <a:spcBef>
                <a:spcPct val="0"/>
              </a:spcBef>
              <a:buFont typeface="Wingdings" panose="05000000000000000000" pitchFamily="2" charset="2"/>
              <a:buChar char="ü"/>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pl-PL" altLang="sl-SI" sz="2400" b="1" dirty="0" smtClean="0">
                <a:latin typeface="Comic Sans MS" panose="030F0702030302020204" pitchFamily="66" charset="0"/>
              </a:rPr>
              <a:t>sile naj bodo čim bolj konstantne,</a:t>
            </a:r>
          </a:p>
          <a:p>
            <a:pPr marL="342900" indent="-342900" eaLnBrk="1" hangingPunct="1">
              <a:spcBef>
                <a:spcPct val="0"/>
              </a:spcBef>
              <a:buFont typeface="Wingdings" panose="05000000000000000000" pitchFamily="2" charset="2"/>
              <a:buChar char="ü"/>
              <a:defRPr/>
            </a:pPr>
            <a:endParaRPr lang="pl-PL"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zmanjšajte kinetično energijo (zmanjšajte prazne prostore, množico premikajočih se delov itd).</a:t>
            </a:r>
          </a:p>
          <a:p>
            <a:pPr marL="342900" indent="-342900" eaLnBrk="1" hangingPunct="1">
              <a:spcBef>
                <a:spcPct val="0"/>
              </a:spcBef>
              <a:buFont typeface="Wingdings" panose="05000000000000000000" pitchFamily="2" charset="2"/>
              <a:buChar char="ü"/>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pt-BR" altLang="sl-SI" sz="2400" b="1" dirty="0" smtClean="0">
                <a:latin typeface="Comic Sans MS" panose="030F0702030302020204" pitchFamily="66" charset="0"/>
              </a:rPr>
              <a:t>preprečite resonanco s spremembo strukturne mase ali</a:t>
            </a:r>
            <a:r>
              <a:rPr lang="sl-SI" altLang="sl-SI" sz="2400" b="1" dirty="0" smtClean="0">
                <a:latin typeface="Comic Sans MS" panose="030F0702030302020204" pitchFamily="66" charset="0"/>
              </a:rPr>
              <a:t> togosti,</a:t>
            </a:r>
          </a:p>
          <a:p>
            <a:pPr marL="342900" indent="-342900" eaLnBrk="1" hangingPunct="1">
              <a:spcBef>
                <a:spcPct val="0"/>
              </a:spcBef>
              <a:buFont typeface="Wingdings" panose="05000000000000000000" pitchFamily="2" charset="2"/>
              <a:buChar char="ü"/>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pl-PL" altLang="sl-SI" sz="2400" b="1" dirty="0" smtClean="0">
                <a:latin typeface="Comic Sans MS" panose="030F0702030302020204" pitchFamily="66" charset="0"/>
              </a:rPr>
              <a:t>zagotovite strukturno dušenje z uporabo posebnih </a:t>
            </a:r>
            <a:r>
              <a:rPr lang="sl-SI" altLang="sl-SI" sz="2400" b="1" dirty="0" smtClean="0">
                <a:latin typeface="Comic Sans MS" panose="030F0702030302020204" pitchFamily="66" charset="0"/>
              </a:rPr>
              <a:t>naprav (prevlek, dušilcev itd.),</a:t>
            </a:r>
          </a:p>
          <a:p>
            <a:pPr eaLnBrk="1" hangingPunct="1">
              <a:spcBef>
                <a:spcPct val="0"/>
              </a:spcBef>
              <a:buFont typeface="Arial" charset="0"/>
              <a:buNone/>
              <a:defRPr/>
            </a:pPr>
            <a:endParaRPr lang="sl-SI" altLang="sl-SI" sz="2400" b="1" dirty="0" smtClean="0">
              <a:latin typeface="Comic Sans MS" panose="030F0702030302020204" pitchFamily="66" charset="0"/>
            </a:endParaRPr>
          </a:p>
          <a:p>
            <a:pPr marL="342900" indent="-342900" eaLnBrk="1" hangingPunct="1">
              <a:spcBef>
                <a:spcPct val="0"/>
              </a:spcBef>
              <a:buFont typeface="Wingdings" panose="05000000000000000000" pitchFamily="2" charset="2"/>
              <a:buChar char="ü"/>
              <a:defRPr/>
            </a:pPr>
            <a:r>
              <a:rPr lang="sl-SI" altLang="sl-SI" sz="2400" b="1" dirty="0" smtClean="0">
                <a:latin typeface="Comic Sans MS" panose="030F0702030302020204" pitchFamily="66" charset="0"/>
              </a:rPr>
              <a:t>uporabite strukture z manj vibracij in manj zvoka.</a:t>
            </a:r>
          </a:p>
        </p:txBody>
      </p:sp>
    </p:spTree>
    <p:extLst>
      <p:ext uri="{BB962C8B-B14F-4D97-AF65-F5344CB8AC3E}">
        <p14:creationId xmlns:p14="http://schemas.microsoft.com/office/powerpoint/2010/main" val="756080227"/>
      </p:ext>
    </p:extLst>
  </p:cSld>
  <p:clrMapOvr>
    <a:masterClrMapping/>
  </p:clrMapOvr>
  <p:transition>
    <p:wheel spokes="3"/>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512" y="188640"/>
            <a:ext cx="8784976" cy="6555641"/>
          </a:xfrm>
          <a:prstGeom prst="rect">
            <a:avLst/>
          </a:prstGeom>
          <a:solidFill>
            <a:srgbClr val="CC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altLang="sl-SI" sz="2800" b="1" dirty="0">
                <a:solidFill>
                  <a:srgbClr val="0000FF"/>
                </a:solidFill>
                <a:latin typeface="Comic Sans MS" panose="030F0702030302020204" pitchFamily="66" charset="0"/>
              </a:rPr>
              <a:t>Primeri:</a:t>
            </a:r>
          </a:p>
          <a:p>
            <a:pPr>
              <a:defRPr/>
            </a:pPr>
            <a:endParaRPr lang="sl-SI" altLang="sl-SI" sz="2800" b="1" dirty="0">
              <a:latin typeface="Comic Sans MS" panose="030F0702030302020204" pitchFamily="66" charset="0"/>
            </a:endParaRPr>
          </a:p>
          <a:p>
            <a:pPr marL="457200" indent="-457200">
              <a:buFont typeface="Wingdings" panose="05000000000000000000" pitchFamily="2" charset="2"/>
              <a:buChar char="ü"/>
              <a:defRPr/>
            </a:pPr>
            <a:r>
              <a:rPr lang="sl-SI" altLang="sl-SI" sz="2800" b="1" dirty="0">
                <a:latin typeface="Comic Sans MS" panose="030F0702030302020204" pitchFamily="66" charset="0"/>
              </a:rPr>
              <a:t>podmažite spoje, </a:t>
            </a:r>
          </a:p>
          <a:p>
            <a:pPr marL="457200" indent="-457200">
              <a:buFont typeface="Wingdings" panose="05000000000000000000" pitchFamily="2" charset="2"/>
              <a:buChar char="ü"/>
              <a:defRPr/>
            </a:pPr>
            <a:r>
              <a:rPr lang="sl-SI" altLang="sl-SI" sz="2800" b="1" dirty="0">
                <a:latin typeface="Comic Sans MS" panose="030F0702030302020204" pitchFamily="66" charset="0"/>
              </a:rPr>
              <a:t>uporabljajte plastično orodje namesto kovinskega, </a:t>
            </a:r>
          </a:p>
          <a:p>
            <a:pPr marL="457200" indent="-457200">
              <a:buFont typeface="Wingdings" panose="05000000000000000000" pitchFamily="2" charset="2"/>
              <a:buChar char="ü"/>
              <a:defRPr/>
            </a:pPr>
            <a:r>
              <a:rPr lang="sl-SI" altLang="sl-SI" sz="2800" b="1" dirty="0">
                <a:latin typeface="Comic Sans MS" panose="030F0702030302020204" pitchFamily="66" charset="0"/>
              </a:rPr>
              <a:t>zmanjšajte višino, s katere padajo deli, uporabite perforirane plošče namesto celih, strukturne komponente prekrijte z dušilnimi plastmi itd.</a:t>
            </a:r>
          </a:p>
          <a:p>
            <a:pPr>
              <a:defRPr/>
            </a:pPr>
            <a:endParaRPr lang="sl-SI" altLang="sl-SI" sz="2800" b="1" dirty="0">
              <a:latin typeface="Comic Sans MS" panose="030F0702030302020204" pitchFamily="66" charset="0"/>
            </a:endParaRPr>
          </a:p>
          <a:p>
            <a:pPr>
              <a:defRPr/>
            </a:pPr>
            <a:endParaRPr lang="sl-SI" altLang="sl-SI" sz="2800" b="1" dirty="0">
              <a:latin typeface="Comic Sans MS" panose="030F0702030302020204" pitchFamily="66" charset="0"/>
            </a:endParaRPr>
          </a:p>
          <a:p>
            <a:pPr>
              <a:defRPr/>
            </a:pPr>
            <a:endParaRPr lang="sl-SI" altLang="sl-SI" sz="2800" b="1" dirty="0">
              <a:latin typeface="Comic Sans MS" panose="030F0702030302020204" pitchFamily="66" charset="0"/>
            </a:endParaRPr>
          </a:p>
          <a:p>
            <a:pPr>
              <a:defRPr/>
            </a:pPr>
            <a:endParaRPr lang="sl-SI" altLang="sl-SI" sz="2800" b="1" dirty="0">
              <a:latin typeface="Comic Sans MS" panose="030F0702030302020204" pitchFamily="66" charset="0"/>
            </a:endParaRPr>
          </a:p>
          <a:p>
            <a:pPr algn="ctr">
              <a:defRPr/>
            </a:pPr>
            <a:r>
              <a:rPr lang="sl-SI" altLang="sl-SI" sz="2400" b="1" dirty="0">
                <a:solidFill>
                  <a:srgbClr val="0000FF"/>
                </a:solidFill>
                <a:latin typeface="Comic Sans MS" panose="030F0702030302020204" pitchFamily="66" charset="0"/>
              </a:rPr>
              <a:t>Viri, ki se prenašajo skozi trdno strukturo (ukrepajte glede sil ali strukture opreme).</a:t>
            </a:r>
          </a:p>
        </p:txBody>
      </p:sp>
      <p:pic>
        <p:nvPicPr>
          <p:cNvPr id="583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125" y="4149725"/>
            <a:ext cx="4356100" cy="13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4316799"/>
      </p:ext>
    </p:extLst>
  </p:cSld>
  <p:clrMapOvr>
    <a:masterClrMapping/>
  </p:clrMapOvr>
  <p:transition>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16632"/>
            <a:ext cx="8856984" cy="6555641"/>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000" b="1" dirty="0">
                <a:latin typeface="Comic Sans MS" panose="030F0702030302020204" pitchFamily="66" charset="0"/>
              </a:rPr>
              <a:t>Uredba o varovanju delavcev pred tveganji zaradi izpostavljenosti umetnim optičnim sevanjem (UL. RS, št. 43/2011),</a:t>
            </a:r>
          </a:p>
          <a:p>
            <a:pPr algn="ctr">
              <a:defRPr/>
            </a:pPr>
            <a:endParaRPr lang="sl-SI" sz="2000" b="1" dirty="0">
              <a:latin typeface="Comic Sans MS" panose="030F0702030302020204" pitchFamily="66" charset="0"/>
            </a:endParaRPr>
          </a:p>
          <a:p>
            <a:pPr algn="ctr">
              <a:defRPr/>
            </a:pPr>
            <a:r>
              <a:rPr lang="sl-SI" sz="3000" b="1" dirty="0">
                <a:solidFill>
                  <a:srgbClr val="FFFF00"/>
                </a:solidFill>
                <a:latin typeface="Comic Sans MS" panose="030F0702030302020204" pitchFamily="66" charset="0"/>
              </a:rPr>
              <a:t>Uredba o elektromagnetnem sevanju v naravnem in življenjskem okolju (UL. RS, št. 41/2004),</a:t>
            </a:r>
          </a:p>
          <a:p>
            <a:pPr algn="ctr">
              <a:defRPr/>
            </a:pPr>
            <a:endParaRPr lang="sl-SI" sz="2000" b="1" dirty="0">
              <a:latin typeface="Comic Sans MS" panose="030F0702030302020204" pitchFamily="66" charset="0"/>
            </a:endParaRPr>
          </a:p>
          <a:p>
            <a:pPr algn="ctr">
              <a:defRPr/>
            </a:pPr>
            <a:r>
              <a:rPr lang="sl-SI" sz="3000" b="1" dirty="0">
                <a:latin typeface="Comic Sans MS" panose="030F0702030302020204" pitchFamily="66" charset="0"/>
              </a:rPr>
              <a:t>Pravilnik o varovanju delavcev pred tveganji zaradi izpostavljenosti vibracijam pri delu (UL. RS, št. 43/2011),</a:t>
            </a:r>
          </a:p>
          <a:p>
            <a:pPr>
              <a:defRPr/>
            </a:pPr>
            <a:endParaRPr lang="sl-SI" sz="1400" b="1" dirty="0">
              <a:latin typeface="Comic Sans MS" panose="030F0702030302020204" pitchFamily="66" charset="0"/>
            </a:endParaRPr>
          </a:p>
          <a:p>
            <a:pPr algn="ctr">
              <a:defRPr/>
            </a:pPr>
            <a:r>
              <a:rPr lang="sl-SI" sz="3200" b="1" dirty="0">
                <a:solidFill>
                  <a:srgbClr val="FFFF00"/>
                </a:solidFill>
                <a:latin typeface="Comic Sans MS" panose="030F0702030302020204" pitchFamily="66" charset="0"/>
              </a:rPr>
              <a:t>Uredba o mejnih vrednostih svetlobnega onesnaževanja okolja (UL. RS, št. 46/2013),</a:t>
            </a:r>
            <a:endParaRPr lang="sl-SI" sz="1000" b="1" dirty="0">
              <a:solidFill>
                <a:srgbClr val="FFFF00"/>
              </a:solidFill>
              <a:latin typeface="Comic Sans MS" panose="030F0702030302020204" pitchFamily="66" charset="0"/>
            </a:endParaRPr>
          </a:p>
        </p:txBody>
      </p:sp>
    </p:spTree>
    <p:extLst>
      <p:ext uri="{BB962C8B-B14F-4D97-AF65-F5344CB8AC3E}">
        <p14:creationId xmlns:p14="http://schemas.microsoft.com/office/powerpoint/2010/main" val="4242606969"/>
      </p:ext>
    </p:extLst>
  </p:cSld>
  <p:clrMapOvr>
    <a:masterClrMapping/>
  </p:clrMapOvr>
  <p:transition>
    <p:wheel spokes="3"/>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avokotnik 3"/>
          <p:cNvSpPr/>
          <p:nvPr/>
        </p:nvSpPr>
        <p:spPr>
          <a:xfrm>
            <a:off x="323528" y="692696"/>
            <a:ext cx="8640960" cy="50783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400" b="1" dirty="0">
                <a:solidFill>
                  <a:srgbClr val="0000FF"/>
                </a:solidFill>
                <a:latin typeface="Comic Sans MS" panose="030F0702030302020204" pitchFamily="66" charset="0"/>
              </a:rPr>
              <a:t>Batni stroji so primer opreme, ki jo je treba izolirati.</a:t>
            </a:r>
          </a:p>
          <a:p>
            <a:pPr algn="ctr">
              <a:defRPr/>
            </a:pPr>
            <a:endParaRPr lang="sl-SI" sz="1200" b="1" dirty="0">
              <a:solidFill>
                <a:srgbClr val="0000FF"/>
              </a:solidFill>
              <a:latin typeface="Comic Sans MS" panose="030F0702030302020204" pitchFamily="66" charset="0"/>
            </a:endParaRPr>
          </a:p>
          <a:p>
            <a:pPr algn="ctr">
              <a:defRPr/>
            </a:pPr>
            <a:r>
              <a:rPr lang="sl-SI" sz="2400" b="1" dirty="0">
                <a:solidFill>
                  <a:srgbClr val="0000FF"/>
                </a:solidFill>
                <a:latin typeface="Comic Sans MS" panose="030F0702030302020204" pitchFamily="66" charset="0"/>
              </a:rPr>
              <a:t>Če je energija prekomerna lahko stroj </a:t>
            </a:r>
            <a:r>
              <a:rPr lang="pl-PL" sz="2400" b="1" dirty="0">
                <a:solidFill>
                  <a:srgbClr val="0000FF"/>
                </a:solidFill>
                <a:latin typeface="Comic Sans MS" panose="030F0702030302020204" pitchFamily="66" charset="0"/>
              </a:rPr>
              <a:t>izoliramo in podpremo z betonskimi bloki.</a:t>
            </a: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pl-PL" sz="2400" b="1" dirty="0">
              <a:latin typeface="Comic Sans MS" panose="030F0702030302020204" pitchFamily="66" charset="0"/>
            </a:endParaRPr>
          </a:p>
          <a:p>
            <a:pPr algn="ctr">
              <a:defRPr/>
            </a:pPr>
            <a:endParaRPr lang="sl-SI" sz="2400" b="1" dirty="0">
              <a:latin typeface="Comic Sans MS" panose="030F0702030302020204" pitchFamily="66" charset="0"/>
            </a:endParaRPr>
          </a:p>
        </p:txBody>
      </p:sp>
      <p:pic>
        <p:nvPicPr>
          <p:cNvPr id="59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2492375"/>
            <a:ext cx="4246563" cy="208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38597"/>
      </p:ext>
    </p:extLst>
  </p:cSld>
  <p:clrMapOvr>
    <a:masterClrMapping/>
  </p:clrMapOvr>
  <p:transition>
    <p:wheel spokes="3"/>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ravokotnik 1"/>
          <p:cNvSpPr>
            <a:spLocks noChangeArrowheads="1"/>
          </p:cNvSpPr>
          <p:nvPr/>
        </p:nvSpPr>
        <p:spPr bwMode="auto">
          <a:xfrm>
            <a:off x="173038" y="115888"/>
            <a:ext cx="8767762" cy="658653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2400" b="1">
                <a:solidFill>
                  <a:srgbClr val="C00000"/>
                </a:solidFill>
                <a:latin typeface="Comic Sans MS" pitchFamily="66" charset="0"/>
              </a:rPr>
              <a:t>UKREPI ZA PRENOS PO ZRAKU</a:t>
            </a:r>
          </a:p>
          <a:p>
            <a:pPr algn="ctr" eaLnBrk="1" hangingPunct="1">
              <a:spcBef>
                <a:spcPct val="0"/>
              </a:spcBef>
              <a:buFontTx/>
              <a:buNone/>
            </a:pPr>
            <a:endParaRPr lang="sl-SI" altLang="sl-SI" sz="1400" b="1">
              <a:latin typeface="Comic Sans MS" pitchFamily="66" charset="0"/>
            </a:endParaRPr>
          </a:p>
          <a:p>
            <a:pPr algn="ctr" eaLnBrk="1" hangingPunct="1">
              <a:spcBef>
                <a:spcPct val="0"/>
              </a:spcBef>
              <a:buFontTx/>
              <a:buNone/>
            </a:pPr>
            <a:r>
              <a:rPr lang="sl-SI" altLang="sl-SI" sz="2400" b="1">
                <a:solidFill>
                  <a:srgbClr val="0000FF"/>
                </a:solidFill>
                <a:latin typeface="Comic Sans MS" pitchFamily="66" charset="0"/>
              </a:rPr>
              <a:t>Pregraditev delovnega prostora lahko zagotovi izolacijo pred hrupom v zraku (stene morajo imeti dobre izolacijske lastnosti.</a:t>
            </a:r>
          </a:p>
          <a:p>
            <a:pPr eaLnBrk="1" hangingPunct="1">
              <a:spcBef>
                <a:spcPct val="0"/>
              </a:spcBef>
              <a:buFontTx/>
              <a:buNone/>
            </a:pPr>
            <a:endParaRPr lang="sl-SI" altLang="sl-SI" sz="1800" b="1" i="1">
              <a:latin typeface="Comic Sans MS" pitchFamily="66" charset="0"/>
            </a:endParaRPr>
          </a:p>
          <a:p>
            <a:pPr eaLnBrk="1" hangingPunct="1">
              <a:spcBef>
                <a:spcPct val="0"/>
              </a:spcBef>
              <a:buFontTx/>
              <a:buNone/>
            </a:pPr>
            <a:r>
              <a:rPr lang="pl-PL" altLang="sl-SI" sz="1800" b="1">
                <a:latin typeface="Comic Sans MS" pitchFamily="66" charset="0"/>
              </a:rPr>
              <a:t>• </a:t>
            </a:r>
            <a:r>
              <a:rPr lang="pl-PL" altLang="sl-SI" sz="2400" b="1">
                <a:latin typeface="Comic Sans MS" pitchFamily="66" charset="0"/>
              </a:rPr>
              <a:t>Hrupno opremo lahko postavite na mesto, ki je od </a:t>
            </a:r>
            <a:r>
              <a:rPr lang="it-IT" altLang="sl-SI" sz="2400" b="1">
                <a:latin typeface="Comic Sans MS" pitchFamily="66" charset="0"/>
              </a:rPr>
              <a:t>delavnice ločeno z nepredušnimi stenami.</a:t>
            </a:r>
          </a:p>
          <a:p>
            <a:pPr eaLnBrk="1" hangingPunct="1">
              <a:spcBef>
                <a:spcPct val="0"/>
              </a:spcBef>
              <a:buFontTx/>
              <a:buNone/>
            </a:pPr>
            <a:r>
              <a:rPr lang="sl-SI" altLang="sl-SI" sz="2400" b="1">
                <a:latin typeface="Comic Sans MS" pitchFamily="66" charset="0"/>
              </a:rPr>
              <a:t>• Upoštevajte ovire, povezane s prometom in dostopom.</a:t>
            </a:r>
          </a:p>
          <a:p>
            <a:pPr eaLnBrk="1" hangingPunct="1">
              <a:spcBef>
                <a:spcPct val="0"/>
              </a:spcBef>
              <a:buFontTx/>
              <a:buNone/>
            </a:pPr>
            <a:r>
              <a:rPr lang="sl-SI" altLang="sl-SI" sz="2400" b="1">
                <a:latin typeface="Comic Sans MS" pitchFamily="66" charset="0"/>
              </a:rPr>
              <a:t>• Velika površinska masa je običajno povezana z boljšo izolacijo.</a:t>
            </a:r>
          </a:p>
          <a:p>
            <a:pPr eaLnBrk="1" hangingPunct="1">
              <a:spcBef>
                <a:spcPct val="0"/>
              </a:spcBef>
              <a:buFontTx/>
              <a:buNone/>
            </a:pPr>
            <a:r>
              <a:rPr lang="sl-SI" altLang="sl-SI" sz="2400" b="1">
                <a:latin typeface="Comic Sans MS" pitchFamily="66" charset="0"/>
              </a:rPr>
              <a:t>• Uporaba več sten lahko zagotovi boljšo izolacijo.</a:t>
            </a:r>
          </a:p>
          <a:p>
            <a:pPr eaLnBrk="1" hangingPunct="1">
              <a:spcBef>
                <a:spcPct val="0"/>
              </a:spcBef>
              <a:buFontTx/>
              <a:buNone/>
            </a:pPr>
            <a:r>
              <a:rPr lang="sl-SI" altLang="sl-SI" sz="2400" b="1">
                <a:latin typeface="Comic Sans MS" pitchFamily="66" charset="0"/>
              </a:rPr>
              <a:t>• Okna in vrata morajo biti akustično obdelana.</a:t>
            </a:r>
          </a:p>
          <a:p>
            <a:pPr eaLnBrk="1" hangingPunct="1">
              <a:spcBef>
                <a:spcPct val="0"/>
              </a:spcBef>
              <a:buFontTx/>
              <a:buNone/>
            </a:pPr>
            <a:r>
              <a:rPr lang="sl-SI" altLang="sl-SI" sz="2400" b="1">
                <a:latin typeface="Comic Sans MS" pitchFamily="66" charset="0"/>
              </a:rPr>
              <a:t>• </a:t>
            </a:r>
            <a:r>
              <a:rPr lang="pt-BR" altLang="sl-SI" sz="2400" b="1">
                <a:latin typeface="Comic Sans MS" pitchFamily="66" charset="0"/>
              </a:rPr>
              <a:t>Izolacija se na splošno poveča s frekvenco</a:t>
            </a:r>
            <a:r>
              <a:rPr lang="sl-SI" altLang="sl-SI" sz="2400" b="1">
                <a:latin typeface="Comic Sans MS" pitchFamily="66" charset="0"/>
              </a:rPr>
              <a:t>.</a:t>
            </a:r>
            <a:r>
              <a:rPr lang="pt-BR" altLang="sl-SI" sz="2400" b="1">
                <a:latin typeface="Comic Sans MS" pitchFamily="66" charset="0"/>
              </a:rPr>
              <a:t> </a:t>
            </a:r>
            <a:endParaRPr lang="sl-SI" altLang="sl-SI" sz="2400" b="1">
              <a:latin typeface="Comic Sans MS" pitchFamily="66" charset="0"/>
            </a:endParaRPr>
          </a:p>
          <a:p>
            <a:pPr eaLnBrk="1" hangingPunct="1">
              <a:spcBef>
                <a:spcPct val="0"/>
              </a:spcBef>
              <a:buFontTx/>
              <a:buNone/>
            </a:pPr>
            <a:endParaRPr lang="sl-SI" altLang="sl-SI" sz="1600" b="1">
              <a:latin typeface="Comic Sans MS" pitchFamily="66" charset="0"/>
            </a:endParaRPr>
          </a:p>
          <a:p>
            <a:pPr eaLnBrk="1" hangingPunct="1">
              <a:spcBef>
                <a:spcPct val="0"/>
              </a:spcBef>
              <a:buFontTx/>
              <a:buNone/>
            </a:pPr>
            <a:r>
              <a:rPr lang="sl-SI" altLang="sl-SI" sz="2400" b="1">
                <a:solidFill>
                  <a:srgbClr val="0000FF"/>
                </a:solidFill>
                <a:latin typeface="Comic Sans MS" pitchFamily="66" charset="0"/>
              </a:rPr>
              <a:t>Primeri:</a:t>
            </a:r>
          </a:p>
          <a:p>
            <a:pPr eaLnBrk="1" hangingPunct="1">
              <a:spcBef>
                <a:spcPct val="0"/>
              </a:spcBef>
              <a:buFontTx/>
              <a:buNone/>
            </a:pPr>
            <a:endParaRPr lang="sl-SI" altLang="sl-SI" sz="1400" b="1">
              <a:latin typeface="Comic Sans MS" pitchFamily="66" charset="0"/>
            </a:endParaRPr>
          </a:p>
          <a:p>
            <a:pPr eaLnBrk="1" hangingPunct="1">
              <a:spcBef>
                <a:spcPct val="0"/>
              </a:spcBef>
              <a:buFontTx/>
              <a:buNone/>
            </a:pPr>
            <a:r>
              <a:rPr lang="sl-SI" altLang="sl-SI" sz="2400" b="1">
                <a:solidFill>
                  <a:srgbClr val="C00000"/>
                </a:solidFill>
                <a:latin typeface="Comic Sans MS" pitchFamily="66" charset="0"/>
              </a:rPr>
              <a:t>Vpliv odprtin v steni in uhajanje: če odprtina zavzema 1 % </a:t>
            </a:r>
            <a:r>
              <a:rPr lang="pl-PL" altLang="sl-SI" sz="2400" b="1">
                <a:solidFill>
                  <a:srgbClr val="C00000"/>
                </a:solidFill>
                <a:latin typeface="Comic Sans MS" pitchFamily="66" charset="0"/>
              </a:rPr>
              <a:t>površine, se izolacija stene zmanjša za 30 do 20 dB.</a:t>
            </a:r>
          </a:p>
        </p:txBody>
      </p:sp>
    </p:spTree>
    <p:extLst>
      <p:ext uri="{BB962C8B-B14F-4D97-AF65-F5344CB8AC3E}">
        <p14:creationId xmlns:p14="http://schemas.microsoft.com/office/powerpoint/2010/main" val="513458199"/>
      </p:ext>
    </p:extLst>
  </p:cSld>
  <p:clrMapOvr>
    <a:masterClrMapping/>
  </p:clrMapOvr>
  <p:transition>
    <p:wheel spokes="3"/>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53525"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3842770"/>
      </p:ext>
    </p:extLst>
  </p:cSld>
  <p:clrMapOvr>
    <a:masterClrMapping/>
  </p:clrMapOvr>
  <p:transition>
    <p:wheel spokes="3"/>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485924" y="196637"/>
            <a:ext cx="6686475" cy="1046440"/>
          </a:xfrm>
          <a:prstGeom prst="rect">
            <a:avLst/>
          </a:prstGeom>
          <a:solidFill>
            <a:srgbClr val="0070C0"/>
          </a:solidFill>
        </p:spPr>
        <p:style>
          <a:lnRef idx="0">
            <a:schemeClr val="accent5"/>
          </a:lnRef>
          <a:fillRef idx="3">
            <a:schemeClr val="accent5"/>
          </a:fillRef>
          <a:effectRef idx="3">
            <a:schemeClr val="accent5"/>
          </a:effectRef>
          <a:fontRef idx="minor">
            <a:schemeClr val="lt1"/>
          </a:fontRef>
        </p:style>
        <p:txBody>
          <a:bodyPr>
            <a:spAutoFit/>
          </a:bodyPr>
          <a:lstStyle/>
          <a:p>
            <a:pPr algn="ctr">
              <a:defRPr/>
            </a:pPr>
            <a:endParaRPr lang="sl-SI" sz="1400" b="1" dirty="0">
              <a:solidFill>
                <a:schemeClr val="bg1"/>
              </a:solidFill>
              <a:latin typeface="Comic Sans MS" panose="030F0702030302020204" pitchFamily="66" charset="0"/>
            </a:endParaRPr>
          </a:p>
          <a:p>
            <a:pPr algn="ctr">
              <a:defRPr/>
            </a:pPr>
            <a:r>
              <a:rPr lang="sl-SI" sz="2400" b="1" dirty="0">
                <a:solidFill>
                  <a:schemeClr val="bg1"/>
                </a:solidFill>
                <a:latin typeface="Comic Sans MS" panose="030F0702030302020204" pitchFamily="66" charset="0"/>
              </a:rPr>
              <a:t>VRSTE OPREME ZA VAROVANJE SLUHA</a:t>
            </a:r>
          </a:p>
          <a:p>
            <a:pPr algn="ctr">
              <a:defRPr/>
            </a:pPr>
            <a:endParaRPr lang="sl-SI" sz="2400" b="1" dirty="0">
              <a:solidFill>
                <a:schemeClr val="bg1"/>
              </a:solidFill>
              <a:latin typeface="Comic Sans MS" panose="030F0702030302020204" pitchFamily="66" charset="0"/>
            </a:endParaRPr>
          </a:p>
        </p:txBody>
      </p:sp>
      <p:sp>
        <p:nvSpPr>
          <p:cNvPr id="5" name="Pravokotnik 4"/>
          <p:cNvSpPr/>
          <p:nvPr/>
        </p:nvSpPr>
        <p:spPr>
          <a:xfrm>
            <a:off x="411323" y="1379577"/>
            <a:ext cx="8496944" cy="5201424"/>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00FF"/>
                </a:solidFill>
                <a:latin typeface="Comic Sans MS" panose="030F0702030302020204" pitchFamily="66" charset="0"/>
              </a:rPr>
              <a:t>Primer:</a:t>
            </a:r>
          </a:p>
          <a:p>
            <a:pPr algn="ctr">
              <a:defRPr/>
            </a:pPr>
            <a:r>
              <a:rPr lang="pl-PL" sz="2200" b="1" dirty="0">
                <a:latin typeface="Comic Sans MS" panose="030F0702030302020204" pitchFamily="66" charset="0"/>
              </a:rPr>
              <a:t>Na delovnem mestu je izmerjena vrednost hrupa </a:t>
            </a:r>
            <a:r>
              <a:rPr lang="sl-SI" sz="2200" b="1" dirty="0">
                <a:latin typeface="Comic Sans MS" panose="030F0702030302020204" pitchFamily="66" charset="0"/>
              </a:rPr>
              <a:t>83 dB(A).</a:t>
            </a:r>
          </a:p>
          <a:p>
            <a:pPr algn="ctr">
              <a:defRPr/>
            </a:pPr>
            <a:endParaRPr lang="sl-SI" sz="1200" b="1" dirty="0">
              <a:latin typeface="Comic Sans MS" panose="030F0702030302020204" pitchFamily="66" charset="0"/>
            </a:endParaRPr>
          </a:p>
          <a:p>
            <a:pPr algn="ctr">
              <a:defRPr/>
            </a:pPr>
            <a:r>
              <a:rPr lang="sl-SI" sz="2200" b="1" dirty="0">
                <a:latin typeface="Comic Sans MS" panose="030F0702030302020204" pitchFamily="66" charset="0"/>
              </a:rPr>
              <a:t>Spodnja opozorilna vrednost izpostavljenosti </a:t>
            </a:r>
            <a:r>
              <a:rPr lang="pl-PL" sz="2200" b="1" dirty="0">
                <a:latin typeface="Comic Sans MS" panose="030F0702030302020204" pitchFamily="66" charset="0"/>
              </a:rPr>
              <a:t>80 dB(A) je presežena.</a:t>
            </a:r>
          </a:p>
          <a:p>
            <a:pPr algn="ctr">
              <a:defRPr/>
            </a:pPr>
            <a:endParaRPr lang="pl-PL" sz="1200" b="1" dirty="0">
              <a:latin typeface="Comic Sans MS" panose="030F0702030302020204" pitchFamily="66" charset="0"/>
            </a:endParaRPr>
          </a:p>
          <a:p>
            <a:pPr algn="ctr">
              <a:defRPr/>
            </a:pPr>
            <a:r>
              <a:rPr lang="sl-SI" sz="2200" b="1" dirty="0">
                <a:solidFill>
                  <a:srgbClr val="0000FF"/>
                </a:solidFill>
                <a:latin typeface="Comic Sans MS" panose="030F0702030302020204" pitchFamily="66" charset="0"/>
              </a:rPr>
              <a:t>Delodajalec mora zagotovi opremo za varovanje sluha!</a:t>
            </a: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a:p>
            <a:pPr algn="ctr">
              <a:defRPr/>
            </a:pPr>
            <a:endParaRPr lang="sl-SI" sz="2200" b="1" dirty="0">
              <a:latin typeface="Comic Sans MS" panose="030F0702030302020204" pitchFamily="66" charset="0"/>
            </a:endParaRPr>
          </a:p>
        </p:txBody>
      </p:sp>
      <p:pic>
        <p:nvPicPr>
          <p:cNvPr id="6" name="Slika 5"/>
          <p:cNvPicPr/>
          <p:nvPr/>
        </p:nvPicPr>
        <p:blipFill>
          <a:blip r:embed="rId3">
            <a:extLst>
              <a:ext uri="{28A0092B-C50C-407E-A947-70E740481C1C}">
                <a14:useLocalDpi xmlns:a14="http://schemas.microsoft.com/office/drawing/2010/main" val="0"/>
              </a:ext>
            </a:extLst>
          </a:blip>
          <a:srcRect/>
          <a:stretch>
            <a:fillRect/>
          </a:stretch>
        </p:blipFill>
        <p:spPr bwMode="auto">
          <a:xfrm>
            <a:off x="2530958" y="4149080"/>
            <a:ext cx="4257675" cy="192405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421047001"/>
      </p:ext>
    </p:extLst>
  </p:cSld>
  <p:clrMapOvr>
    <a:masterClrMapping/>
  </p:clrMapOvr>
  <p:transition>
    <p:wheel spokes="3"/>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95536" y="332656"/>
            <a:ext cx="8352928" cy="606319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pl-PL" sz="2400" b="1" dirty="0">
                <a:solidFill>
                  <a:srgbClr val="0000FF"/>
                </a:solidFill>
                <a:latin typeface="Comic Sans MS" panose="030F0702030302020204" pitchFamily="66" charset="0"/>
              </a:rPr>
              <a:t>Primer:</a:t>
            </a:r>
          </a:p>
          <a:p>
            <a:pPr algn="ctr">
              <a:defRPr/>
            </a:pPr>
            <a:endParaRPr lang="pl-PL" b="1" dirty="0">
              <a:latin typeface="Comic Sans MS" panose="030F0702030302020204" pitchFamily="66" charset="0"/>
            </a:endParaRPr>
          </a:p>
          <a:p>
            <a:pPr algn="ctr">
              <a:defRPr/>
            </a:pPr>
            <a:r>
              <a:rPr lang="pl-PL" sz="2200" b="1" dirty="0">
                <a:latin typeface="Comic Sans MS" panose="030F0702030302020204" pitchFamily="66" charset="0"/>
              </a:rPr>
              <a:t>Na delovnem mestu je izmerjena vrednost hrupa </a:t>
            </a:r>
            <a:r>
              <a:rPr lang="sl-SI" sz="2200" b="1" dirty="0">
                <a:latin typeface="Comic Sans MS" panose="030F0702030302020204" pitchFamily="66" charset="0"/>
              </a:rPr>
              <a:t>87 </a:t>
            </a:r>
            <a:r>
              <a:rPr lang="sl-SI" sz="2200" b="1" dirty="0" err="1">
                <a:latin typeface="Comic Sans MS" panose="030F0702030302020204" pitchFamily="66" charset="0"/>
              </a:rPr>
              <a:t>dB</a:t>
            </a:r>
            <a:r>
              <a:rPr lang="sl-SI" sz="2200" b="1" dirty="0">
                <a:latin typeface="Comic Sans MS" panose="030F0702030302020204" pitchFamily="66" charset="0"/>
              </a:rPr>
              <a:t>(A).</a:t>
            </a:r>
          </a:p>
          <a:p>
            <a:pPr algn="ctr">
              <a:defRPr/>
            </a:pPr>
            <a:endParaRPr lang="sl-SI" sz="1200" b="1" dirty="0">
              <a:latin typeface="Comic Sans MS" panose="030F0702030302020204" pitchFamily="66" charset="0"/>
            </a:endParaRPr>
          </a:p>
          <a:p>
            <a:pPr algn="ctr">
              <a:defRPr/>
            </a:pPr>
            <a:r>
              <a:rPr lang="sl-SI" sz="2200" b="1" dirty="0">
                <a:latin typeface="Comic Sans MS" panose="030F0702030302020204" pitchFamily="66" charset="0"/>
              </a:rPr>
              <a:t>Zgornja opozorilna vrednost izpostavljenosti </a:t>
            </a:r>
            <a:r>
              <a:rPr lang="pl-PL" sz="2200" b="1" dirty="0">
                <a:latin typeface="Comic Sans MS" panose="030F0702030302020204" pitchFamily="66" charset="0"/>
              </a:rPr>
              <a:t>85 dB(A) je presežena.</a:t>
            </a:r>
          </a:p>
          <a:p>
            <a:pPr algn="ctr">
              <a:defRPr/>
            </a:pPr>
            <a:endParaRPr lang="pl-PL" sz="1200" b="1" dirty="0">
              <a:latin typeface="Comic Sans MS" panose="030F0702030302020204" pitchFamily="66" charset="0"/>
            </a:endParaRPr>
          </a:p>
          <a:p>
            <a:pPr algn="ctr">
              <a:defRPr/>
            </a:pPr>
            <a:r>
              <a:rPr lang="sl-SI" sz="2200" b="1" dirty="0">
                <a:solidFill>
                  <a:srgbClr val="0000FF"/>
                </a:solidFill>
                <a:latin typeface="Comic Sans MS" panose="030F0702030302020204" pitchFamily="66" charset="0"/>
              </a:rPr>
              <a:t>Delavci morajo uporabljati opremo za varovanje sluha!</a:t>
            </a:r>
          </a:p>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a:p>
            <a:pPr algn="ctr">
              <a:defRPr/>
            </a:pPr>
            <a:endParaRPr lang="sl-SI" b="1" dirty="0">
              <a:latin typeface="Comic Sans MS" panose="030F0702030302020204" pitchFamily="66" charset="0"/>
            </a:endParaRPr>
          </a:p>
          <a:p>
            <a:pPr>
              <a:defRPr/>
            </a:pPr>
            <a:endParaRPr lang="sl-SI" dirty="0"/>
          </a:p>
          <a:p>
            <a:pPr>
              <a:defRPr/>
            </a:pPr>
            <a:endParaRPr lang="sl-SI" dirty="0"/>
          </a:p>
          <a:p>
            <a:pPr>
              <a:defRPr/>
            </a:pPr>
            <a:endParaRPr lang="sl-SI" dirty="0"/>
          </a:p>
          <a:p>
            <a:pPr>
              <a:defRPr/>
            </a:pPr>
            <a:endParaRPr lang="sl-SI" dirty="0"/>
          </a:p>
          <a:p>
            <a:pPr>
              <a:defRPr/>
            </a:pPr>
            <a:endParaRPr lang="sl-SI" dirty="0"/>
          </a:p>
          <a:p>
            <a:pPr>
              <a:defRPr/>
            </a:pPr>
            <a:endParaRPr lang="sl-SI" dirty="0"/>
          </a:p>
          <a:p>
            <a:pPr>
              <a:defRPr/>
            </a:pPr>
            <a:endParaRPr lang="sl-SI" dirty="0"/>
          </a:p>
          <a:p>
            <a:pPr>
              <a:defRPr/>
            </a:pPr>
            <a:endParaRPr lang="sl-SI" dirty="0"/>
          </a:p>
        </p:txBody>
      </p:sp>
      <p:pic>
        <p:nvPicPr>
          <p:cNvPr id="5" name="Slika 4"/>
          <p:cNvPicPr/>
          <p:nvPr/>
        </p:nvPicPr>
        <p:blipFill>
          <a:blip r:embed="rId3">
            <a:extLst>
              <a:ext uri="{28A0092B-C50C-407E-A947-70E740481C1C}">
                <a14:useLocalDpi xmlns:a14="http://schemas.microsoft.com/office/drawing/2010/main" val="0"/>
              </a:ext>
            </a:extLst>
          </a:blip>
          <a:srcRect/>
          <a:stretch>
            <a:fillRect/>
          </a:stretch>
        </p:blipFill>
        <p:spPr bwMode="auto">
          <a:xfrm>
            <a:off x="2486942" y="3068960"/>
            <a:ext cx="4257675" cy="2971800"/>
          </a:xfrm>
          <a:prstGeom prst="round2DiagRect">
            <a:avLst>
              <a:gd name="adj1" fmla="val 16667"/>
              <a:gd name="adj2" fmla="val 0"/>
            </a:avLst>
          </a:prstGeom>
          <a:ln w="88900" cap="sq">
            <a:solidFill>
              <a:srgbClr val="92D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69596288"/>
      </p:ext>
    </p:extLst>
  </p:cSld>
  <p:clrMapOvr>
    <a:masterClrMapping/>
  </p:clrMapOvr>
  <p:transition>
    <p:wheel spokes="3"/>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323528" y="116632"/>
          <a:ext cx="8496944" cy="655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4282488"/>
      </p:ext>
    </p:extLst>
  </p:cSld>
  <p:clrMapOvr>
    <a:masterClrMapping/>
  </p:clrMapOvr>
  <p:transition>
    <p:wheel spokes="3"/>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07504" y="116632"/>
          <a:ext cx="4896544"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553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8413" y="1628775"/>
            <a:ext cx="4032250" cy="320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4940926"/>
      </p:ext>
    </p:extLst>
  </p:cSld>
  <p:clrMapOvr>
    <a:masterClrMapping/>
  </p:clrMapOvr>
  <p:transition>
    <p:wheel spokes="3"/>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386" y="1196752"/>
            <a:ext cx="4393084" cy="54465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63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7509" y="3415878"/>
            <a:ext cx="2376487" cy="13223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467544" y="116632"/>
            <a:ext cx="7992888"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400" b="1" dirty="0">
                <a:latin typeface="Comic Sans MS" panose="030F0702030302020204" pitchFamily="66" charset="0"/>
              </a:rPr>
              <a:t>IZBIRA NAJUSTREZNEJŠE OPREME ZA VAROVANJE SLUHA</a:t>
            </a:r>
          </a:p>
        </p:txBody>
      </p:sp>
      <p:sp>
        <p:nvSpPr>
          <p:cNvPr id="66567" name="Pravokotnik 2"/>
          <p:cNvSpPr>
            <a:spLocks noChangeArrowheads="1"/>
          </p:cNvSpPr>
          <p:nvPr/>
        </p:nvSpPr>
        <p:spPr bwMode="auto">
          <a:xfrm>
            <a:off x="5430838" y="5084763"/>
            <a:ext cx="3049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sl-SI" altLang="sl-SI" sz="1800" b="1">
                <a:solidFill>
                  <a:srgbClr val="0000FF"/>
                </a:solidFill>
                <a:latin typeface="Comic Sans MS" pitchFamily="66" charset="0"/>
              </a:rPr>
              <a:t>Certifikacijska oznaka CE</a:t>
            </a:r>
          </a:p>
        </p:txBody>
      </p:sp>
      <p:sp>
        <p:nvSpPr>
          <p:cNvPr id="3" name="Pravokotnik 2"/>
          <p:cNvSpPr/>
          <p:nvPr/>
        </p:nvSpPr>
        <p:spPr>
          <a:xfrm>
            <a:off x="5011537" y="1700808"/>
            <a:ext cx="3888432" cy="1323439"/>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000" b="1" dirty="0">
                <a:solidFill>
                  <a:schemeClr val="bg1"/>
                </a:solidFill>
                <a:latin typeface="Comic Sans MS" panose="030F0702030302020204" pitchFamily="66" charset="0"/>
              </a:rPr>
              <a:t>Oprema </a:t>
            </a:r>
            <a:r>
              <a:rPr lang="pl-PL" sz="2000" b="1" dirty="0">
                <a:solidFill>
                  <a:schemeClr val="bg1"/>
                </a:solidFill>
                <a:latin typeface="Comic Sans MS" panose="030F0702030302020204" pitchFamily="66" charset="0"/>
              </a:rPr>
              <a:t>za varovanje sluha, ki je označena s CE, se šteje za skladno </a:t>
            </a:r>
            <a:r>
              <a:rPr lang="it-IT" sz="2000" b="1" dirty="0">
                <a:solidFill>
                  <a:schemeClr val="bg1"/>
                </a:solidFill>
                <a:latin typeface="Comic Sans MS" panose="030F0702030302020204" pitchFamily="66" charset="0"/>
              </a:rPr>
              <a:t>z bistvenimi zahtevami Direktive o OVO.</a:t>
            </a:r>
            <a:endParaRPr lang="sl-SI"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932972857"/>
      </p:ext>
    </p:extLst>
  </p:cSld>
  <p:clrMapOvr>
    <a:masterClrMapping/>
  </p:clrMapOvr>
  <p:transition>
    <p:wheel spokes="3"/>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553" y="1700808"/>
            <a:ext cx="7000875" cy="2571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1331913" y="369888"/>
            <a:ext cx="6823075" cy="5238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defRPr/>
            </a:pPr>
            <a:r>
              <a:rPr lang="sl-SI" sz="2800" b="1" dirty="0">
                <a:latin typeface="Comic Sans MS" panose="030F0702030302020204" pitchFamily="66" charset="0"/>
              </a:rPr>
              <a:t>Izbira opreme glede na dušenje zvoka</a:t>
            </a:r>
            <a:endParaRPr lang="sl-SI" sz="2800" dirty="0">
              <a:latin typeface="Comic Sans MS" panose="030F0702030302020204" pitchFamily="66" charset="0"/>
            </a:endParaRPr>
          </a:p>
        </p:txBody>
      </p:sp>
      <p:sp>
        <p:nvSpPr>
          <p:cNvPr id="67588" name="Pravokotnik 2"/>
          <p:cNvSpPr>
            <a:spLocks noChangeArrowheads="1"/>
          </p:cNvSpPr>
          <p:nvPr/>
        </p:nvSpPr>
        <p:spPr bwMode="auto">
          <a:xfrm>
            <a:off x="1042988" y="5229225"/>
            <a:ext cx="7273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2000" b="1">
                <a:solidFill>
                  <a:srgbClr val="0000FF"/>
                </a:solidFill>
                <a:latin typeface="Comic Sans MS" pitchFamily="66" charset="0"/>
              </a:rPr>
              <a:t>Določen hrup zahteva pravi model opreme za varovanje sluha</a:t>
            </a:r>
          </a:p>
        </p:txBody>
      </p:sp>
    </p:spTree>
    <p:extLst>
      <p:ext uri="{BB962C8B-B14F-4D97-AF65-F5344CB8AC3E}">
        <p14:creationId xmlns:p14="http://schemas.microsoft.com/office/powerpoint/2010/main" val="972563820"/>
      </p:ext>
    </p:extLst>
  </p:cSld>
  <p:clrMapOvr>
    <a:masterClrMapping/>
  </p:clrMapOvr>
  <p:transition>
    <p:wheel spokes="3"/>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266" y="1628800"/>
            <a:ext cx="3951279" cy="31687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352039" y="5168151"/>
            <a:ext cx="3283857" cy="132343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spAutoFit/>
          </a:bodyPr>
          <a:lstStyle/>
          <a:p>
            <a:pPr algn="ctr">
              <a:defRPr/>
            </a:pPr>
            <a:r>
              <a:rPr lang="sl-SI" sz="2000" b="1" dirty="0">
                <a:solidFill>
                  <a:srgbClr val="0000FF"/>
                </a:solidFill>
                <a:latin typeface="Comic Sans MS" panose="030F0702030302020204" pitchFamily="66" charset="0"/>
              </a:rPr>
              <a:t>Raven hrupa pod opremo za varovanje sluha (pri bobniču) mora biti sprejemljiva (EN 458)</a:t>
            </a:r>
          </a:p>
        </p:txBody>
      </p:sp>
      <p:sp>
        <p:nvSpPr>
          <p:cNvPr id="3" name="Pravokotnik 2"/>
          <p:cNvSpPr/>
          <p:nvPr/>
        </p:nvSpPr>
        <p:spPr>
          <a:xfrm>
            <a:off x="198438" y="260350"/>
            <a:ext cx="8694737" cy="101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000" b="1" dirty="0">
                <a:solidFill>
                  <a:srgbClr val="0000FF"/>
                </a:solidFill>
                <a:latin typeface="Comic Sans MS" panose="030F0702030302020204" pitchFamily="66" charset="0"/>
              </a:rPr>
              <a:t>Opremo za varovanje sluha lahko izberemo glede na njeno učinkovitost dušenja zvoka, ki ustreza ravni in </a:t>
            </a:r>
            <a:r>
              <a:rPr lang="pl-PL" sz="2000" b="1" dirty="0">
                <a:solidFill>
                  <a:srgbClr val="0000FF"/>
                </a:solidFill>
                <a:latin typeface="Comic Sans MS" panose="030F0702030302020204" pitchFamily="66" charset="0"/>
              </a:rPr>
              <a:t>spektru hrupa, </a:t>
            </a:r>
          </a:p>
          <a:p>
            <a:pPr algn="ctr">
              <a:defRPr/>
            </a:pPr>
            <a:r>
              <a:rPr lang="pl-PL" sz="2000" b="1" dirty="0">
                <a:solidFill>
                  <a:srgbClr val="0000FF"/>
                </a:solidFill>
                <a:latin typeface="Comic Sans MS" panose="030F0702030302020204" pitchFamily="66" charset="0"/>
              </a:rPr>
              <a:t>ki mu je delavec izpostavljen.</a:t>
            </a:r>
            <a:endParaRPr lang="sl-SI" sz="2000" dirty="0">
              <a:solidFill>
                <a:srgbClr val="0000FF"/>
              </a:solidFill>
              <a:latin typeface="Comic Sans MS" panose="030F0702030302020204" pitchFamily="66" charset="0"/>
            </a:endParaRPr>
          </a:p>
        </p:txBody>
      </p:sp>
      <p:sp>
        <p:nvSpPr>
          <p:cNvPr id="4" name="Pravokotnik 3"/>
          <p:cNvSpPr/>
          <p:nvPr/>
        </p:nvSpPr>
        <p:spPr>
          <a:xfrm>
            <a:off x="4357859" y="1487487"/>
            <a:ext cx="4678637" cy="47089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spAutoFit/>
          </a:bodyPr>
          <a:lstStyle/>
          <a:p>
            <a:pPr>
              <a:defRPr/>
            </a:pPr>
            <a:r>
              <a:rPr lang="sl-SI" sz="2000" b="1" dirty="0">
                <a:solidFill>
                  <a:srgbClr val="0000FF"/>
                </a:solidFill>
                <a:latin typeface="Comic Sans MS" panose="030F0702030302020204" pitchFamily="66" charset="0"/>
              </a:rPr>
              <a:t>Primeri:</a:t>
            </a:r>
          </a:p>
          <a:p>
            <a:pPr>
              <a:defRPr/>
            </a:pPr>
            <a:endParaRPr lang="sl-SI" sz="2000" b="1" dirty="0">
              <a:latin typeface="Comic Sans MS" panose="030F0702030302020204" pitchFamily="66" charset="0"/>
            </a:endParaRPr>
          </a:p>
          <a:p>
            <a:pPr>
              <a:defRPr/>
            </a:pPr>
            <a:r>
              <a:rPr lang="pl-PL" sz="2000" b="1" dirty="0">
                <a:latin typeface="Comic Sans MS" panose="030F0702030302020204" pitchFamily="66" charset="0"/>
              </a:rPr>
              <a:t>Če je opozorilna vrednost 85 dB(A):</a:t>
            </a:r>
          </a:p>
          <a:p>
            <a:pPr>
              <a:defRPr/>
            </a:pPr>
            <a:endParaRPr lang="pl-PL" sz="2000" b="1" dirty="0">
              <a:latin typeface="Comic Sans MS" panose="030F0702030302020204" pitchFamily="66" charset="0"/>
            </a:endParaRPr>
          </a:p>
          <a:p>
            <a:pPr>
              <a:defRPr/>
            </a:pPr>
            <a:r>
              <a:rPr lang="sl-SI" sz="2000" b="1" dirty="0">
                <a:latin typeface="Comic Sans MS" panose="030F0702030302020204" pitchFamily="66" charset="0"/>
              </a:rPr>
              <a:t>• dobra zaščita, ko je raven hrupa pri ušesu med 75 </a:t>
            </a:r>
            <a:r>
              <a:rPr lang="sl-SI" sz="2000" b="1" dirty="0" err="1">
                <a:latin typeface="Comic Sans MS" panose="030F0702030302020204" pitchFamily="66" charset="0"/>
              </a:rPr>
              <a:t>dB</a:t>
            </a:r>
            <a:r>
              <a:rPr lang="sl-SI" sz="2000" b="1" dirty="0">
                <a:latin typeface="Comic Sans MS" panose="030F0702030302020204" pitchFamily="66" charset="0"/>
              </a:rPr>
              <a:t>(A) in 80 </a:t>
            </a:r>
            <a:r>
              <a:rPr lang="sl-SI" sz="2000" b="1" dirty="0" err="1">
                <a:latin typeface="Comic Sans MS" panose="030F0702030302020204" pitchFamily="66" charset="0"/>
              </a:rPr>
              <a:t>dB</a:t>
            </a:r>
            <a:r>
              <a:rPr lang="sl-SI" sz="2000" b="1" dirty="0">
                <a:latin typeface="Comic Sans MS" panose="030F0702030302020204" pitchFamily="66" charset="0"/>
              </a:rPr>
              <a:t>(A);</a:t>
            </a:r>
          </a:p>
          <a:p>
            <a:pPr>
              <a:defRPr/>
            </a:pPr>
            <a:endParaRPr lang="sl-SI" sz="2000" b="1" dirty="0">
              <a:latin typeface="Comic Sans MS" panose="030F0702030302020204" pitchFamily="66" charset="0"/>
            </a:endParaRPr>
          </a:p>
          <a:p>
            <a:pPr>
              <a:defRPr/>
            </a:pPr>
            <a:r>
              <a:rPr lang="sl-SI" sz="2000" b="1" dirty="0">
                <a:latin typeface="Comic Sans MS" panose="030F0702030302020204" pitchFamily="66" charset="0"/>
              </a:rPr>
              <a:t>• so sprejemljive ravni hrupa pri ušesu med 80 </a:t>
            </a:r>
            <a:r>
              <a:rPr lang="sl-SI" sz="2000" b="1" dirty="0" err="1">
                <a:latin typeface="Comic Sans MS" panose="030F0702030302020204" pitchFamily="66" charset="0"/>
              </a:rPr>
              <a:t>dB</a:t>
            </a:r>
            <a:r>
              <a:rPr lang="sl-SI" sz="2000" b="1" dirty="0">
                <a:latin typeface="Comic Sans MS" panose="030F0702030302020204" pitchFamily="66" charset="0"/>
              </a:rPr>
              <a:t>(A) in </a:t>
            </a:r>
            <a:r>
              <a:rPr lang="pt-BR" sz="2000" b="1" dirty="0">
                <a:latin typeface="Comic Sans MS" panose="030F0702030302020204" pitchFamily="66" charset="0"/>
              </a:rPr>
              <a:t>85 dB(A) ter med 75 dB(A) in 70 dB(A);</a:t>
            </a:r>
            <a:endParaRPr lang="sl-SI" sz="2000" b="1" dirty="0">
              <a:latin typeface="Comic Sans MS" panose="030F0702030302020204" pitchFamily="66" charset="0"/>
            </a:endParaRPr>
          </a:p>
          <a:p>
            <a:pPr>
              <a:defRPr/>
            </a:pPr>
            <a:endParaRPr lang="pt-BR" sz="2000" b="1" dirty="0">
              <a:latin typeface="Comic Sans MS" panose="030F0702030302020204" pitchFamily="66" charset="0"/>
            </a:endParaRPr>
          </a:p>
          <a:p>
            <a:pPr>
              <a:defRPr/>
            </a:pPr>
            <a:r>
              <a:rPr lang="sl-SI" sz="2000" b="1" dirty="0">
                <a:latin typeface="Comic Sans MS" panose="030F0702030302020204" pitchFamily="66" charset="0"/>
              </a:rPr>
              <a:t>• je delavec preveč zaščiten, ko je raven hrupa pri </a:t>
            </a:r>
            <a:r>
              <a:rPr lang="pl-PL" sz="2000" b="1" dirty="0">
                <a:latin typeface="Comic Sans MS" panose="030F0702030302020204" pitchFamily="66" charset="0"/>
              </a:rPr>
              <a:t>ušesu manjša od 70 db(A).</a:t>
            </a:r>
            <a:endParaRPr lang="sl-SI" sz="2000" b="1" dirty="0">
              <a:latin typeface="Comic Sans MS" panose="030F0702030302020204" pitchFamily="66" charset="0"/>
            </a:endParaRPr>
          </a:p>
        </p:txBody>
      </p:sp>
    </p:spTree>
    <p:extLst>
      <p:ext uri="{BB962C8B-B14F-4D97-AF65-F5344CB8AC3E}">
        <p14:creationId xmlns:p14="http://schemas.microsoft.com/office/powerpoint/2010/main" val="1432125794"/>
      </p:ext>
    </p:extLst>
  </p:cSld>
  <p:clrMapOvr>
    <a:masterClrMapping/>
  </p:clrMapOvr>
  <p:transition>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88640"/>
            <a:ext cx="8784976" cy="6555641"/>
          </a:xfrm>
          <a:prstGeom prst="rect">
            <a:avLst/>
          </a:prstGeom>
          <a:solidFill>
            <a:srgbClr val="0070C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pl-PL" sz="2800" b="1" dirty="0">
                <a:latin typeface="Comic Sans MS" panose="030F0702030302020204" pitchFamily="66" charset="0"/>
              </a:rPr>
              <a:t>Pravilnik o </a:t>
            </a:r>
            <a:r>
              <a:rPr lang="sl-SI" sz="2800" b="1" dirty="0">
                <a:latin typeface="Comic Sans MS" panose="030F0702030302020204" pitchFamily="66" charset="0"/>
              </a:rPr>
              <a:t>varovanju delavcev pred tveganji zaradi izpostavljenosti rakotvornim in/ali mutagenim snovem (UL. RS, št. 75/2005),</a:t>
            </a:r>
          </a:p>
          <a:p>
            <a:pPr algn="ctr">
              <a:defRPr/>
            </a:pPr>
            <a:endParaRPr lang="sl-SI" sz="2800" b="1" dirty="0">
              <a:latin typeface="Comic Sans MS" panose="030F0702030302020204" pitchFamily="66" charset="0"/>
            </a:endParaRPr>
          </a:p>
          <a:p>
            <a:pPr algn="ctr">
              <a:defRPr/>
            </a:pPr>
            <a:r>
              <a:rPr lang="sl-SI" sz="2800" b="1" dirty="0">
                <a:solidFill>
                  <a:srgbClr val="FFFF00"/>
                </a:solidFill>
                <a:latin typeface="Comic Sans MS" panose="030F0702030302020204" pitchFamily="66" charset="0"/>
              </a:rPr>
              <a:t>Pravilnik o varovanju delavcev pred tveganji zaradi izpostavljenosti kemičnim snovem pri delu (UL. RS, št. 43/2011),</a:t>
            </a:r>
          </a:p>
          <a:p>
            <a:pPr algn="ctr">
              <a:defRPr/>
            </a:pPr>
            <a:endParaRPr lang="sl-SI" sz="2800" b="1" dirty="0">
              <a:latin typeface="Comic Sans MS" panose="030F0702030302020204" pitchFamily="66" charset="0"/>
            </a:endParaRPr>
          </a:p>
          <a:p>
            <a:pPr algn="ctr">
              <a:defRPr/>
            </a:pPr>
            <a:r>
              <a:rPr lang="sl-SI" sz="2800" b="1" dirty="0">
                <a:latin typeface="Comic Sans MS" panose="030F0702030302020204" pitchFamily="66" charset="0"/>
              </a:rPr>
              <a:t>Pravilnik o varovanju delavcev pred</a:t>
            </a:r>
          </a:p>
          <a:p>
            <a:pPr algn="ctr">
              <a:defRPr/>
            </a:pPr>
            <a:r>
              <a:rPr lang="sl-SI" sz="2800" b="1" dirty="0">
                <a:latin typeface="Comic Sans MS" panose="030F0702030302020204" pitchFamily="66" charset="0"/>
              </a:rPr>
              <a:t>tveganji zaradi izpostavljenosti hrupu pri delu (UL. RS, št. 43/2011) </a:t>
            </a:r>
          </a:p>
          <a:p>
            <a:pPr algn="ctr">
              <a:defRPr/>
            </a:pPr>
            <a:endParaRPr lang="sl-SI" sz="2800" b="1" dirty="0">
              <a:solidFill>
                <a:srgbClr val="FFFF00"/>
              </a:solidFill>
              <a:latin typeface="Comic Sans MS" panose="030F0702030302020204" pitchFamily="66" charset="0"/>
            </a:endParaRPr>
          </a:p>
          <a:p>
            <a:pPr algn="ctr">
              <a:defRPr/>
            </a:pPr>
            <a:r>
              <a:rPr lang="sl-SI" sz="2800" b="1" dirty="0">
                <a:solidFill>
                  <a:srgbClr val="FFFF00"/>
                </a:solidFill>
                <a:latin typeface="Comic Sans MS" panose="030F0702030302020204" pitchFamily="66" charset="0"/>
              </a:rPr>
              <a:t>ter mnogi drugi zakonski in podzakonski akti, normativi in standardi za opredelitev ekoloških razmer v delovnem okolju</a:t>
            </a:r>
            <a:r>
              <a:rPr lang="sl-SI" sz="2800" dirty="0">
                <a:solidFill>
                  <a:srgbClr val="FFFF00"/>
                </a:solidFill>
              </a:rPr>
              <a:t>.</a:t>
            </a:r>
            <a:endParaRPr lang="sl-SI" sz="2800" b="1" dirty="0">
              <a:solidFill>
                <a:srgbClr val="FFFF00"/>
              </a:solidFill>
              <a:latin typeface="Comic Sans MS" pitchFamily="66" charset="0"/>
            </a:endParaRPr>
          </a:p>
        </p:txBody>
      </p:sp>
    </p:spTree>
    <p:extLst>
      <p:ext uri="{BB962C8B-B14F-4D97-AF65-F5344CB8AC3E}">
        <p14:creationId xmlns:p14="http://schemas.microsoft.com/office/powerpoint/2010/main" val="1355787860"/>
      </p:ext>
    </p:extLst>
  </p:cSld>
  <p:clrMapOvr>
    <a:masterClrMapping/>
  </p:clrMapOvr>
  <p:transition>
    <p:wheel spokes="3"/>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41" y="1268760"/>
            <a:ext cx="8673744" cy="334915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9635" name="Pravokotnik 1"/>
          <p:cNvSpPr>
            <a:spLocks noChangeArrowheads="1"/>
          </p:cNvSpPr>
          <p:nvPr/>
        </p:nvSpPr>
        <p:spPr bwMode="auto">
          <a:xfrm>
            <a:off x="395288" y="333375"/>
            <a:ext cx="8424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sl-SI" altLang="sl-SI" sz="2400" b="1">
                <a:solidFill>
                  <a:srgbClr val="0000FF"/>
                </a:solidFill>
                <a:latin typeface="Comic Sans MS" pitchFamily="66" charset="0"/>
              </a:rPr>
              <a:t>Kaj mora delodajalec sporočiti svojemu zaposlenemu?</a:t>
            </a:r>
          </a:p>
        </p:txBody>
      </p:sp>
      <p:sp>
        <p:nvSpPr>
          <p:cNvPr id="69636" name="Pravokotnik 2"/>
          <p:cNvSpPr>
            <a:spLocks noChangeArrowheads="1"/>
          </p:cNvSpPr>
          <p:nvPr/>
        </p:nvSpPr>
        <p:spPr bwMode="auto">
          <a:xfrm>
            <a:off x="755650" y="4941888"/>
            <a:ext cx="77771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2400" b="1">
                <a:latin typeface="Comic Sans MS" pitchFamily="66" charset="0"/>
              </a:rPr>
              <a:t>Vsaka oprema za varovanje sluha, ki ima certifikacijsko </a:t>
            </a:r>
            <a:r>
              <a:rPr lang="pl-PL" altLang="sl-SI" sz="2400" b="1">
                <a:latin typeface="Comic Sans MS" pitchFamily="66" charset="0"/>
              </a:rPr>
              <a:t>oznako CE, se prodaja skupaj z informacijami za </a:t>
            </a:r>
            <a:r>
              <a:rPr lang="sl-SI" altLang="sl-SI" sz="2400" b="1">
                <a:latin typeface="Comic Sans MS" pitchFamily="66" charset="0"/>
              </a:rPr>
              <a:t>uporabnika, ki jih zagotovi proizvajalec.</a:t>
            </a:r>
            <a:endParaRPr lang="sl-SI" altLang="sl-SI" sz="2400">
              <a:latin typeface="Comic Sans MS" pitchFamily="66" charset="0"/>
            </a:endParaRPr>
          </a:p>
        </p:txBody>
      </p:sp>
    </p:spTree>
    <p:extLst>
      <p:ext uri="{BB962C8B-B14F-4D97-AF65-F5344CB8AC3E}">
        <p14:creationId xmlns:p14="http://schemas.microsoft.com/office/powerpoint/2010/main" val="1393576227"/>
      </p:ext>
    </p:extLst>
  </p:cSld>
  <p:clrMapOvr>
    <a:masterClrMapping/>
  </p:clrMapOvr>
  <p:transition>
    <p:wheel spokes="3"/>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431625" y="6380062"/>
            <a:ext cx="3509933"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000" b="1" dirty="0">
                <a:solidFill>
                  <a:schemeClr val="tx1"/>
                </a:solidFill>
                <a:latin typeface="Comic Sans MS" panose="030F0702030302020204" pitchFamily="66" charset="0"/>
              </a:rPr>
              <a:t>Zgradba notranjega ušesa</a:t>
            </a:r>
          </a:p>
        </p:txBody>
      </p:sp>
      <p:pic>
        <p:nvPicPr>
          <p:cNvPr id="146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323" y="3819872"/>
            <a:ext cx="3917235" cy="244827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576" y="4219822"/>
            <a:ext cx="3580398"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6076" y="332656"/>
            <a:ext cx="3352800" cy="2019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Pravokotnik 2"/>
          <p:cNvSpPr/>
          <p:nvPr/>
        </p:nvSpPr>
        <p:spPr>
          <a:xfrm>
            <a:off x="5321612" y="2492896"/>
            <a:ext cx="3568139"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b="1" dirty="0">
                <a:solidFill>
                  <a:schemeClr val="tx1"/>
                </a:solidFill>
                <a:latin typeface="Comic Sans MS" panose="030F0702030302020204" pitchFamily="66" charset="0"/>
              </a:rPr>
              <a:t>Brez srednjega ušesa bi se več kot 99 % akustične energije </a:t>
            </a:r>
            <a:r>
              <a:rPr lang="it-IT" b="1" dirty="0">
                <a:solidFill>
                  <a:schemeClr val="tx1"/>
                </a:solidFill>
                <a:latin typeface="Comic Sans MS" panose="030F0702030302020204" pitchFamily="66" charset="0"/>
              </a:rPr>
              <a:t>odbilo in je ne bi bilo mogoče slišati.</a:t>
            </a:r>
            <a:endParaRPr lang="sl-SI" b="1" dirty="0">
              <a:solidFill>
                <a:schemeClr val="tx1"/>
              </a:solidFill>
              <a:latin typeface="Comic Sans MS" panose="030F0702030302020204" pitchFamily="66" charset="0"/>
            </a:endParaRPr>
          </a:p>
        </p:txBody>
      </p:sp>
      <p:sp>
        <p:nvSpPr>
          <p:cNvPr id="70667" name="Pravokotnik 5"/>
          <p:cNvSpPr>
            <a:spLocks noChangeArrowheads="1"/>
          </p:cNvSpPr>
          <p:nvPr/>
        </p:nvSpPr>
        <p:spPr bwMode="auto">
          <a:xfrm>
            <a:off x="7105650" y="366713"/>
            <a:ext cx="1638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1800" b="1">
                <a:solidFill>
                  <a:schemeClr val="bg1"/>
                </a:solidFill>
                <a:latin typeface="Comic Sans MS" pitchFamily="66" charset="0"/>
              </a:rPr>
              <a:t>Srednje uho </a:t>
            </a:r>
          </a:p>
        </p:txBody>
      </p:sp>
      <p:sp>
        <p:nvSpPr>
          <p:cNvPr id="7" name="Pravokotnik 6"/>
          <p:cNvSpPr/>
          <p:nvPr/>
        </p:nvSpPr>
        <p:spPr>
          <a:xfrm>
            <a:off x="308377" y="147990"/>
            <a:ext cx="4839687"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800" b="1" dirty="0">
                <a:latin typeface="Comic Sans MS" panose="030F0702030302020204" pitchFamily="66" charset="0"/>
              </a:rPr>
              <a:t>Posledice hrupa na zdravje</a:t>
            </a:r>
          </a:p>
        </p:txBody>
      </p:sp>
      <p:sp>
        <p:nvSpPr>
          <p:cNvPr id="8" name="Pravokotnik 7"/>
          <p:cNvSpPr/>
          <p:nvPr/>
        </p:nvSpPr>
        <p:spPr>
          <a:xfrm>
            <a:off x="258123" y="957550"/>
            <a:ext cx="4601909" cy="280076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just">
              <a:defRPr/>
            </a:pPr>
            <a:r>
              <a:rPr lang="sl-SI" sz="2200" b="1" dirty="0">
                <a:latin typeface="Comic Sans MS" panose="030F0702030302020204" pitchFamily="66" charset="0"/>
              </a:rPr>
              <a:t>Uho,telesni organ, ki omogoča slušno zaznavanje </a:t>
            </a:r>
            <a:r>
              <a:rPr lang="pl-PL" sz="2200" b="1" dirty="0">
                <a:latin typeface="Comic Sans MS" panose="030F0702030302020204" pitchFamily="66" charset="0"/>
              </a:rPr>
              <a:t>zvokov, je izjemno pomemben za govorno sporazumevanje.</a:t>
            </a:r>
          </a:p>
          <a:p>
            <a:pPr algn="just">
              <a:defRPr/>
            </a:pPr>
            <a:r>
              <a:rPr lang="pl-PL" sz="2200" b="1" dirty="0">
                <a:latin typeface="Comic Sans MS" panose="030F0702030302020204" pitchFamily="66" charset="0"/>
              </a:rPr>
              <a:t> </a:t>
            </a:r>
          </a:p>
          <a:p>
            <a:pPr algn="just">
              <a:defRPr/>
            </a:pPr>
            <a:r>
              <a:rPr lang="pl-PL" sz="2200" b="1" dirty="0">
                <a:latin typeface="Comic Sans MS" panose="030F0702030302020204" pitchFamily="66" charset="0"/>
              </a:rPr>
              <a:t>Uho je </a:t>
            </a:r>
            <a:r>
              <a:rPr lang="sl-SI" sz="2200" b="1" dirty="0">
                <a:latin typeface="Comic Sans MS" panose="030F0702030302020204" pitchFamily="66" charset="0"/>
              </a:rPr>
              <a:t>razdeljeno na tri večje dele: na zunanje, srednje in notranje uho.</a:t>
            </a:r>
            <a:endParaRPr lang="sl-SI" sz="2200" dirty="0">
              <a:latin typeface="Comic Sans MS" panose="030F0702030302020204" pitchFamily="66" charset="0"/>
            </a:endParaRPr>
          </a:p>
        </p:txBody>
      </p:sp>
    </p:spTree>
    <p:extLst>
      <p:ext uri="{BB962C8B-B14F-4D97-AF65-F5344CB8AC3E}">
        <p14:creationId xmlns:p14="http://schemas.microsoft.com/office/powerpoint/2010/main" val="1996436059"/>
      </p:ext>
    </p:extLst>
  </p:cSld>
  <p:clrMapOvr>
    <a:masterClrMapping/>
  </p:clrMapOvr>
  <p:transition>
    <p:wheel spokes="3"/>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Pravokotnik 2"/>
          <p:cNvSpPr>
            <a:spLocks noChangeArrowheads="1"/>
          </p:cNvSpPr>
          <p:nvPr/>
        </p:nvSpPr>
        <p:spPr bwMode="auto">
          <a:xfrm>
            <a:off x="341313" y="188913"/>
            <a:ext cx="8424862"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smtClean="0">
                <a:latin typeface="Comic Sans MS" pitchFamily="66" charset="0"/>
              </a:rPr>
              <a:t>Hrup lahko povzroči nepopravljivo okvaro sluha, poleg tega je eden ključnih vzrokov za stres, na delovnem mestu pa resno ogroža zdravje delavcev.</a:t>
            </a:r>
          </a:p>
          <a:p>
            <a:pPr algn="ctr" eaLnBrk="1" hangingPunct="1">
              <a:defRPr/>
            </a:pPr>
            <a:r>
              <a:rPr lang="pt-BR" altLang="sl-SI" sz="2400" b="1" dirty="0" smtClean="0">
                <a:latin typeface="Comic Sans MS" pitchFamily="66" charset="0"/>
              </a:rPr>
              <a:t>Hrup lahko vpliva na organizem in na delo delavca na tri načine</a:t>
            </a:r>
            <a:r>
              <a:rPr lang="sl-SI" altLang="sl-SI" sz="2400" b="1" dirty="0" smtClean="0">
                <a:latin typeface="Comic Sans MS" pitchFamily="66" charset="0"/>
              </a:rPr>
              <a:t>:</a:t>
            </a:r>
            <a:endParaRPr lang="sl-SI" altLang="sl-SI" dirty="0" smtClean="0"/>
          </a:p>
        </p:txBody>
      </p:sp>
      <p:pic>
        <p:nvPicPr>
          <p:cNvPr id="147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105" y="2564904"/>
            <a:ext cx="8352928" cy="368182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50759560"/>
      </p:ext>
    </p:extLst>
  </p:cSld>
  <p:clrMapOvr>
    <a:masterClrMapping/>
  </p:clrMapOvr>
  <p:transition>
    <p:wheel spokes="3"/>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
          <p:cNvPicPr>
            <a:picLocks noChangeAspect="1" noChangeArrowheads="1"/>
          </p:cNvPicPr>
          <p:nvPr/>
        </p:nvPicPr>
        <p:blipFill>
          <a:blip r:embed="rId3"/>
          <a:srcRect/>
          <a:stretch>
            <a:fillRect/>
          </a:stretch>
        </p:blipFill>
        <p:spPr bwMode="auto">
          <a:xfrm>
            <a:off x="1835150" y="1243013"/>
            <a:ext cx="6180138" cy="5445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Pravokotnik 1"/>
          <p:cNvSpPr>
            <a:spLocks noChangeArrowheads="1"/>
          </p:cNvSpPr>
          <p:nvPr/>
        </p:nvSpPr>
        <p:spPr bwMode="auto">
          <a:xfrm>
            <a:off x="107504" y="116632"/>
            <a:ext cx="8928992" cy="10464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sz="1800" b="1" dirty="0" smtClean="0">
                <a:latin typeface="Comic Sans MS" panose="030F0702030302020204" pitchFamily="66" charset="0"/>
              </a:rPr>
              <a:t>Ocena nevarnosti za poklicno naglušnost in motnjo pri delu zaradi hrupa </a:t>
            </a:r>
          </a:p>
          <a:p>
            <a:pPr algn="ctr" eaLnBrk="1" hangingPunct="1">
              <a:spcBef>
                <a:spcPct val="0"/>
              </a:spcBef>
              <a:buFontTx/>
              <a:buNone/>
              <a:defRPr/>
            </a:pPr>
            <a:endParaRPr lang="sl-SI" altLang="sl-SI" sz="1200" b="1" dirty="0" smtClean="0">
              <a:solidFill>
                <a:srgbClr val="0000FF"/>
              </a:solidFill>
              <a:latin typeface="Comic Sans MS" pitchFamily="66" charset="0"/>
            </a:endParaRPr>
          </a:p>
          <a:p>
            <a:pPr algn="ctr" eaLnBrk="1" hangingPunct="1">
              <a:spcBef>
                <a:spcPct val="0"/>
              </a:spcBef>
              <a:buFontTx/>
              <a:buNone/>
              <a:defRPr/>
            </a:pPr>
            <a:r>
              <a:rPr lang="sl-SI" altLang="sl-SI" sz="1600" b="1" dirty="0" smtClean="0">
                <a:solidFill>
                  <a:srgbClr val="0000FF"/>
                </a:solidFill>
                <a:latin typeface="Comic Sans MS" pitchFamily="66" charset="0"/>
              </a:rPr>
              <a:t>Pravilnik o varovanju delavcev pred tveganji zaradi izpostavljenosti hrupu pri delu   (</a:t>
            </a:r>
            <a:r>
              <a:rPr lang="sl-SI" altLang="sl-SI" sz="1600" b="1" dirty="0" err="1" smtClean="0">
                <a:solidFill>
                  <a:srgbClr val="0000FF"/>
                </a:solidFill>
                <a:latin typeface="Comic Sans MS" pitchFamily="66" charset="0"/>
              </a:rPr>
              <a:t>U.L</a:t>
            </a:r>
            <a:r>
              <a:rPr lang="sl-SI" altLang="sl-SI" sz="1600" b="1" dirty="0" smtClean="0">
                <a:solidFill>
                  <a:srgbClr val="0000FF"/>
                </a:solidFill>
                <a:latin typeface="Comic Sans MS" pitchFamily="66" charset="0"/>
              </a:rPr>
              <a:t> RS št. 43/2011)</a:t>
            </a:r>
            <a:endParaRPr lang="sl-SI" altLang="sl-SI" sz="1600" dirty="0" smtClean="0">
              <a:solidFill>
                <a:srgbClr val="0000FF"/>
              </a:solidFill>
              <a:latin typeface="Comic Sans MS" pitchFamily="66" charset="0"/>
            </a:endParaRPr>
          </a:p>
        </p:txBody>
      </p:sp>
    </p:spTree>
    <p:extLst>
      <p:ext uri="{BB962C8B-B14F-4D97-AF65-F5344CB8AC3E}">
        <p14:creationId xmlns:p14="http://schemas.microsoft.com/office/powerpoint/2010/main" val="1137875406"/>
      </p:ext>
    </p:extLst>
  </p:cSld>
  <p:clrMapOvr>
    <a:masterClrMapping/>
  </p:clrMapOvr>
  <p:transition>
    <p:wheel spokes="3"/>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98" y="692696"/>
            <a:ext cx="8502846" cy="51845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58600950"/>
      </p:ext>
    </p:extLst>
  </p:cSld>
  <p:clrMapOvr>
    <a:masterClrMapping/>
  </p:clrMapOvr>
  <p:transition>
    <p:wheel spokes="3"/>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Pravokotnik 1"/>
          <p:cNvSpPr>
            <a:spLocks noChangeArrowheads="1"/>
          </p:cNvSpPr>
          <p:nvPr/>
        </p:nvSpPr>
        <p:spPr bwMode="auto">
          <a:xfrm>
            <a:off x="971550" y="282575"/>
            <a:ext cx="7272338" cy="83185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400" b="1" dirty="0" smtClean="0">
                <a:solidFill>
                  <a:srgbClr val="0000FF"/>
                </a:solidFill>
                <a:latin typeface="Comic Sans MS" pitchFamily="66" charset="0"/>
              </a:rPr>
              <a:t>Čas izpostavljenosti določenimi vrednostmi hrupa</a:t>
            </a:r>
          </a:p>
        </p:txBody>
      </p:sp>
      <p:pic>
        <p:nvPicPr>
          <p:cNvPr id="1198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5628" y="1700808"/>
            <a:ext cx="4844181" cy="4289806"/>
          </a:xfrm>
          <a:prstGeom prst="round2DiagRect">
            <a:avLst>
              <a:gd name="adj1" fmla="val 16667"/>
              <a:gd name="adj2" fmla="val 0"/>
            </a:avLst>
          </a:prstGeom>
          <a:ln w="88900" cap="sq">
            <a:solidFill>
              <a:srgbClr val="FFFF99"/>
            </a:solidFill>
            <a:miter lim="800000"/>
          </a:ln>
          <a:effectLst>
            <a:outerShdw blurRad="254000" algn="tl" rotWithShape="0">
              <a:srgbClr val="000000">
                <a:alpha val="43000"/>
              </a:srgbClr>
            </a:outerShdw>
          </a:effectLst>
          <a:extLst/>
        </p:spPr>
      </p:pic>
    </p:spTree>
    <p:extLst>
      <p:ext uri="{BB962C8B-B14F-4D97-AF65-F5344CB8AC3E}">
        <p14:creationId xmlns:p14="http://schemas.microsoft.com/office/powerpoint/2010/main" val="3142834225"/>
      </p:ext>
    </p:extLst>
  </p:cSld>
  <p:clrMapOvr>
    <a:masterClrMapping/>
  </p:clrMapOvr>
  <p:transition>
    <p:wheel spokes="3"/>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950" y="188913"/>
            <a:ext cx="8928100" cy="623252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2400" b="1" dirty="0">
                <a:solidFill>
                  <a:schemeClr val="tx1"/>
                </a:solidFill>
                <a:latin typeface="Comic Sans MS" panose="030F0702030302020204" pitchFamily="66" charset="0"/>
              </a:rPr>
              <a:t>Posledice okvare notranjega ušesa so številne.</a:t>
            </a:r>
          </a:p>
          <a:p>
            <a:pPr algn="ctr">
              <a:defRPr/>
            </a:pPr>
            <a:endParaRPr lang="sl-SI" sz="1200" b="1" dirty="0">
              <a:solidFill>
                <a:schemeClr val="tx1"/>
              </a:solidFill>
              <a:latin typeface="Comic Sans MS" panose="030F0702030302020204" pitchFamily="66" charset="0"/>
            </a:endParaRPr>
          </a:p>
          <a:p>
            <a:pPr algn="ctr">
              <a:defRPr/>
            </a:pPr>
            <a:r>
              <a:rPr lang="sl-SI" sz="2200" b="1" dirty="0">
                <a:solidFill>
                  <a:schemeClr val="tx1"/>
                </a:solidFill>
                <a:latin typeface="Comic Sans MS" panose="030F0702030302020204" pitchFamily="66" charset="0"/>
              </a:rPr>
              <a:t>Dvig praga slišnosti je izguba občutljivosti na zvoke pri določenih frekvencah. </a:t>
            </a:r>
          </a:p>
          <a:p>
            <a:pPr algn="ctr">
              <a:defRPr/>
            </a:pPr>
            <a:endParaRPr lang="sl-SI" sz="1100" b="1" dirty="0">
              <a:solidFill>
                <a:schemeClr val="tx1"/>
              </a:solidFill>
              <a:latin typeface="Comic Sans MS" panose="030F0702030302020204" pitchFamily="66" charset="0"/>
            </a:endParaRPr>
          </a:p>
          <a:p>
            <a:pPr algn="ctr">
              <a:defRPr/>
            </a:pPr>
            <a:r>
              <a:rPr lang="sl-SI" sz="2200" b="1" dirty="0">
                <a:solidFill>
                  <a:schemeClr val="tx1"/>
                </a:solidFill>
                <a:latin typeface="Comic Sans MS" panose="030F0702030302020204" pitchFamily="66" charset="0"/>
              </a:rPr>
              <a:t>Obstaja veliko vrst izgube sluha. </a:t>
            </a:r>
          </a:p>
          <a:p>
            <a:pPr>
              <a:defRPr/>
            </a:pPr>
            <a:endParaRPr lang="sl-SI" sz="22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a:p>
            <a:pPr>
              <a:defRPr/>
            </a:pPr>
            <a:endParaRPr lang="sl-SI" sz="2400" b="1" dirty="0">
              <a:solidFill>
                <a:srgbClr val="0000FF"/>
              </a:solidFill>
              <a:latin typeface="Comic Sans MS" panose="030F0702030302020204" pitchFamily="66" charset="0"/>
            </a:endParaRPr>
          </a:p>
        </p:txBody>
      </p:sp>
      <p:sp>
        <p:nvSpPr>
          <p:cNvPr id="5" name="Pravokotnik 4"/>
          <p:cNvSpPr/>
          <p:nvPr/>
        </p:nvSpPr>
        <p:spPr>
          <a:xfrm>
            <a:off x="539552" y="3140968"/>
            <a:ext cx="3600400" cy="313932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sl-SI" sz="2200" b="1" dirty="0">
                <a:solidFill>
                  <a:srgbClr val="0000FF"/>
                </a:solidFill>
                <a:latin typeface="Comic Sans MS" panose="030F0702030302020204" pitchFamily="66" charset="0"/>
              </a:rPr>
              <a:t>Izguba sluha najpogosteje </a:t>
            </a:r>
          </a:p>
          <a:p>
            <a:pPr algn="ctr">
              <a:defRPr/>
            </a:pPr>
            <a:r>
              <a:rPr lang="sl-SI" sz="2200" b="1" dirty="0">
                <a:solidFill>
                  <a:srgbClr val="0000FF"/>
                </a:solidFill>
                <a:latin typeface="Comic Sans MS" panose="030F0702030302020204" pitchFamily="66" charset="0"/>
              </a:rPr>
              <a:t>je posledica izpostavljenosti industrijskemu </a:t>
            </a:r>
          </a:p>
          <a:p>
            <a:pPr algn="ctr">
              <a:defRPr/>
            </a:pPr>
            <a:r>
              <a:rPr lang="sl-SI" sz="2200" b="1" dirty="0">
                <a:solidFill>
                  <a:srgbClr val="0000FF"/>
                </a:solidFill>
                <a:latin typeface="Comic Sans MS" panose="030F0702030302020204" pitchFamily="66" charset="0"/>
              </a:rPr>
              <a:t>hrupu v </a:t>
            </a:r>
            <a:r>
              <a:rPr lang="pt-BR" sz="2200" b="1" dirty="0">
                <a:solidFill>
                  <a:srgbClr val="0000FF"/>
                </a:solidFill>
                <a:latin typeface="Comic Sans MS" panose="030F0702030302020204" pitchFamily="66" charset="0"/>
              </a:rPr>
              <a:t>frekvenčnem obsegu 2 do 6 kHz</a:t>
            </a:r>
            <a:r>
              <a:rPr lang="sl-SI" sz="2200" b="1" dirty="0">
                <a:solidFill>
                  <a:srgbClr val="0000FF"/>
                </a:solidFill>
                <a:latin typeface="Comic Sans MS" panose="030F0702030302020204" pitchFamily="66" charset="0"/>
              </a:rPr>
              <a:t> (izguba sluha pri visokih frekvencah).</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966" y="2457847"/>
            <a:ext cx="4295775" cy="36957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57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2822575"/>
            <a:ext cx="100647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9517069"/>
      </p:ext>
    </p:extLst>
  </p:cSld>
  <p:clrMapOvr>
    <a:masterClrMapping/>
  </p:clrMapOvr>
  <p:transition>
    <p:wheel spokes="3"/>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2244" y="199727"/>
            <a:ext cx="8856984" cy="65864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sl-SI" sz="2800" b="1" dirty="0">
                <a:solidFill>
                  <a:schemeClr val="tx1"/>
                </a:solidFill>
                <a:latin typeface="Comic Sans MS" panose="030F0702030302020204" pitchFamily="66" charset="0"/>
              </a:rPr>
              <a:t>Proces staranja</a:t>
            </a:r>
          </a:p>
          <a:p>
            <a:pPr algn="ctr">
              <a:defRPr/>
            </a:pPr>
            <a:endParaRPr lang="sl-SI" sz="1200" b="1" dirty="0">
              <a:solidFill>
                <a:schemeClr val="tx1"/>
              </a:solidFill>
              <a:latin typeface="Comic Sans MS" panose="030F0702030302020204" pitchFamily="66" charset="0"/>
            </a:endParaRPr>
          </a:p>
          <a:p>
            <a:pPr marL="342900" indent="-342900">
              <a:buClr>
                <a:schemeClr val="tx1"/>
              </a:buClr>
              <a:buFont typeface="Wingdings" panose="05000000000000000000" pitchFamily="2" charset="2"/>
              <a:buChar char="ü"/>
              <a:defRPr/>
            </a:pPr>
            <a:r>
              <a:rPr lang="sl-SI" sz="2200" b="1" dirty="0">
                <a:solidFill>
                  <a:srgbClr val="0000FF"/>
                </a:solidFill>
                <a:latin typeface="Comic Sans MS" panose="030F0702030302020204" pitchFamily="66" charset="0"/>
              </a:rPr>
              <a:t>Pri ocenjevanju izgube sluha zaradi hrupa je treba</a:t>
            </a:r>
          </a:p>
          <a:p>
            <a:pPr>
              <a:buClr>
                <a:schemeClr val="tx1"/>
              </a:buClr>
              <a:defRPr/>
            </a:pPr>
            <a:r>
              <a:rPr lang="sl-SI" sz="2200" b="1" dirty="0">
                <a:solidFill>
                  <a:srgbClr val="0000FF"/>
                </a:solidFill>
                <a:latin typeface="Comic Sans MS" panose="030F0702030302020204" pitchFamily="66" charset="0"/>
              </a:rPr>
              <a:t>   upoštevati normalno poslabšanje slušne občutljivosti</a:t>
            </a:r>
          </a:p>
          <a:p>
            <a:pPr>
              <a:buClr>
                <a:schemeClr val="tx1"/>
              </a:buClr>
              <a:defRPr/>
            </a:pPr>
            <a:r>
              <a:rPr lang="sl-SI" sz="2200" b="1" dirty="0">
                <a:solidFill>
                  <a:srgbClr val="0000FF"/>
                </a:solidFill>
                <a:latin typeface="Comic Sans MS" panose="030F0702030302020204" pitchFamily="66" charset="0"/>
              </a:rPr>
              <a:t>   zaradi starosti (</a:t>
            </a:r>
            <a:r>
              <a:rPr lang="sl-SI" sz="2200" b="1" dirty="0" err="1">
                <a:solidFill>
                  <a:srgbClr val="0000FF"/>
                </a:solidFill>
                <a:latin typeface="Comic Sans MS" panose="030F0702030302020204" pitchFamily="66" charset="0"/>
              </a:rPr>
              <a:t>presbyacusis</a:t>
            </a:r>
            <a:r>
              <a:rPr lang="sl-SI" sz="2200" b="1" dirty="0">
                <a:solidFill>
                  <a:srgbClr val="0000FF"/>
                </a:solidFill>
                <a:latin typeface="Comic Sans MS" panose="030F0702030302020204" pitchFamily="66" charset="0"/>
              </a:rPr>
              <a:t>).</a:t>
            </a:r>
          </a:p>
          <a:p>
            <a:pPr>
              <a:buClr>
                <a:schemeClr val="tx1"/>
              </a:buClr>
              <a:defRPr/>
            </a:pPr>
            <a:endParaRPr lang="sl-SI" sz="1200" b="1" dirty="0">
              <a:solidFill>
                <a:srgbClr val="0000FF"/>
              </a:solidFill>
              <a:latin typeface="Comic Sans MS" panose="030F0702030302020204" pitchFamily="66" charset="0"/>
            </a:endParaRPr>
          </a:p>
          <a:p>
            <a:pPr marL="342900" indent="-342900">
              <a:buClr>
                <a:schemeClr val="tx1"/>
              </a:buClr>
              <a:buFont typeface="Wingdings" panose="05000000000000000000" pitchFamily="2" charset="2"/>
              <a:buChar char="ü"/>
              <a:defRPr/>
            </a:pPr>
            <a:r>
              <a:rPr lang="sl-SI" sz="2200" b="1" dirty="0">
                <a:solidFill>
                  <a:srgbClr val="0000FF"/>
                </a:solidFill>
                <a:latin typeface="Comic Sans MS" panose="030F0702030302020204" pitchFamily="66" charset="0"/>
              </a:rPr>
              <a:t>Pri ljudeh, starejših od 50 let, se sluh slabša hitreje kot</a:t>
            </a:r>
          </a:p>
          <a:p>
            <a:pPr>
              <a:buClr>
                <a:schemeClr val="tx1"/>
              </a:buClr>
              <a:defRPr/>
            </a:pPr>
            <a:r>
              <a:rPr lang="sl-SI" sz="2200" b="1" dirty="0">
                <a:solidFill>
                  <a:srgbClr val="0000FF"/>
                </a:solidFill>
                <a:latin typeface="Comic Sans MS" panose="030F0702030302020204" pitchFamily="66" charset="0"/>
              </a:rPr>
              <a:t>   pri mlajših ljudeh.</a:t>
            </a:r>
          </a:p>
          <a:p>
            <a:pPr>
              <a:buClr>
                <a:schemeClr val="tx1"/>
              </a:buClr>
              <a:defRPr/>
            </a:pPr>
            <a:endParaRPr lang="sl-SI" sz="1200" b="1" dirty="0">
              <a:solidFill>
                <a:srgbClr val="0000FF"/>
              </a:solidFill>
              <a:latin typeface="Comic Sans MS" panose="030F0702030302020204" pitchFamily="66" charset="0"/>
            </a:endParaRPr>
          </a:p>
          <a:p>
            <a:pPr marL="342900" indent="-342900">
              <a:buClr>
                <a:schemeClr val="tx1"/>
              </a:buClr>
              <a:buFont typeface="Wingdings" panose="05000000000000000000" pitchFamily="2" charset="2"/>
              <a:buChar char="ü"/>
              <a:defRPr/>
            </a:pPr>
            <a:r>
              <a:rPr lang="pl-PL" sz="2200" b="1" dirty="0">
                <a:solidFill>
                  <a:srgbClr val="0000FF"/>
                </a:solidFill>
                <a:latin typeface="Comic Sans MS" panose="030F0702030302020204" pitchFamily="66" charset="0"/>
              </a:rPr>
              <a:t>Presbycusis je odvisen od spola; običajno je bolj </a:t>
            </a:r>
            <a:r>
              <a:rPr lang="sl-SI" sz="2200" b="1" dirty="0">
                <a:solidFill>
                  <a:srgbClr val="0000FF"/>
                </a:solidFill>
                <a:latin typeface="Comic Sans MS" panose="030F0702030302020204" pitchFamily="66" charset="0"/>
              </a:rPr>
              <a:t>akuten pri moških kot ženskah.</a:t>
            </a:r>
          </a:p>
          <a:p>
            <a:pPr>
              <a:defRPr/>
            </a:pPr>
            <a:endParaRPr lang="sl-SI" sz="2400" b="1" dirty="0">
              <a:solidFill>
                <a:schemeClr val="tx1"/>
              </a:solidFill>
              <a:latin typeface="Comic Sans MS" panose="030F0702030302020204" pitchFamily="66" charset="0"/>
            </a:endParaRPr>
          </a:p>
          <a:p>
            <a:pPr>
              <a:defRPr/>
            </a:pPr>
            <a:endParaRPr lang="sl-SI" sz="2400" b="1" dirty="0">
              <a:solidFill>
                <a:schemeClr val="tx1"/>
              </a:solidFill>
              <a:latin typeface="Comic Sans MS" panose="030F0702030302020204" pitchFamily="66" charset="0"/>
            </a:endParaRPr>
          </a:p>
          <a:p>
            <a:pPr>
              <a:defRPr/>
            </a:pPr>
            <a:endParaRPr lang="sl-SI" sz="1400" b="1" dirty="0">
              <a:solidFill>
                <a:schemeClr val="tx1"/>
              </a:solidFill>
              <a:latin typeface="Comic Sans MS" panose="030F0702030302020204" pitchFamily="66" charset="0"/>
            </a:endParaRPr>
          </a:p>
          <a:p>
            <a:pPr>
              <a:defRPr/>
            </a:pPr>
            <a:endParaRPr lang="sl-SI" sz="1400" b="1" dirty="0">
              <a:solidFill>
                <a:schemeClr val="tx1"/>
              </a:solidFill>
              <a:latin typeface="Comic Sans MS" panose="030F0702030302020204" pitchFamily="66" charset="0"/>
            </a:endParaRPr>
          </a:p>
          <a:p>
            <a:pPr>
              <a:defRPr/>
            </a:pPr>
            <a:endParaRPr lang="sl-SI" sz="1400" b="1" dirty="0">
              <a:solidFill>
                <a:schemeClr val="tx1"/>
              </a:solidFill>
              <a:latin typeface="Comic Sans MS" panose="030F0702030302020204" pitchFamily="66" charset="0"/>
            </a:endParaRPr>
          </a:p>
          <a:p>
            <a:pPr>
              <a:defRPr/>
            </a:pPr>
            <a:endParaRPr lang="sl-SI" sz="1400" b="1" dirty="0">
              <a:solidFill>
                <a:schemeClr val="tx1"/>
              </a:solidFill>
              <a:latin typeface="Comic Sans MS" panose="030F0702030302020204" pitchFamily="66" charset="0"/>
            </a:endParaRPr>
          </a:p>
          <a:p>
            <a:pPr>
              <a:defRPr/>
            </a:pPr>
            <a:endParaRPr lang="sl-SI" sz="1400" b="1" dirty="0">
              <a:solidFill>
                <a:schemeClr val="tx1"/>
              </a:solidFill>
              <a:latin typeface="Comic Sans MS" panose="030F0702030302020204" pitchFamily="66" charset="0"/>
            </a:endParaRPr>
          </a:p>
          <a:p>
            <a:pPr>
              <a:defRPr/>
            </a:pPr>
            <a:endParaRPr lang="sl-SI" sz="1400" b="1" dirty="0">
              <a:solidFill>
                <a:schemeClr val="tx1"/>
              </a:solidFill>
              <a:latin typeface="Comic Sans MS" panose="030F0702030302020204" pitchFamily="66" charset="0"/>
            </a:endParaRPr>
          </a:p>
          <a:p>
            <a:pPr>
              <a:defRPr/>
            </a:pPr>
            <a:endParaRPr lang="sl-SI" sz="2400" b="1" dirty="0">
              <a:solidFill>
                <a:schemeClr val="tx1"/>
              </a:solidFill>
              <a:latin typeface="Comic Sans MS" panose="030F0702030302020204" pitchFamily="66" charset="0"/>
            </a:endParaRPr>
          </a:p>
          <a:p>
            <a:pPr>
              <a:defRPr/>
            </a:pPr>
            <a:endParaRPr lang="sl-SI" sz="2400" b="1" dirty="0">
              <a:solidFill>
                <a:schemeClr val="tx1"/>
              </a:solidFill>
              <a:latin typeface="Comic Sans MS" panose="030F0702030302020204" pitchFamily="66" charset="0"/>
            </a:endParaRPr>
          </a:p>
          <a:p>
            <a:pPr>
              <a:defRPr/>
            </a:pPr>
            <a:endParaRPr lang="sl-SI" sz="2400" b="1" dirty="0">
              <a:solidFill>
                <a:schemeClr val="tx1"/>
              </a:solidFill>
              <a:latin typeface="Comic Sans MS" panose="030F0702030302020204" pitchFamily="66"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492936"/>
            <a:ext cx="4314825" cy="2971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6806" name="Pravokotnik 2"/>
          <p:cNvSpPr>
            <a:spLocks noChangeArrowheads="1"/>
          </p:cNvSpPr>
          <p:nvPr/>
        </p:nvSpPr>
        <p:spPr bwMode="auto">
          <a:xfrm>
            <a:off x="2771775" y="4622800"/>
            <a:ext cx="903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sl-SI" altLang="sl-SI" sz="1800" b="1">
                <a:solidFill>
                  <a:srgbClr val="0000FF"/>
                </a:solidFill>
                <a:latin typeface="Comic Sans MS" pitchFamily="66" charset="0"/>
              </a:rPr>
              <a:t>Primer</a:t>
            </a:r>
          </a:p>
        </p:txBody>
      </p:sp>
    </p:spTree>
    <p:extLst>
      <p:ext uri="{BB962C8B-B14F-4D97-AF65-F5344CB8AC3E}">
        <p14:creationId xmlns:p14="http://schemas.microsoft.com/office/powerpoint/2010/main" val="3954749332"/>
      </p:ext>
    </p:extLst>
  </p:cSld>
  <p:clrMapOvr>
    <a:masterClrMapping/>
  </p:clrMapOvr>
  <p:transition>
    <p:wheel spokes="3"/>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9" y="188640"/>
            <a:ext cx="8568951" cy="6001643"/>
          </a:xfrm>
          <a:prstGeom prst="rect">
            <a:avLst/>
          </a:prstGeom>
        </p:spPr>
        <p:txBody>
          <a:bodyPr wrap="square">
            <a:spAutoFit/>
          </a:bodyPr>
          <a:lstStyle/>
          <a:p>
            <a:r>
              <a:rPr lang="pt-BR" sz="2400" b="1" dirty="0" smtClean="0">
                <a:solidFill>
                  <a:srgbClr val="CC00FF"/>
                </a:solidFill>
                <a:latin typeface="Comic Sans MS" panose="030F0702030302020204" pitchFamily="66" charset="0"/>
                <a:hlinkClick r:id="rId3"/>
              </a:rPr>
              <a:t>PRENEHAJTE </a:t>
            </a:r>
            <a:r>
              <a:rPr lang="pt-BR" sz="2400" b="1" dirty="0">
                <a:solidFill>
                  <a:srgbClr val="CC00FF"/>
                </a:solidFill>
                <a:latin typeface="Comic Sans MS" panose="030F0702030302020204" pitchFamily="66" charset="0"/>
                <a:hlinkClick r:id="rId3"/>
              </a:rPr>
              <a:t>S TEM HRUPOM</a:t>
            </a:r>
            <a:r>
              <a:rPr lang="pt-BR" sz="2400" b="1" dirty="0" smtClean="0">
                <a:solidFill>
                  <a:srgbClr val="CC00FF"/>
                </a:solidFill>
                <a:latin typeface="Comic Sans MS" panose="030F0702030302020204" pitchFamily="66" charset="0"/>
                <a:hlinkClick r:id="rId3"/>
              </a:rPr>
              <a:t>!</a:t>
            </a:r>
            <a:endParaRPr lang="sl-SI" sz="2400" b="1" dirty="0" smtClean="0">
              <a:solidFill>
                <a:srgbClr val="CC00FF"/>
              </a:solidFill>
              <a:latin typeface="Comic Sans MS" panose="030F0702030302020204" pitchFamily="66" charset="0"/>
            </a:endParaRPr>
          </a:p>
          <a:p>
            <a:endParaRPr lang="sl-SI" sz="2400" b="1" dirty="0" smtClean="0">
              <a:latin typeface="Comic Sans MS" panose="030F0702030302020204" pitchFamily="66" charset="0"/>
            </a:endParaRPr>
          </a:p>
          <a:p>
            <a:pPr algn="just"/>
            <a:r>
              <a:rPr lang="sl-SI" sz="2400" b="1" dirty="0">
                <a:latin typeface="Comic Sans MS" panose="030F0702030302020204" pitchFamily="66" charset="0"/>
                <a:hlinkClick r:id="rId4"/>
              </a:rPr>
              <a:t>Obvezna uporaba varovalnih očal, varoval sluha in varovalne </a:t>
            </a:r>
            <a:r>
              <a:rPr lang="sl-SI" sz="2400" b="1" dirty="0" smtClean="0">
                <a:latin typeface="Comic Sans MS" panose="030F0702030302020204" pitchFamily="66" charset="0"/>
                <a:hlinkClick r:id="rId4"/>
              </a:rPr>
              <a:t>čelade.</a:t>
            </a:r>
            <a:endParaRPr lang="sl-SI" sz="2400" b="1" dirty="0">
              <a:latin typeface="Comic Sans MS" panose="030F0702030302020204" pitchFamily="66" charset="0"/>
            </a:endParaRPr>
          </a:p>
          <a:p>
            <a:endParaRPr lang="sl-SI" sz="2400" b="1" dirty="0"/>
          </a:p>
          <a:p>
            <a:pPr algn="just"/>
            <a:r>
              <a:rPr lang="sl-SI" sz="2400" b="1" dirty="0" smtClean="0">
                <a:solidFill>
                  <a:srgbClr val="CC00FF"/>
                </a:solidFill>
                <a:latin typeface="Comic Sans MS" panose="030F0702030302020204" pitchFamily="66" charset="0"/>
              </a:rPr>
              <a:t>Hrup </a:t>
            </a:r>
            <a:r>
              <a:rPr lang="sl-SI" sz="2400" b="1" dirty="0">
                <a:solidFill>
                  <a:srgbClr val="CC00FF"/>
                </a:solidFill>
                <a:latin typeface="Comic Sans MS" panose="030F0702030302020204" pitchFamily="66" charset="0"/>
              </a:rPr>
              <a:t>na delovnem mestu vpliva na tisoče delavcev</a:t>
            </a:r>
            <a:r>
              <a:rPr lang="sl-SI" sz="2400" b="1" dirty="0" smtClean="0">
                <a:solidFill>
                  <a:srgbClr val="CC00FF"/>
                </a:solidFill>
                <a:latin typeface="Comic Sans MS" panose="030F0702030302020204" pitchFamily="66" charset="0"/>
              </a:rPr>
              <a:t>.</a:t>
            </a:r>
          </a:p>
          <a:p>
            <a:pPr algn="just"/>
            <a:endParaRPr lang="sl-SI" sz="2400" b="1" dirty="0">
              <a:solidFill>
                <a:srgbClr val="CC00FF"/>
              </a:solidFill>
              <a:latin typeface="Comic Sans MS" panose="030F0702030302020204" pitchFamily="66" charset="0"/>
            </a:endParaRPr>
          </a:p>
          <a:p>
            <a:pPr algn="just"/>
            <a:r>
              <a:rPr lang="sl-SI" sz="2400" b="1" dirty="0" smtClean="0">
                <a:solidFill>
                  <a:srgbClr val="CC00FF"/>
                </a:solidFill>
                <a:latin typeface="Comic Sans MS" panose="030F0702030302020204" pitchFamily="66" charset="0"/>
              </a:rPr>
              <a:t>Namen </a:t>
            </a:r>
            <a:r>
              <a:rPr lang="sl-SI" sz="2400" b="1" dirty="0">
                <a:solidFill>
                  <a:srgbClr val="CC00FF"/>
                </a:solidFill>
                <a:latin typeface="Comic Sans MS" panose="030F0702030302020204" pitchFamily="66" charset="0"/>
              </a:rPr>
              <a:t>filma je prikazati nekatere od glavnih vzrokov za okvare sluha in poudariti potrebo po obvladovanju hrupa pri viru, sprejemanju preventivnih ukrepov in uporabi ustrezne zaščite za varovanje sluha, kadar je to potrebno. </a:t>
            </a:r>
            <a:endParaRPr lang="sl-SI" sz="2400" b="1" dirty="0" smtClean="0">
              <a:solidFill>
                <a:srgbClr val="CC00FF"/>
              </a:solidFill>
              <a:latin typeface="Comic Sans MS" panose="030F0702030302020204" pitchFamily="66" charset="0"/>
            </a:endParaRPr>
          </a:p>
          <a:p>
            <a:pPr algn="just"/>
            <a:endParaRPr lang="sl-SI" sz="2400" b="1" dirty="0">
              <a:solidFill>
                <a:srgbClr val="CC00FF"/>
              </a:solidFill>
              <a:latin typeface="Comic Sans MS" panose="030F0702030302020204" pitchFamily="66" charset="0"/>
            </a:endParaRPr>
          </a:p>
          <a:p>
            <a:pPr algn="just"/>
            <a:r>
              <a:rPr lang="sl-SI" sz="2400" b="1" dirty="0" smtClean="0">
                <a:solidFill>
                  <a:srgbClr val="CC00FF"/>
                </a:solidFill>
                <a:latin typeface="Comic Sans MS" panose="030F0702030302020204" pitchFamily="66" charset="0"/>
              </a:rPr>
              <a:t>Ta </a:t>
            </a:r>
            <a:r>
              <a:rPr lang="sl-SI" sz="2400" b="1" dirty="0">
                <a:solidFill>
                  <a:srgbClr val="CC00FF"/>
                </a:solidFill>
                <a:latin typeface="Comic Sans MS" panose="030F0702030302020204" pitchFamily="66" charset="0"/>
              </a:rPr>
              <a:t>film je primeren za vse sektorje in vse ravni zaposlenih, še zlasti pa za mlade, ki se usposabljajo in pridobivajo delovne izkušnje.</a:t>
            </a:r>
            <a:endParaRPr lang="pt-BR" sz="24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109684824"/>
      </p:ext>
    </p:extLst>
  </p:cSld>
  <p:clrMapOvr>
    <a:masterClrMapping/>
  </p:clrMapOvr>
  <p:transition>
    <p:wheel spokes="3"/>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5888"/>
            <a:ext cx="8534400" cy="6575425"/>
          </a:xfrm>
          <a:prstGeom prst="rect">
            <a:avLst/>
          </a:prstGeom>
          <a:solidFill>
            <a:srgbClr val="0066FF"/>
          </a:solidFill>
          <a:ln w="9525">
            <a:solidFill>
              <a:srgbClr val="FFCCFF"/>
            </a:solidFill>
            <a:miter lim="800000"/>
            <a:headEnd/>
            <a:tailEnd/>
          </a:ln>
          <a:extLst/>
        </p:spPr>
      </p:pic>
    </p:spTree>
    <p:extLst>
      <p:ext uri="{BB962C8B-B14F-4D97-AF65-F5344CB8AC3E}">
        <p14:creationId xmlns:p14="http://schemas.microsoft.com/office/powerpoint/2010/main" val="4093153871"/>
      </p:ext>
    </p:extLst>
  </p:cSld>
  <p:clrMapOvr>
    <a:masterClrMapping/>
  </p:clrMapOvr>
  <p:transition>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85720" y="116632"/>
            <a:ext cx="8643998" cy="1077218"/>
          </a:xfrm>
          <a:prstGeom prst="rect">
            <a:avLst/>
          </a:prstGeom>
          <a:solidFill>
            <a:srgbClr val="7030A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3200" b="1" dirty="0">
                <a:latin typeface="Comic Sans MS" panose="030F0702030302020204" pitchFamily="66" charset="0"/>
              </a:rPr>
              <a:t>Meritve mikroklime </a:t>
            </a:r>
          </a:p>
          <a:p>
            <a:pPr algn="ctr">
              <a:defRPr/>
            </a:pPr>
            <a:r>
              <a:rPr lang="sl-SI" sz="3200" b="1" dirty="0">
                <a:latin typeface="Comic Sans MS" panose="030F0702030302020204" pitchFamily="66" charset="0"/>
              </a:rPr>
              <a:t>(Toplotno okolje in osvetljenost)</a:t>
            </a:r>
          </a:p>
        </p:txBody>
      </p:sp>
      <p:sp>
        <p:nvSpPr>
          <p:cNvPr id="3" name="Pravokotnik 2"/>
          <p:cNvSpPr/>
          <p:nvPr/>
        </p:nvSpPr>
        <p:spPr>
          <a:xfrm>
            <a:off x="179227" y="1213173"/>
            <a:ext cx="8856984" cy="4955203"/>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algn="ctr">
              <a:defRPr/>
            </a:pPr>
            <a:endParaRPr lang="sl-SI" sz="3600" b="1" dirty="0">
              <a:solidFill>
                <a:srgbClr val="FFFF00"/>
              </a:solidFill>
              <a:latin typeface="Comic Sans MS" panose="030F0702030302020204" pitchFamily="66" charset="0"/>
            </a:endParaRPr>
          </a:p>
          <a:p>
            <a:pPr algn="ctr">
              <a:defRPr/>
            </a:pPr>
            <a:r>
              <a:rPr lang="sl-SI" sz="3600" b="1" dirty="0">
                <a:solidFill>
                  <a:srgbClr val="FFFF00"/>
                </a:solidFill>
                <a:latin typeface="Comic Sans MS" panose="030F0702030302020204" pitchFamily="66" charset="0"/>
              </a:rPr>
              <a:t>Na podlagi 19. člena ZVZD mora delodajalec zagotavljati varnost in zdravje pri delu zlasti tako, da zagotavlja periodične preiskave delovnega okolja.</a:t>
            </a:r>
            <a:endParaRPr lang="sl-SI" sz="2800" b="1" dirty="0">
              <a:solidFill>
                <a:srgbClr val="FFFF00"/>
              </a:solidFill>
              <a:latin typeface="Comic Sans MS" panose="030F0702030302020204" pitchFamily="66" charset="0"/>
            </a:endParaRPr>
          </a:p>
          <a:p>
            <a:pPr>
              <a:defRPr/>
            </a:pPr>
            <a:endParaRPr lang="sl-SI" sz="2800" b="1" dirty="0">
              <a:latin typeface="Comic Sans MS" panose="030F0702030302020204" pitchFamily="66" charset="0"/>
            </a:endParaRPr>
          </a:p>
          <a:p>
            <a:pPr algn="ctr">
              <a:defRPr/>
            </a:pPr>
            <a:r>
              <a:rPr lang="sl-SI" sz="3600" b="1" dirty="0">
                <a:latin typeface="Comic Sans MS" panose="030F0702030302020204" pitchFamily="66" charset="0"/>
              </a:rPr>
              <a:t>Roki za izvajanje preiskav delovnega okolja ne smejo biti daljši od treh let.</a:t>
            </a:r>
          </a:p>
        </p:txBody>
      </p:sp>
    </p:spTree>
    <p:extLst>
      <p:ext uri="{BB962C8B-B14F-4D97-AF65-F5344CB8AC3E}">
        <p14:creationId xmlns:p14="http://schemas.microsoft.com/office/powerpoint/2010/main" val="2049984736"/>
      </p:ext>
    </p:extLst>
  </p:cSld>
  <p:clrMapOvr>
    <a:masterClrMapping/>
  </p:clrMapOvr>
  <p:transition>
    <p:wheel spokes="3"/>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692150"/>
            <a:ext cx="813752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974074"/>
      </p:ext>
    </p:extLst>
  </p:cSld>
  <p:clrMapOvr>
    <a:masterClrMapping/>
  </p:clrMapOvr>
  <p:transition>
    <p:wheel spokes="3"/>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224903" y="332656"/>
            <a:ext cx="8569647" cy="1384995"/>
          </a:xfrm>
          <a:prstGeom prst="rect">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800" b="1" dirty="0" smtClean="0">
                <a:latin typeface="Comic Sans MS" panose="030F0702030302020204" pitchFamily="66" charset="0"/>
              </a:rPr>
              <a:t>Mejne vrednosti za I. in II. območje varstva pred EMS pri frekvencah mobilne telefonije (410, 900, 1800 in 2200 MHz)</a:t>
            </a:r>
          </a:p>
        </p:txBody>
      </p:sp>
      <p:pic>
        <p:nvPicPr>
          <p:cNvPr id="7987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16175"/>
            <a:ext cx="8677275" cy="303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118730"/>
      </p:ext>
    </p:extLst>
  </p:cSld>
  <p:clrMapOvr>
    <a:masterClrMapping/>
  </p:clrMapOvr>
  <p:transition>
    <p:wheel spokes="3"/>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908720"/>
            <a:ext cx="4055029" cy="30457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7827" name="Pravokotnik 2"/>
          <p:cNvSpPr>
            <a:spLocks noChangeArrowheads="1"/>
          </p:cNvSpPr>
          <p:nvPr/>
        </p:nvSpPr>
        <p:spPr bwMode="auto">
          <a:xfrm>
            <a:off x="251520" y="4384898"/>
            <a:ext cx="8712646" cy="954107"/>
          </a:xfrm>
          <a:prstGeom prst="rect">
            <a:avLst/>
          </a:prstGeom>
          <a:solidFill>
            <a:srgbClr val="AE2C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sl-SI" sz="2800" b="1" dirty="0">
                <a:solidFill>
                  <a:schemeClr val="bg1"/>
                </a:solidFill>
                <a:latin typeface="Comic Sans MS" panose="030F0702030302020204" pitchFamily="66" charset="0"/>
              </a:rPr>
              <a:t>Umetna optična sevanja lahko zelo </a:t>
            </a:r>
            <a:r>
              <a:rPr lang="sl-SI" sz="2800" b="1" dirty="0" smtClean="0">
                <a:solidFill>
                  <a:schemeClr val="bg1"/>
                </a:solidFill>
                <a:latin typeface="Comic Sans MS" panose="030F0702030302020204" pitchFamily="66" charset="0"/>
              </a:rPr>
              <a:t>škodujejo zdravju </a:t>
            </a:r>
            <a:r>
              <a:rPr lang="sl-SI" sz="2800" b="1" dirty="0">
                <a:solidFill>
                  <a:schemeClr val="bg1"/>
                </a:solidFill>
                <a:latin typeface="Comic Sans MS" panose="030F0702030302020204" pitchFamily="66" charset="0"/>
              </a:rPr>
              <a:t>delavcev</a:t>
            </a:r>
            <a:r>
              <a:rPr lang="sl-SI" sz="2800" b="1" dirty="0" smtClean="0">
                <a:solidFill>
                  <a:schemeClr val="bg1"/>
                </a:solidFill>
                <a:latin typeface="Comic Sans MS" panose="030F0702030302020204" pitchFamily="66" charset="0"/>
              </a:rPr>
              <a:t>.</a:t>
            </a:r>
          </a:p>
        </p:txBody>
      </p:sp>
      <p:sp>
        <p:nvSpPr>
          <p:cNvPr id="4" name="Pravokotnik 3"/>
          <p:cNvSpPr/>
          <p:nvPr/>
        </p:nvSpPr>
        <p:spPr>
          <a:xfrm>
            <a:off x="251520" y="116632"/>
            <a:ext cx="8712646" cy="584775"/>
          </a:xfrm>
          <a:prstGeom prst="rect">
            <a:avLst/>
          </a:prstGeom>
          <a:solidFill>
            <a:srgbClr val="AE2C8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sl-SI" sz="3200" b="1" dirty="0">
                <a:solidFill>
                  <a:schemeClr val="bg1"/>
                </a:solidFill>
                <a:latin typeface="Comic Sans MS" panose="030F0702030302020204" pitchFamily="66" charset="0"/>
              </a:rPr>
              <a:t>OPTIČNA   SEVANJA</a:t>
            </a:r>
          </a:p>
        </p:txBody>
      </p:sp>
    </p:spTree>
    <p:extLst>
      <p:ext uri="{BB962C8B-B14F-4D97-AF65-F5344CB8AC3E}">
        <p14:creationId xmlns:p14="http://schemas.microsoft.com/office/powerpoint/2010/main" val="3572227482"/>
      </p:ext>
    </p:extLst>
  </p:cSld>
  <p:clrMapOvr>
    <a:masterClrMapping/>
  </p:clrMapOvr>
  <p:transition>
    <p:wheel spokes="3"/>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Pravokotnik 2"/>
          <p:cNvSpPr>
            <a:spLocks noChangeArrowheads="1"/>
          </p:cNvSpPr>
          <p:nvPr/>
        </p:nvSpPr>
        <p:spPr bwMode="auto">
          <a:xfrm>
            <a:off x="323850" y="548680"/>
            <a:ext cx="8569325" cy="5878532"/>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400" b="1" dirty="0" smtClean="0">
                <a:solidFill>
                  <a:schemeClr val="bg1"/>
                </a:solidFill>
                <a:latin typeface="Comic Sans MS" pitchFamily="66" charset="0"/>
              </a:rPr>
              <a:t>Optično sevanje je vsako elektromagnetno sevanje z valovnimi dolžinami (VD) </a:t>
            </a:r>
            <a:r>
              <a:rPr lang="sv-SE" altLang="sl-SI" sz="2400" b="1" dirty="0" smtClean="0">
                <a:solidFill>
                  <a:schemeClr val="bg1"/>
                </a:solidFill>
                <a:latin typeface="Comic Sans MS" pitchFamily="66" charset="0"/>
              </a:rPr>
              <a:t>med 100 nm in 1 mm.</a:t>
            </a:r>
            <a:endParaRPr lang="sl-SI" altLang="sl-SI" sz="2400" b="1" dirty="0" smtClean="0">
              <a:solidFill>
                <a:schemeClr val="bg1"/>
              </a:solidFill>
              <a:latin typeface="Comic Sans MS" pitchFamily="66" charset="0"/>
            </a:endParaRPr>
          </a:p>
          <a:p>
            <a:pPr eaLnBrk="1" hangingPunct="1">
              <a:defRPr/>
            </a:pPr>
            <a:endParaRPr lang="sv-SE" altLang="sl-SI" sz="1400" dirty="0" smtClean="0">
              <a:solidFill>
                <a:schemeClr val="bg1"/>
              </a:solidFill>
              <a:latin typeface="Comic Sans MS" pitchFamily="66" charset="0"/>
            </a:endParaRPr>
          </a:p>
          <a:p>
            <a:pPr eaLnBrk="1" hangingPunct="1">
              <a:defRPr/>
            </a:pPr>
            <a:r>
              <a:rPr lang="sl-SI" altLang="sl-SI" sz="2000" b="1" dirty="0" smtClean="0">
                <a:solidFill>
                  <a:schemeClr val="bg1"/>
                </a:solidFill>
                <a:latin typeface="Comic Sans MS" pitchFamily="66" charset="0"/>
              </a:rPr>
              <a:t>Spekter optičnega sevanja je razdeljen na:</a:t>
            </a:r>
          </a:p>
          <a:p>
            <a:pPr eaLnBrk="1" hangingPunct="1">
              <a:defRPr/>
            </a:pPr>
            <a:endParaRPr lang="sl-SI" altLang="sl-SI" sz="2000" dirty="0" smtClean="0">
              <a:solidFill>
                <a:schemeClr val="bg1"/>
              </a:solidFill>
              <a:latin typeface="Comic Sans MS" pitchFamily="66" charset="0"/>
            </a:endParaRPr>
          </a:p>
          <a:p>
            <a:pPr marL="457200" indent="-457200" eaLnBrk="1" hangingPunct="1">
              <a:buFontTx/>
              <a:buBlip>
                <a:blip r:embed="rId3"/>
              </a:buBlip>
              <a:defRPr/>
            </a:pPr>
            <a:r>
              <a:rPr lang="sl-SI" altLang="sl-SI" sz="2000" b="1" dirty="0" smtClean="0">
                <a:solidFill>
                  <a:schemeClr val="bg1"/>
                </a:solidFill>
                <a:latin typeface="Comic Sans MS" pitchFamily="66" charset="0"/>
              </a:rPr>
              <a:t>Ultravijolično sevanje (VD med 100 </a:t>
            </a:r>
            <a:r>
              <a:rPr lang="sl-SI" altLang="sl-SI" sz="2000" b="1" dirty="0" err="1" smtClean="0">
                <a:solidFill>
                  <a:schemeClr val="bg1"/>
                </a:solidFill>
                <a:latin typeface="Comic Sans MS" pitchFamily="66" charset="0"/>
              </a:rPr>
              <a:t>nm</a:t>
            </a:r>
            <a:r>
              <a:rPr lang="sl-SI" altLang="sl-SI" sz="2000" b="1" dirty="0" smtClean="0">
                <a:solidFill>
                  <a:schemeClr val="bg1"/>
                </a:solidFill>
                <a:latin typeface="Comic Sans MS" pitchFamily="66" charset="0"/>
              </a:rPr>
              <a:t> in 400 </a:t>
            </a:r>
            <a:r>
              <a:rPr lang="sl-SI" altLang="sl-SI" sz="2000" b="1" dirty="0" err="1" smtClean="0">
                <a:solidFill>
                  <a:schemeClr val="bg1"/>
                </a:solidFill>
                <a:latin typeface="Comic Sans MS" pitchFamily="66" charset="0"/>
              </a:rPr>
              <a:t>nm</a:t>
            </a:r>
            <a:r>
              <a:rPr lang="sl-SI" altLang="sl-SI" sz="2000" b="1" dirty="0" smtClean="0">
                <a:solidFill>
                  <a:schemeClr val="bg1"/>
                </a:solidFill>
                <a:latin typeface="Comic Sans MS" pitchFamily="66" charset="0"/>
              </a:rPr>
              <a:t>) delimo na:</a:t>
            </a:r>
          </a:p>
          <a:p>
            <a:pPr eaLnBrk="1" hangingPunct="1">
              <a:defRPr/>
            </a:pPr>
            <a:r>
              <a:rPr lang="sl-SI" altLang="sl-SI" sz="2000" dirty="0" smtClean="0">
                <a:solidFill>
                  <a:schemeClr val="bg1"/>
                </a:solidFill>
                <a:latin typeface="Comic Sans MS" pitchFamily="66" charset="0"/>
              </a:rPr>
              <a:t>      </a:t>
            </a:r>
          </a:p>
          <a:p>
            <a:pPr eaLnBrk="1" hangingPunct="1">
              <a:defRPr/>
            </a:pPr>
            <a:r>
              <a:rPr lang="sl-SI" altLang="sl-SI" sz="2000" dirty="0" smtClean="0">
                <a:solidFill>
                  <a:schemeClr val="bg1"/>
                </a:solidFill>
                <a:latin typeface="Comic Sans MS" pitchFamily="66" charset="0"/>
              </a:rPr>
              <a:t>      UVA sevanje (VD med 315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 in 400nm),</a:t>
            </a:r>
          </a:p>
          <a:p>
            <a:pPr eaLnBrk="1" hangingPunct="1">
              <a:defRPr/>
            </a:pPr>
            <a:r>
              <a:rPr lang="sl-SI" altLang="sl-SI" sz="2000" dirty="0" smtClean="0">
                <a:solidFill>
                  <a:schemeClr val="bg1"/>
                </a:solidFill>
                <a:latin typeface="Comic Sans MS" pitchFamily="66" charset="0"/>
              </a:rPr>
              <a:t>      UVB sevanje (VD med 280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 in 315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a:t>
            </a:r>
          </a:p>
          <a:p>
            <a:pPr eaLnBrk="1" hangingPunct="1">
              <a:defRPr/>
            </a:pPr>
            <a:r>
              <a:rPr lang="sl-SI" altLang="sl-SI" sz="2000" dirty="0" smtClean="0">
                <a:solidFill>
                  <a:schemeClr val="bg1"/>
                </a:solidFill>
                <a:latin typeface="Comic Sans MS" pitchFamily="66" charset="0"/>
              </a:rPr>
              <a:t>      UVC sevanje (VD med 100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 in 280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a:t>
            </a:r>
          </a:p>
          <a:p>
            <a:pPr eaLnBrk="1" hangingPunct="1">
              <a:defRPr/>
            </a:pPr>
            <a:endParaRPr lang="sl-SI" altLang="sl-SI" sz="2000" dirty="0" smtClean="0">
              <a:solidFill>
                <a:schemeClr val="bg1"/>
              </a:solidFill>
              <a:latin typeface="Comic Sans MS" pitchFamily="66" charset="0"/>
            </a:endParaRPr>
          </a:p>
          <a:p>
            <a:pPr marL="342900" indent="-342900" eaLnBrk="1" hangingPunct="1">
              <a:buFontTx/>
              <a:buBlip>
                <a:blip r:embed="rId3"/>
              </a:buBlip>
              <a:defRPr/>
            </a:pPr>
            <a:r>
              <a:rPr lang="sl-SI" altLang="sl-SI" sz="2000" dirty="0" smtClean="0">
                <a:solidFill>
                  <a:schemeClr val="bg1"/>
                </a:solidFill>
                <a:latin typeface="Comic Sans MS" pitchFamily="66" charset="0"/>
              </a:rPr>
              <a:t> </a:t>
            </a:r>
            <a:r>
              <a:rPr lang="sl-SI" altLang="sl-SI" sz="2000" b="1" dirty="0" smtClean="0">
                <a:solidFill>
                  <a:schemeClr val="bg1"/>
                </a:solidFill>
                <a:latin typeface="Comic Sans MS" pitchFamily="66" charset="0"/>
              </a:rPr>
              <a:t>Vidno sevanje obsega VD med 380 </a:t>
            </a:r>
            <a:r>
              <a:rPr lang="sl-SI" altLang="sl-SI" sz="2000" b="1" dirty="0" err="1" smtClean="0">
                <a:solidFill>
                  <a:schemeClr val="bg1"/>
                </a:solidFill>
                <a:latin typeface="Comic Sans MS" pitchFamily="66" charset="0"/>
              </a:rPr>
              <a:t>nm</a:t>
            </a:r>
            <a:r>
              <a:rPr lang="sl-SI" altLang="sl-SI" sz="2000" b="1" dirty="0" smtClean="0">
                <a:solidFill>
                  <a:schemeClr val="bg1"/>
                </a:solidFill>
                <a:latin typeface="Comic Sans MS" pitchFamily="66" charset="0"/>
              </a:rPr>
              <a:t> in 780 </a:t>
            </a:r>
            <a:r>
              <a:rPr lang="sl-SI" altLang="sl-SI" sz="2000" b="1" dirty="0" err="1" smtClean="0">
                <a:solidFill>
                  <a:schemeClr val="bg1"/>
                </a:solidFill>
                <a:latin typeface="Comic Sans MS" pitchFamily="66" charset="0"/>
              </a:rPr>
              <a:t>nm</a:t>
            </a:r>
            <a:r>
              <a:rPr lang="sl-SI" altLang="sl-SI" sz="2000" b="1" dirty="0" smtClean="0">
                <a:solidFill>
                  <a:schemeClr val="bg1"/>
                </a:solidFill>
                <a:latin typeface="Comic Sans MS" pitchFamily="66" charset="0"/>
              </a:rPr>
              <a:t>.</a:t>
            </a:r>
          </a:p>
          <a:p>
            <a:pPr marL="457200" indent="-457200" eaLnBrk="1" hangingPunct="1">
              <a:buFont typeface="+mj-lt"/>
              <a:buAutoNum type="arabicPeriod"/>
              <a:defRPr/>
            </a:pPr>
            <a:endParaRPr lang="sl-SI" altLang="sl-SI" sz="2000" dirty="0" smtClean="0">
              <a:solidFill>
                <a:schemeClr val="bg1"/>
              </a:solidFill>
              <a:latin typeface="Comic Sans MS" pitchFamily="66" charset="0"/>
            </a:endParaRPr>
          </a:p>
          <a:p>
            <a:pPr marL="342900" indent="-342900" eaLnBrk="1" hangingPunct="1">
              <a:buFontTx/>
              <a:buBlip>
                <a:blip r:embed="rId3"/>
              </a:buBlip>
              <a:defRPr/>
            </a:pPr>
            <a:r>
              <a:rPr lang="sl-SI" altLang="sl-SI" sz="2000" dirty="0" smtClean="0">
                <a:solidFill>
                  <a:schemeClr val="bg1"/>
                </a:solidFill>
                <a:latin typeface="Comic Sans MS" pitchFamily="66" charset="0"/>
              </a:rPr>
              <a:t> </a:t>
            </a:r>
            <a:r>
              <a:rPr lang="sl-SI" altLang="sl-SI" sz="2000" b="1" dirty="0" smtClean="0">
                <a:solidFill>
                  <a:schemeClr val="bg1"/>
                </a:solidFill>
                <a:latin typeface="Comic Sans MS" pitchFamily="66" charset="0"/>
              </a:rPr>
              <a:t>Vidno Infrardeče sevanje (valovne dolžine med 780 </a:t>
            </a:r>
            <a:r>
              <a:rPr lang="sl-SI" altLang="sl-SI" sz="2000" b="1" dirty="0" err="1" smtClean="0">
                <a:solidFill>
                  <a:schemeClr val="bg1"/>
                </a:solidFill>
                <a:latin typeface="Comic Sans MS" pitchFamily="66" charset="0"/>
              </a:rPr>
              <a:t>nm</a:t>
            </a:r>
            <a:r>
              <a:rPr lang="sl-SI" altLang="sl-SI" sz="2000" b="1" dirty="0" smtClean="0">
                <a:solidFill>
                  <a:schemeClr val="bg1"/>
                </a:solidFill>
                <a:latin typeface="Comic Sans MS" pitchFamily="66" charset="0"/>
              </a:rPr>
              <a:t> in 1 mm)</a:t>
            </a:r>
          </a:p>
          <a:p>
            <a:pPr eaLnBrk="1" hangingPunct="1">
              <a:defRPr/>
            </a:pPr>
            <a:r>
              <a:rPr lang="sl-SI" altLang="sl-SI" sz="2000" b="1" dirty="0" smtClean="0">
                <a:solidFill>
                  <a:schemeClr val="bg1"/>
                </a:solidFill>
                <a:latin typeface="Comic Sans MS" pitchFamily="66" charset="0"/>
              </a:rPr>
              <a:t>    delimo na:</a:t>
            </a:r>
          </a:p>
          <a:p>
            <a:pPr eaLnBrk="1" hangingPunct="1">
              <a:defRPr/>
            </a:pPr>
            <a:endParaRPr lang="sl-SI" altLang="sl-SI" sz="1400" dirty="0" smtClean="0">
              <a:solidFill>
                <a:schemeClr val="bg1"/>
              </a:solidFill>
              <a:latin typeface="Comic Sans MS" pitchFamily="66" charset="0"/>
            </a:endParaRPr>
          </a:p>
          <a:p>
            <a:pPr eaLnBrk="1" hangingPunct="1">
              <a:defRPr/>
            </a:pPr>
            <a:r>
              <a:rPr lang="sl-SI" altLang="sl-SI" sz="2000" dirty="0" smtClean="0">
                <a:solidFill>
                  <a:schemeClr val="bg1"/>
                </a:solidFill>
                <a:latin typeface="Comic Sans MS" pitchFamily="66" charset="0"/>
              </a:rPr>
              <a:t>      IRA sevanje (VD med 780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 in 1 400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a:t>
            </a:r>
          </a:p>
          <a:p>
            <a:pPr eaLnBrk="1" hangingPunct="1">
              <a:defRPr/>
            </a:pPr>
            <a:r>
              <a:rPr lang="sl-SI" altLang="sl-SI" sz="2000" dirty="0" smtClean="0">
                <a:solidFill>
                  <a:schemeClr val="bg1"/>
                </a:solidFill>
                <a:latin typeface="Comic Sans MS" pitchFamily="66" charset="0"/>
              </a:rPr>
              <a:t>      IRB sevanje (VD med 1 400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 in 3 000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a:t>
            </a:r>
          </a:p>
          <a:p>
            <a:pPr eaLnBrk="1" hangingPunct="1">
              <a:defRPr/>
            </a:pPr>
            <a:r>
              <a:rPr lang="sl-SI" altLang="sl-SI" sz="2000" dirty="0" smtClean="0">
                <a:solidFill>
                  <a:schemeClr val="bg1"/>
                </a:solidFill>
                <a:latin typeface="Comic Sans MS" pitchFamily="66" charset="0"/>
              </a:rPr>
              <a:t>      IRC sevanje (VD med 3 000 </a:t>
            </a:r>
            <a:r>
              <a:rPr lang="sl-SI" altLang="sl-SI" sz="2000" dirty="0" err="1" smtClean="0">
                <a:solidFill>
                  <a:schemeClr val="bg1"/>
                </a:solidFill>
                <a:latin typeface="Comic Sans MS" pitchFamily="66" charset="0"/>
              </a:rPr>
              <a:t>nm</a:t>
            </a:r>
            <a:r>
              <a:rPr lang="sl-SI" altLang="sl-SI" sz="2000" dirty="0" smtClean="0">
                <a:solidFill>
                  <a:schemeClr val="bg1"/>
                </a:solidFill>
                <a:latin typeface="Comic Sans MS" pitchFamily="66" charset="0"/>
              </a:rPr>
              <a:t> in 1 mm).</a:t>
            </a:r>
            <a:endParaRPr lang="sl-SI" altLang="sl-SI" dirty="0" smtClean="0">
              <a:solidFill>
                <a:schemeClr val="bg1"/>
              </a:solidFill>
            </a:endParaRPr>
          </a:p>
        </p:txBody>
      </p:sp>
    </p:spTree>
    <p:extLst>
      <p:ext uri="{BB962C8B-B14F-4D97-AF65-F5344CB8AC3E}">
        <p14:creationId xmlns:p14="http://schemas.microsoft.com/office/powerpoint/2010/main" val="2346858682"/>
      </p:ext>
    </p:extLst>
  </p:cSld>
  <p:clrMapOvr>
    <a:masterClrMapping/>
  </p:clrMapOvr>
  <p:transition>
    <p:wheel spokes="3"/>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descr="C:\Users\muharem\AppData\Local\Microsoft\Windows\Temporary Internet Files\Content.Word\sevanja.png"/>
          <p:cNvPicPr/>
          <p:nvPr/>
        </p:nvPicPr>
        <p:blipFill>
          <a:blip r:embed="rId3">
            <a:extLst>
              <a:ext uri="{28A0092B-C50C-407E-A947-70E740481C1C}">
                <a14:useLocalDpi xmlns:a14="http://schemas.microsoft.com/office/drawing/2010/main" val="0"/>
              </a:ext>
            </a:extLst>
          </a:blip>
          <a:srcRect/>
          <a:stretch>
            <a:fillRect/>
          </a:stretch>
        </p:blipFill>
        <p:spPr bwMode="auto">
          <a:xfrm>
            <a:off x="460326" y="1772816"/>
            <a:ext cx="8280920" cy="4852644"/>
          </a:xfrm>
          <a:prstGeom prst="round2DiagRect">
            <a:avLst>
              <a:gd name="adj1" fmla="val 16667"/>
              <a:gd name="adj2" fmla="val 0"/>
            </a:avLst>
          </a:prstGeom>
          <a:ln w="88900" cap="sq">
            <a:solidFill>
              <a:srgbClr val="BE308F"/>
            </a:solidFill>
            <a:miter lim="800000"/>
          </a:ln>
          <a:effectLst>
            <a:outerShdw blurRad="254000" algn="tl" rotWithShape="0">
              <a:srgbClr val="000000">
                <a:alpha val="43000"/>
              </a:srgbClr>
            </a:outerShdw>
          </a:effectLst>
        </p:spPr>
      </p:pic>
      <p:sp>
        <p:nvSpPr>
          <p:cNvPr id="3" name="Pravokotnik 2"/>
          <p:cNvSpPr/>
          <p:nvPr/>
        </p:nvSpPr>
        <p:spPr>
          <a:xfrm>
            <a:off x="460326" y="22523"/>
            <a:ext cx="8280920" cy="1569660"/>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solidFill>
                  <a:schemeClr val="bg1"/>
                </a:solidFill>
                <a:latin typeface="Comic Sans MS" panose="030F0702030302020204" pitchFamily="66" charset="0"/>
              </a:rPr>
              <a:t>Optična sevanja so neionizirna sevanja. </a:t>
            </a:r>
          </a:p>
          <a:p>
            <a:pPr algn="ctr">
              <a:defRPr/>
            </a:pPr>
            <a:r>
              <a:rPr lang="sl-SI" sz="2400" b="1" dirty="0">
                <a:solidFill>
                  <a:schemeClr val="bg1"/>
                </a:solidFill>
                <a:latin typeface="Comic Sans MS" panose="030F0702030302020204" pitchFamily="66" charset="0"/>
              </a:rPr>
              <a:t>Nosijo manj energije od rentgenskih žarkov (radioaktivna sevanja), ki spadajo med ionizirna sevanja. </a:t>
            </a:r>
          </a:p>
        </p:txBody>
      </p:sp>
    </p:spTree>
    <p:extLst>
      <p:ext uri="{BB962C8B-B14F-4D97-AF65-F5344CB8AC3E}">
        <p14:creationId xmlns:p14="http://schemas.microsoft.com/office/powerpoint/2010/main" val="1050908794"/>
      </p:ext>
    </p:extLst>
  </p:cSld>
  <p:clrMapOvr>
    <a:masterClrMapping/>
  </p:clrMapOvr>
  <p:transition>
    <p:wheel spokes="3"/>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6" y="1107435"/>
            <a:ext cx="8496943" cy="2369880"/>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000" b="1" dirty="0">
                <a:solidFill>
                  <a:srgbClr val="FFFF00"/>
                </a:solidFill>
                <a:latin typeface="Comic Sans MS" panose="030F0702030302020204" pitchFamily="66" charset="0"/>
              </a:rPr>
              <a:t>LASERSKO SEVANJE </a:t>
            </a:r>
            <a:r>
              <a:rPr lang="sl-SI" sz="2000" b="1" dirty="0">
                <a:solidFill>
                  <a:schemeClr val="bg1"/>
                </a:solidFill>
                <a:latin typeface="Comic Sans MS" panose="030F0702030302020204" pitchFamily="66" charset="0"/>
              </a:rPr>
              <a:t>(koherentna optična sevanja)</a:t>
            </a:r>
          </a:p>
          <a:p>
            <a:pPr algn="ctr">
              <a:defRPr/>
            </a:pPr>
            <a:r>
              <a:rPr lang="sl-SI" sz="2000" b="1" dirty="0">
                <a:solidFill>
                  <a:schemeClr val="bg1"/>
                </a:solidFill>
                <a:latin typeface="Comic Sans MS" panose="030F0702030302020204" pitchFamily="66" charset="0"/>
              </a:rPr>
              <a:t>Vsi delci nihajo z enako frekvenco - koherentna svetloba.</a:t>
            </a:r>
          </a:p>
          <a:p>
            <a:pPr>
              <a:defRPr/>
            </a:pPr>
            <a:endParaRPr lang="sl-SI" dirty="0"/>
          </a:p>
          <a:p>
            <a:pPr>
              <a:defRPr/>
            </a:pPr>
            <a:endParaRPr lang="sl-SI" dirty="0"/>
          </a:p>
          <a:p>
            <a:pPr>
              <a:defRPr/>
            </a:pPr>
            <a:endParaRPr lang="sl-SI" dirty="0"/>
          </a:p>
          <a:p>
            <a:pPr>
              <a:defRPr/>
            </a:pPr>
            <a:endParaRPr lang="sl-SI" dirty="0"/>
          </a:p>
          <a:p>
            <a:pPr>
              <a:defRPr/>
            </a:pPr>
            <a:endParaRPr lang="sl-SI" dirty="0"/>
          </a:p>
          <a:p>
            <a:pPr>
              <a:defRPr/>
            </a:pPr>
            <a:endParaRPr lang="sl-SI" dirty="0"/>
          </a:p>
        </p:txBody>
      </p:sp>
      <p:sp>
        <p:nvSpPr>
          <p:cNvPr id="81923" name="Pravokotnik 2"/>
          <p:cNvSpPr>
            <a:spLocks noChangeArrowheads="1"/>
          </p:cNvSpPr>
          <p:nvPr/>
        </p:nvSpPr>
        <p:spPr bwMode="auto">
          <a:xfrm>
            <a:off x="323529" y="3789040"/>
            <a:ext cx="8496942" cy="2923877"/>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eaLnBrk="1" hangingPunct="1">
              <a:defRPr/>
            </a:pPr>
            <a:r>
              <a:rPr lang="sl-SI" altLang="sl-SI" sz="2000" b="1" dirty="0" smtClean="0">
                <a:solidFill>
                  <a:srgbClr val="FFFF00"/>
                </a:solidFill>
                <a:latin typeface="Comic Sans MS" panose="030F0702030302020204" pitchFamily="66" charset="0"/>
              </a:rPr>
              <a:t>DRUGA SVETLOBA </a:t>
            </a:r>
            <a:r>
              <a:rPr lang="sl-SI" altLang="sl-SI" sz="2000" b="1" dirty="0" smtClean="0">
                <a:solidFill>
                  <a:schemeClr val="bg1"/>
                </a:solidFill>
                <a:latin typeface="Comic Sans MS" panose="030F0702030302020204" pitchFamily="66" charset="0"/>
              </a:rPr>
              <a:t>(nekoherentna optična sevanja) vsak delec niha s svojo frekvenco – nekoherentna svetloba.</a:t>
            </a:r>
          </a:p>
          <a:p>
            <a:pPr algn="ctr" eaLnBrk="1" hangingPunct="1">
              <a:buFont typeface="Wingdings" pitchFamily="2" charset="2"/>
              <a:buChar char="Ø"/>
              <a:defRPr/>
            </a:pPr>
            <a:endParaRPr lang="sl-SI" altLang="sl-SI" b="1" dirty="0" smtClean="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smtClean="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smtClean="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smtClean="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smtClean="0">
              <a:solidFill>
                <a:schemeClr val="bg1"/>
              </a:solidFill>
              <a:latin typeface="Comic Sans MS" panose="030F0702030302020204" pitchFamily="66" charset="0"/>
            </a:endParaRPr>
          </a:p>
          <a:p>
            <a:pPr algn="ctr" eaLnBrk="1" hangingPunct="1">
              <a:buFont typeface="Wingdings" pitchFamily="2" charset="2"/>
              <a:buChar char="Ø"/>
              <a:defRPr/>
            </a:pPr>
            <a:endParaRPr lang="sl-SI" altLang="sl-SI" b="1" dirty="0" smtClean="0">
              <a:solidFill>
                <a:schemeClr val="bg1"/>
              </a:solidFill>
              <a:latin typeface="Comic Sans MS" panose="030F0702030302020204" pitchFamily="66" charset="0"/>
            </a:endParaRPr>
          </a:p>
          <a:p>
            <a:pPr marL="0" indent="0" algn="ctr" eaLnBrk="1" hangingPunct="1">
              <a:defRPr/>
            </a:pPr>
            <a:endParaRPr lang="sl-SI" altLang="sl-SI" b="1" dirty="0" smtClean="0">
              <a:solidFill>
                <a:schemeClr val="bg1"/>
              </a:solidFill>
              <a:latin typeface="Comic Sans MS" panose="030F0702030302020204" pitchFamily="66" charset="0"/>
            </a:endParaRPr>
          </a:p>
          <a:p>
            <a:pPr marL="0" indent="0" algn="ctr" eaLnBrk="1" hangingPunct="1">
              <a:defRPr/>
            </a:pPr>
            <a:endParaRPr lang="sl-SI" altLang="sl-SI" b="1" dirty="0" smtClean="0">
              <a:solidFill>
                <a:schemeClr val="bg1"/>
              </a:solidFill>
              <a:latin typeface="Comic Sans MS" panose="030F0702030302020204" pitchFamily="66" charset="0"/>
            </a:endParaRPr>
          </a:p>
        </p:txBody>
      </p:sp>
      <p:sp>
        <p:nvSpPr>
          <p:cNvPr id="3" name="Pravokotnik 2"/>
          <p:cNvSpPr/>
          <p:nvPr/>
        </p:nvSpPr>
        <p:spPr>
          <a:xfrm>
            <a:off x="2483767" y="116632"/>
            <a:ext cx="4516439" cy="830997"/>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800" b="1" dirty="0">
                <a:solidFill>
                  <a:schemeClr val="bg1"/>
                </a:solidFill>
                <a:latin typeface="Comic Sans MS" panose="030F0702030302020204" pitchFamily="66" charset="0"/>
              </a:rPr>
              <a:t>Vrste optičnih sevanj</a:t>
            </a:r>
          </a:p>
          <a:p>
            <a:pPr algn="ctr">
              <a:defRPr/>
            </a:pPr>
            <a:endParaRPr lang="sl-SI" sz="2000" b="1" dirty="0">
              <a:solidFill>
                <a:schemeClr val="bg1"/>
              </a:solidFill>
              <a:latin typeface="Comic Sans MS" panose="030F0702030302020204" pitchFamily="66"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943" y="1942753"/>
            <a:ext cx="6488113" cy="13271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7943" y="4653136"/>
            <a:ext cx="6488113" cy="164635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3505866"/>
      </p:ext>
    </p:extLst>
  </p:cSld>
  <p:clrMapOvr>
    <a:masterClrMapping/>
  </p:clrMapOvr>
  <p:transition>
    <p:wheel spokes="3"/>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ravokotnik 1"/>
          <p:cNvSpPr>
            <a:spLocks noChangeArrowheads="1"/>
          </p:cNvSpPr>
          <p:nvPr/>
        </p:nvSpPr>
        <p:spPr bwMode="auto">
          <a:xfrm>
            <a:off x="179512" y="303064"/>
            <a:ext cx="8712968" cy="5632311"/>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3600" b="1" dirty="0" smtClean="0">
                <a:solidFill>
                  <a:schemeClr val="bg1"/>
                </a:solidFill>
                <a:latin typeface="Comic Sans MS" panose="030F0702030302020204" pitchFamily="66" charset="0"/>
              </a:rPr>
              <a:t>KAJ JE LASER?</a:t>
            </a:r>
          </a:p>
          <a:p>
            <a:pPr algn="ctr" eaLnBrk="1" hangingPunct="1">
              <a:defRPr/>
            </a:pPr>
            <a:endParaRPr lang="sl-SI" altLang="sl-SI" sz="3600" b="1" dirty="0" smtClean="0">
              <a:solidFill>
                <a:schemeClr val="bg1"/>
              </a:solidFill>
              <a:latin typeface="Comic Sans MS" panose="030F0702030302020204" pitchFamily="66" charset="0"/>
            </a:endParaRPr>
          </a:p>
          <a:p>
            <a:pPr algn="ctr" eaLnBrk="1" hangingPunct="1">
              <a:defRPr/>
            </a:pPr>
            <a:r>
              <a:rPr lang="pl-PL" altLang="sl-SI" sz="3600" b="1" dirty="0" smtClean="0">
                <a:solidFill>
                  <a:schemeClr val="bg1"/>
                </a:solidFill>
                <a:latin typeface="Comic Sans MS" panose="030F0702030302020204" pitchFamily="66" charset="0"/>
              </a:rPr>
              <a:t>Laser je naprava, v kateri je nakopičena energija, </a:t>
            </a:r>
            <a:r>
              <a:rPr lang="fi-FI" altLang="sl-SI" sz="3600" b="1" dirty="0" smtClean="0">
                <a:solidFill>
                  <a:schemeClr val="bg1"/>
                </a:solidFill>
                <a:latin typeface="Comic Sans MS" panose="030F0702030302020204" pitchFamily="66" charset="0"/>
              </a:rPr>
              <a:t>ki se v nekem trenutku sprosti</a:t>
            </a:r>
            <a:r>
              <a:rPr lang="sl-SI" altLang="sl-SI" sz="3600" b="1" dirty="0" smtClean="0">
                <a:solidFill>
                  <a:schemeClr val="bg1"/>
                </a:solidFill>
                <a:latin typeface="Comic Sans MS" panose="030F0702030302020204" pitchFamily="66" charset="0"/>
              </a:rPr>
              <a:t> v zelo močnem svetlobnem curku.</a:t>
            </a:r>
          </a:p>
          <a:p>
            <a:pPr algn="ctr" eaLnBrk="1" hangingPunct="1">
              <a:defRPr/>
            </a:pPr>
            <a:endParaRPr lang="sl-SI" altLang="sl-SI" sz="3600" b="1" dirty="0" smtClean="0">
              <a:solidFill>
                <a:schemeClr val="bg1"/>
              </a:solidFill>
              <a:latin typeface="Comic Sans MS" panose="030F0702030302020204" pitchFamily="66" charset="0"/>
            </a:endParaRPr>
          </a:p>
          <a:p>
            <a:pPr algn="ctr" eaLnBrk="1" hangingPunct="1">
              <a:defRPr/>
            </a:pPr>
            <a:r>
              <a:rPr lang="sl-SI" altLang="sl-SI" sz="3600" b="1" dirty="0" smtClean="0">
                <a:solidFill>
                  <a:schemeClr val="bg1"/>
                </a:solidFill>
                <a:latin typeface="Comic Sans MS" panose="030F0702030302020204" pitchFamily="66" charset="0"/>
              </a:rPr>
              <a:t>Viri laserskega sevanja so prisotni vsepovsod okrog nas</a:t>
            </a:r>
          </a:p>
          <a:p>
            <a:pPr algn="ctr" eaLnBrk="1" hangingPunct="1">
              <a:defRPr/>
            </a:pPr>
            <a:r>
              <a:rPr lang="sl-SI" altLang="sl-SI" sz="3600" b="1" dirty="0" smtClean="0">
                <a:solidFill>
                  <a:schemeClr val="bg1"/>
                </a:solidFill>
                <a:latin typeface="Comic Sans MS" panose="030F0702030302020204" pitchFamily="66" charset="0"/>
              </a:rPr>
              <a:t>(koherentna optična sevanja).</a:t>
            </a:r>
          </a:p>
        </p:txBody>
      </p:sp>
    </p:spTree>
    <p:extLst>
      <p:ext uri="{BB962C8B-B14F-4D97-AF65-F5344CB8AC3E}">
        <p14:creationId xmlns:p14="http://schemas.microsoft.com/office/powerpoint/2010/main" val="869922410"/>
      </p:ext>
    </p:extLst>
  </p:cSld>
  <p:clrMapOvr>
    <a:masterClrMapping/>
  </p:clrMapOvr>
  <p:transition>
    <p:wheel spokes="3"/>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71438"/>
            <a:ext cx="5543550" cy="671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4683939"/>
      </p:ext>
    </p:extLst>
  </p:cSld>
  <p:clrMapOvr>
    <a:masterClrMapping/>
  </p:clrMapOvr>
  <p:transition>
    <p:wheel spokes="3"/>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ravokotnik 1"/>
          <p:cNvSpPr>
            <a:spLocks noChangeArrowheads="1"/>
          </p:cNvSpPr>
          <p:nvPr/>
        </p:nvSpPr>
        <p:spPr bwMode="auto">
          <a:xfrm>
            <a:off x="251520" y="188640"/>
            <a:ext cx="8712968" cy="3539430"/>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sl-SI" altLang="sl-SI" sz="2800" b="1" dirty="0" smtClean="0">
                <a:solidFill>
                  <a:schemeClr val="bg1"/>
                </a:solidFill>
                <a:latin typeface="Comic Sans MS" panose="030F0702030302020204" pitchFamily="66" charset="0"/>
              </a:rPr>
              <a:t>NEKOHERENTNA OPTIČNA SEVANJA </a:t>
            </a:r>
          </a:p>
          <a:p>
            <a:pPr algn="ctr" eaLnBrk="1" hangingPunct="1">
              <a:defRPr/>
            </a:pPr>
            <a:r>
              <a:rPr lang="sl-SI" altLang="sl-SI" sz="2800" b="1" dirty="0" smtClean="0">
                <a:solidFill>
                  <a:schemeClr val="bg1"/>
                </a:solidFill>
                <a:latin typeface="Comic Sans MS" panose="030F0702030302020204" pitchFamily="66" charset="0"/>
              </a:rPr>
              <a:t>(DRUGA SVETLOBA)</a:t>
            </a:r>
          </a:p>
          <a:p>
            <a:pPr eaLnBrk="1" hangingPunct="1">
              <a:defRPr/>
            </a:pPr>
            <a:endParaRPr lang="sl-SI" altLang="sl-SI" sz="1400" b="1" dirty="0" smtClean="0">
              <a:solidFill>
                <a:schemeClr val="bg1"/>
              </a:solidFill>
              <a:latin typeface="Comic Sans MS" panose="030F0702030302020204" pitchFamily="66" charset="0"/>
            </a:endParaRPr>
          </a:p>
          <a:p>
            <a:pPr algn="ctr">
              <a:defRPr/>
            </a:pPr>
            <a:r>
              <a:rPr lang="pl-PL" sz="2800" b="1" dirty="0" smtClean="0">
                <a:solidFill>
                  <a:schemeClr val="bg1"/>
                </a:solidFill>
                <a:latin typeface="Comic Sans MS" panose="030F0702030302020204" pitchFamily="66" charset="0"/>
              </a:rPr>
              <a:t>Težko je zamisliti poklic, v katerem ni </a:t>
            </a:r>
            <a:r>
              <a:rPr lang="sl-SI" sz="2800" b="1" dirty="0" smtClean="0">
                <a:solidFill>
                  <a:schemeClr val="bg1"/>
                </a:solidFill>
                <a:latin typeface="Comic Sans MS" panose="030F0702030302020204" pitchFamily="66" charset="0"/>
              </a:rPr>
              <a:t>nobenega umetnega optičnega sevanja.</a:t>
            </a:r>
          </a:p>
          <a:p>
            <a:pPr algn="ctr">
              <a:defRPr/>
            </a:pPr>
            <a:endParaRPr lang="sl-SI" sz="1400" b="1" dirty="0" smtClean="0">
              <a:solidFill>
                <a:schemeClr val="bg1"/>
              </a:solidFill>
              <a:latin typeface="Comic Sans MS" panose="030F0702030302020204" pitchFamily="66" charset="0"/>
            </a:endParaRPr>
          </a:p>
          <a:p>
            <a:pPr algn="ctr">
              <a:defRPr/>
            </a:pPr>
            <a:r>
              <a:rPr lang="pl-PL" sz="2800" b="1" dirty="0" smtClean="0">
                <a:solidFill>
                  <a:schemeClr val="bg1"/>
                </a:solidFill>
                <a:latin typeface="Comic Sans MS" panose="030F0702030302020204" pitchFamily="66" charset="0"/>
              </a:rPr>
              <a:t>V zaprtem prostoru smo izpostavljeni sevanju z</a:t>
            </a:r>
          </a:p>
          <a:p>
            <a:pPr algn="ctr">
              <a:defRPr/>
            </a:pPr>
            <a:r>
              <a:rPr lang="sl-SI" sz="2800" b="1" dirty="0" smtClean="0">
                <a:solidFill>
                  <a:schemeClr val="bg1"/>
                </a:solidFill>
                <a:latin typeface="Comic Sans MS" panose="030F0702030302020204" pitchFamily="66" charset="0"/>
              </a:rPr>
              <a:t>lučmi, ki osvetljujejo prostor, zaradi vklopljenega računalniškega zaslona. </a:t>
            </a:r>
          </a:p>
        </p:txBody>
      </p:sp>
      <p:pic>
        <p:nvPicPr>
          <p:cNvPr id="8499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4221087"/>
            <a:ext cx="4716388" cy="2374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7221786"/>
      </p:ext>
    </p:extLst>
  </p:cSld>
  <p:clrMapOvr>
    <a:masterClrMapping/>
  </p:clrMapOvr>
  <p:transition>
    <p:wheel spokes="3"/>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567358"/>
            <a:ext cx="3046251" cy="57089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539552" y="525835"/>
            <a:ext cx="4392488" cy="1569660"/>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solidFill>
                  <a:schemeClr val="bg1"/>
                </a:solidFill>
                <a:latin typeface="Comic Sans MS" panose="030F0702030302020204" pitchFamily="66" charset="0"/>
              </a:rPr>
              <a:t>Zunaj tudi deluje na nas umetna svetloba luči in viri optičnih sevanj v vozilih ali zunaj njih.</a:t>
            </a:r>
            <a:endParaRPr lang="sl-SI" altLang="sl-SI" sz="2400" b="1" dirty="0">
              <a:solidFill>
                <a:schemeClr val="bg1"/>
              </a:solidFill>
              <a:latin typeface="Comic Sans MS" panose="030F0702030302020204" pitchFamily="66" charset="0"/>
            </a:endParaRPr>
          </a:p>
        </p:txBody>
      </p:sp>
      <p:sp>
        <p:nvSpPr>
          <p:cNvPr id="3" name="Pravokotnik 2"/>
          <p:cNvSpPr/>
          <p:nvPr/>
        </p:nvSpPr>
        <p:spPr>
          <a:xfrm>
            <a:off x="241251" y="2852936"/>
            <a:ext cx="5400600" cy="3477875"/>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000" b="1" dirty="0">
                <a:solidFill>
                  <a:schemeClr val="bg1"/>
                </a:solidFill>
                <a:latin typeface="Comic Sans MS" panose="030F0702030302020204" pitchFamily="66" charset="0"/>
              </a:rPr>
              <a:t>Umetna optična sevanja so najpogostejša:</a:t>
            </a:r>
          </a:p>
          <a:p>
            <a:pPr algn="ctr">
              <a:defRPr/>
            </a:pPr>
            <a:endParaRPr lang="sl-SI" sz="2000" b="1" dirty="0">
              <a:solidFill>
                <a:schemeClr val="bg1"/>
              </a:solidFill>
              <a:latin typeface="Comic Sans MS" panose="030F0702030302020204" pitchFamily="66" charset="0"/>
            </a:endParaRP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v proizvodnji stekla in kovinsko predelovalni industriji,</a:t>
            </a: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v tiskarstvu,</a:t>
            </a: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v zdravstvu,</a:t>
            </a: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v kozmetični industriji,</a:t>
            </a: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v farmacevtski industriji,</a:t>
            </a: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pri varjenju,</a:t>
            </a:r>
          </a:p>
          <a:p>
            <a:pPr marL="342900" indent="-342900">
              <a:buFont typeface="Wingdings" panose="05000000000000000000" pitchFamily="2" charset="2"/>
              <a:buChar char="ü"/>
              <a:defRPr/>
            </a:pPr>
            <a:r>
              <a:rPr lang="sl-SI" sz="2000" b="1" dirty="0">
                <a:solidFill>
                  <a:schemeClr val="bg1"/>
                </a:solidFill>
                <a:latin typeface="Comic Sans MS" panose="030F0702030302020204" pitchFamily="66" charset="0"/>
              </a:rPr>
              <a:t>v proizvodnji izdelkov iz plastičnih mas,</a:t>
            </a:r>
          </a:p>
          <a:p>
            <a:pPr marL="342900" indent="-342900">
              <a:buFont typeface="Wingdings" panose="05000000000000000000" pitchFamily="2" charset="2"/>
              <a:buChar char="ü"/>
              <a:defRPr/>
            </a:pPr>
            <a:r>
              <a:rPr lang="de-DE" sz="2000" b="1" dirty="0">
                <a:solidFill>
                  <a:schemeClr val="bg1"/>
                </a:solidFill>
                <a:latin typeface="Comic Sans MS" panose="030F0702030302020204" pitchFamily="66" charset="0"/>
              </a:rPr>
              <a:t>v kulturnih in razvedrilnih dejavnostih.</a:t>
            </a:r>
            <a:endParaRPr lang="sl-SI" sz="2000" b="1"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4270849037"/>
      </p:ext>
    </p:extLst>
  </p:cSld>
  <p:clrMapOvr>
    <a:masterClrMapping/>
  </p:clrMapOvr>
  <p:transition>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ChangeArrowheads="1"/>
          </p:cNvSpPr>
          <p:nvPr/>
        </p:nvSpPr>
        <p:spPr bwMode="auto">
          <a:xfrm>
            <a:off x="395288" y="333375"/>
            <a:ext cx="8353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sl-SI" altLang="sl-SI" sz="1800">
              <a:latin typeface="Arial" charset="0"/>
            </a:endParaRPr>
          </a:p>
        </p:txBody>
      </p:sp>
      <p:graphicFrame>
        <p:nvGraphicFramePr>
          <p:cNvPr id="7" name="Diagram 6"/>
          <p:cNvGraphicFramePr/>
          <p:nvPr/>
        </p:nvGraphicFramePr>
        <p:xfrm>
          <a:off x="1835696" y="3284984"/>
          <a:ext cx="5962650" cy="34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96" name="Rectangle 9"/>
          <p:cNvSpPr>
            <a:spLocks noChangeArrowheads="1"/>
          </p:cNvSpPr>
          <p:nvPr/>
        </p:nvSpPr>
        <p:spPr bwMode="auto">
          <a:xfrm>
            <a:off x="0" y="3667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sl-SI" altLang="sl-SI" sz="1800">
              <a:latin typeface="Arial" charset="0"/>
            </a:endParaRPr>
          </a:p>
        </p:txBody>
      </p:sp>
      <p:sp>
        <p:nvSpPr>
          <p:cNvPr id="4" name="Pravokotnik 3"/>
          <p:cNvSpPr/>
          <p:nvPr/>
        </p:nvSpPr>
        <p:spPr>
          <a:xfrm>
            <a:off x="361752" y="973470"/>
            <a:ext cx="8496944" cy="2062103"/>
          </a:xfrm>
          <a:prstGeom prst="rect">
            <a:avLst/>
          </a:prstGeom>
          <a:solidFill>
            <a:srgbClr val="3399FF"/>
          </a:solidFill>
        </p:spPr>
        <p:style>
          <a:lnRef idx="0">
            <a:schemeClr val="accent4"/>
          </a:lnRef>
          <a:fillRef idx="3">
            <a:schemeClr val="accent4"/>
          </a:fillRef>
          <a:effectRef idx="3">
            <a:schemeClr val="accent4"/>
          </a:effectRef>
          <a:fontRef idx="minor">
            <a:schemeClr val="lt1"/>
          </a:fontRef>
        </p:style>
        <p:txBody>
          <a:bodyPr>
            <a:spAutoFit/>
          </a:bodyPr>
          <a:lstStyle/>
          <a:p>
            <a:pPr algn="ctr">
              <a:defRPr/>
            </a:pPr>
            <a:r>
              <a:rPr lang="sl-SI" sz="3200" b="1" dirty="0">
                <a:latin typeface="Comic Sans MS" panose="030F0702030302020204" pitchFamily="66" charset="0"/>
              </a:rPr>
              <a:t>Osnovni namen: ugotoviti prilagodljivost toplotnih razmer opravilom zaposlenih ali ogroženost zaradi ekstremnih toplotnih razmer.</a:t>
            </a:r>
          </a:p>
        </p:txBody>
      </p:sp>
      <p:sp>
        <p:nvSpPr>
          <p:cNvPr id="6" name="Pravokotnik 5"/>
          <p:cNvSpPr/>
          <p:nvPr/>
        </p:nvSpPr>
        <p:spPr>
          <a:xfrm>
            <a:off x="361752" y="116632"/>
            <a:ext cx="8496943" cy="769441"/>
          </a:xfrm>
          <a:prstGeom prst="rect">
            <a:avLst/>
          </a:prstGeom>
          <a:solidFill>
            <a:srgbClr val="FFC000"/>
          </a:solidFill>
        </p:spPr>
        <p:style>
          <a:lnRef idx="0">
            <a:schemeClr val="accent1"/>
          </a:lnRef>
          <a:fillRef idx="3">
            <a:schemeClr val="accent1"/>
          </a:fillRef>
          <a:effectRef idx="3">
            <a:schemeClr val="accent1"/>
          </a:effectRef>
          <a:fontRef idx="minor">
            <a:schemeClr val="lt1"/>
          </a:fontRef>
        </p:style>
        <p:txBody>
          <a:bodyPr>
            <a:spAutoFit/>
          </a:bodyPr>
          <a:lstStyle/>
          <a:p>
            <a:pPr algn="ctr">
              <a:defRPr/>
            </a:pPr>
            <a:r>
              <a:rPr lang="sl-SI" sz="4400" b="1" dirty="0">
                <a:solidFill>
                  <a:schemeClr val="tx1"/>
                </a:solidFill>
                <a:latin typeface="Comic Sans MS" panose="030F0702030302020204" pitchFamily="66" charset="0"/>
              </a:rPr>
              <a:t>Toplotno okolje</a:t>
            </a:r>
          </a:p>
        </p:txBody>
      </p:sp>
    </p:spTree>
    <p:extLst>
      <p:ext uri="{BB962C8B-B14F-4D97-AF65-F5344CB8AC3E}">
        <p14:creationId xmlns:p14="http://schemas.microsoft.com/office/powerpoint/2010/main" val="1521441988"/>
      </p:ext>
    </p:extLst>
  </p:cSld>
  <p:clrMapOvr>
    <a:masterClrMapping/>
  </p:clrMapOvr>
  <p:transition>
    <p:wheel spokes="3"/>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8" y="188640"/>
            <a:ext cx="8568952" cy="1938992"/>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400" b="1" dirty="0">
                <a:solidFill>
                  <a:schemeClr val="bg1"/>
                </a:solidFill>
                <a:latin typeface="Comic Sans MS" panose="030F0702030302020204" pitchFamily="66" charset="0"/>
              </a:rPr>
              <a:t>Varnostne klasifikacije</a:t>
            </a:r>
          </a:p>
          <a:p>
            <a:pPr>
              <a:defRPr/>
            </a:pPr>
            <a:endParaRPr lang="sl-SI" sz="2400" b="1" dirty="0">
              <a:solidFill>
                <a:schemeClr val="bg1"/>
              </a:solidFill>
              <a:latin typeface="Comic Sans MS" panose="030F0702030302020204" pitchFamily="66" charset="0"/>
            </a:endParaRPr>
          </a:p>
          <a:p>
            <a:pPr algn="ctr">
              <a:defRPr/>
            </a:pPr>
            <a:r>
              <a:rPr lang="sl-SI" sz="2400" b="1" dirty="0">
                <a:solidFill>
                  <a:schemeClr val="bg1"/>
                </a:solidFill>
                <a:latin typeface="Comic Sans MS" panose="030F0702030302020204" pitchFamily="66" charset="0"/>
              </a:rPr>
              <a:t>Laserje delimo na sedem razredov. </a:t>
            </a:r>
          </a:p>
          <a:p>
            <a:pPr algn="ctr">
              <a:defRPr/>
            </a:pPr>
            <a:endParaRPr lang="sl-SI" sz="2400" b="1" dirty="0">
              <a:solidFill>
                <a:schemeClr val="bg1"/>
              </a:solidFill>
              <a:latin typeface="Comic Sans MS" panose="030F0702030302020204" pitchFamily="66" charset="0"/>
            </a:endParaRPr>
          </a:p>
          <a:p>
            <a:pPr algn="ctr">
              <a:defRPr/>
            </a:pPr>
            <a:r>
              <a:rPr lang="sl-SI" sz="2400" b="1" dirty="0">
                <a:solidFill>
                  <a:schemeClr val="bg1"/>
                </a:solidFill>
                <a:latin typeface="Comic Sans MS" panose="030F0702030302020204" pitchFamily="66" charset="0"/>
              </a:rPr>
              <a:t>Višji razred ima večjo moč in tem večje je tveganje.</a:t>
            </a:r>
          </a:p>
        </p:txBody>
      </p:sp>
      <p:pic>
        <p:nvPicPr>
          <p:cNvPr id="22630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564904"/>
            <a:ext cx="5387223" cy="4032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53132066"/>
      </p:ext>
    </p:extLst>
  </p:cSld>
  <p:clrMapOvr>
    <a:masterClrMapping/>
  </p:clrMapOvr>
  <p:transition>
    <p:wheel spokes="3"/>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07504" y="404664"/>
            <a:ext cx="4248472" cy="1477328"/>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dirty="0">
                <a:solidFill>
                  <a:schemeClr val="bg1"/>
                </a:solidFill>
                <a:latin typeface="Comic Sans MS" panose="030F0702030302020204" pitchFamily="66" charset="0"/>
              </a:rPr>
              <a:t>Laserji razreda 1:</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laserski tiskalniki,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predvajalniki in snemalniki zgoščenk,</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laserji za obdelavo materialov.</a:t>
            </a:r>
          </a:p>
        </p:txBody>
      </p:sp>
      <p:sp>
        <p:nvSpPr>
          <p:cNvPr id="3" name="Pravokotnik 2"/>
          <p:cNvSpPr/>
          <p:nvPr/>
        </p:nvSpPr>
        <p:spPr>
          <a:xfrm>
            <a:off x="5004048" y="476672"/>
            <a:ext cx="3960440" cy="1107996"/>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dirty="0">
                <a:solidFill>
                  <a:schemeClr val="bg1"/>
                </a:solidFill>
                <a:latin typeface="Comic Sans MS" panose="030F0702030302020204" pitchFamily="66" charset="0"/>
              </a:rPr>
              <a:t>Laserji razreda 1M:</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nepriključena optična vlakna.</a:t>
            </a:r>
          </a:p>
          <a:p>
            <a:pPr>
              <a:defRPr/>
            </a:pPr>
            <a:endParaRPr lang="sl-SI" sz="1200" b="1" dirty="0">
              <a:solidFill>
                <a:schemeClr val="bg1"/>
              </a:solidFill>
              <a:latin typeface="Comic Sans MS" panose="030F0702030302020204" pitchFamily="66" charset="0"/>
            </a:endParaRPr>
          </a:p>
          <a:p>
            <a:pPr>
              <a:defRPr/>
            </a:pPr>
            <a:r>
              <a:rPr lang="sl-SI" b="1" dirty="0">
                <a:solidFill>
                  <a:schemeClr val="bg1"/>
                </a:solidFill>
                <a:latin typeface="Comic Sans MS" panose="030F0702030302020204" pitchFamily="66" charset="0"/>
              </a:rPr>
              <a:t>Lahko gledamo s prostim očesom!</a:t>
            </a:r>
          </a:p>
        </p:txBody>
      </p:sp>
      <p:sp>
        <p:nvSpPr>
          <p:cNvPr id="4" name="Pravokotnik 3"/>
          <p:cNvSpPr/>
          <p:nvPr/>
        </p:nvSpPr>
        <p:spPr>
          <a:xfrm>
            <a:off x="2774082" y="2368736"/>
            <a:ext cx="3312368" cy="1477328"/>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dirty="0">
                <a:solidFill>
                  <a:schemeClr val="bg1"/>
                </a:solidFill>
                <a:latin typeface="Comic Sans MS" panose="030F0702030302020204" pitchFamily="66" charset="0"/>
              </a:rPr>
              <a:t>Laserji razreda 2:</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optični čitalec.</a:t>
            </a:r>
          </a:p>
          <a:p>
            <a:pPr>
              <a:defRPr/>
            </a:pPr>
            <a:endParaRPr lang="sl-SI" b="1" dirty="0">
              <a:solidFill>
                <a:schemeClr val="bg1"/>
              </a:solidFill>
              <a:latin typeface="Comic Sans MS" panose="030F0702030302020204" pitchFamily="66" charset="0"/>
            </a:endParaRPr>
          </a:p>
          <a:p>
            <a:pPr algn="just">
              <a:defRPr/>
            </a:pPr>
            <a:r>
              <a:rPr lang="pl-PL" b="1" dirty="0">
                <a:solidFill>
                  <a:schemeClr val="bg1"/>
                </a:solidFill>
                <a:latin typeface="Comic Sans MS" panose="030F0702030302020204" pitchFamily="66" charset="0"/>
              </a:rPr>
              <a:t>Žareki so lahko </a:t>
            </a:r>
            <a:r>
              <a:rPr lang="sl-SI" b="1" dirty="0">
                <a:solidFill>
                  <a:schemeClr val="bg1"/>
                </a:solidFill>
                <a:latin typeface="Comic Sans MS" panose="030F0702030302020204" pitchFamily="66" charset="0"/>
              </a:rPr>
              <a:t>nevarni pri dolgotrajnem gledanju!</a:t>
            </a:r>
            <a:endParaRPr lang="sl-SI" dirty="0">
              <a:solidFill>
                <a:schemeClr val="bg1"/>
              </a:solidFill>
            </a:endParaRPr>
          </a:p>
        </p:txBody>
      </p:sp>
      <p:pic>
        <p:nvPicPr>
          <p:cNvPr id="870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132856"/>
            <a:ext cx="2076434" cy="208823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70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946" y="2074527"/>
            <a:ext cx="2586191" cy="19305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70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6823" y="4005064"/>
            <a:ext cx="2626885" cy="26655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77808229"/>
      </p:ext>
    </p:extLst>
  </p:cSld>
  <p:clrMapOvr>
    <a:masterClrMapping/>
  </p:clrMapOvr>
  <p:transition>
    <p:wheel spokes="3"/>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220072" y="188639"/>
            <a:ext cx="3816424" cy="2308324"/>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u="sng" dirty="0">
                <a:solidFill>
                  <a:schemeClr val="bg1"/>
                </a:solidFill>
                <a:latin typeface="Comic Sans MS" panose="030F0702030302020204" pitchFamily="66" charset="0"/>
              </a:rPr>
              <a:t>Laserji razreda 4:</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laserski prikazovalniki,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kirurški laserski instrumenti,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laserski rezalniki kovin.</a:t>
            </a:r>
          </a:p>
          <a:p>
            <a:pPr marL="285750" indent="-285750">
              <a:buFont typeface="Arial" panose="020B0604020202020204" pitchFamily="34" charset="0"/>
              <a:buChar char="•"/>
              <a:defRPr/>
            </a:pPr>
            <a:endParaRPr lang="sl-SI" b="1" dirty="0">
              <a:solidFill>
                <a:schemeClr val="bg1"/>
              </a:solidFill>
              <a:latin typeface="Comic Sans MS" panose="030F0702030302020204" pitchFamily="66" charset="0"/>
            </a:endParaRPr>
          </a:p>
          <a:p>
            <a:pPr algn="just">
              <a:defRPr/>
            </a:pPr>
            <a:r>
              <a:rPr lang="sl-SI" b="1" dirty="0">
                <a:solidFill>
                  <a:schemeClr val="bg1"/>
                </a:solidFill>
                <a:latin typeface="Comic Sans MS" panose="030F0702030302020204" pitchFamily="66" charset="0"/>
              </a:rPr>
              <a:t>Žarki so škodljivi pri neposredni izpostavljenosti oči in kože znotraj nevarnega območja.</a:t>
            </a:r>
          </a:p>
        </p:txBody>
      </p:sp>
      <p:sp>
        <p:nvSpPr>
          <p:cNvPr id="4" name="Pravokotnik 3"/>
          <p:cNvSpPr/>
          <p:nvPr/>
        </p:nvSpPr>
        <p:spPr>
          <a:xfrm>
            <a:off x="323528" y="188640"/>
            <a:ext cx="4464496" cy="2031325"/>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b="1" u="sng" dirty="0">
                <a:solidFill>
                  <a:schemeClr val="bg1"/>
                </a:solidFill>
                <a:latin typeface="Comic Sans MS" panose="030F0702030302020204" pitchFamily="66" charset="0"/>
              </a:rPr>
              <a:t>Laserji razreda 3B:</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laserji v fizioterapiji,</a:t>
            </a:r>
          </a:p>
          <a:p>
            <a:pPr marL="285750" indent="-285750">
              <a:buFont typeface="Arial" panose="020B0604020202020204" pitchFamily="34" charset="0"/>
              <a:buChar char="•"/>
              <a:defRPr/>
            </a:pPr>
            <a:r>
              <a:rPr lang="sl-SI" b="1" dirty="0">
                <a:solidFill>
                  <a:schemeClr val="bg1"/>
                </a:solidFill>
                <a:latin typeface="Comic Sans MS" panose="030F0702030302020204" pitchFamily="66" charset="0"/>
              </a:rPr>
              <a:t>laboratorijska raziskovalna oprema.</a:t>
            </a:r>
          </a:p>
          <a:p>
            <a:pPr>
              <a:defRPr/>
            </a:pPr>
            <a:endParaRPr lang="sl-SI" b="1" dirty="0">
              <a:solidFill>
                <a:schemeClr val="bg1"/>
              </a:solidFill>
              <a:latin typeface="Comic Sans MS" panose="030F0702030302020204" pitchFamily="66" charset="0"/>
            </a:endParaRPr>
          </a:p>
          <a:p>
            <a:pPr algn="just">
              <a:defRPr/>
            </a:pPr>
            <a:r>
              <a:rPr lang="sl-SI" b="1" dirty="0">
                <a:solidFill>
                  <a:schemeClr val="bg1"/>
                </a:solidFill>
                <a:latin typeface="Comic Sans MS" panose="030F0702030302020204" pitchFamily="66" charset="0"/>
              </a:rPr>
              <a:t>Žarki so nevarni za oči (opazovanje preblizu), lahko poškodujejo kožo ali oblačila. </a:t>
            </a:r>
          </a:p>
        </p:txBody>
      </p:sp>
      <p:sp>
        <p:nvSpPr>
          <p:cNvPr id="3" name="Pravokotnik 2"/>
          <p:cNvSpPr/>
          <p:nvPr/>
        </p:nvSpPr>
        <p:spPr>
          <a:xfrm>
            <a:off x="395536" y="5445224"/>
            <a:ext cx="8424936" cy="1015663"/>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just">
              <a:defRPr/>
            </a:pPr>
            <a:r>
              <a:rPr lang="it-IT" sz="2000" b="1" u="sng" dirty="0">
                <a:solidFill>
                  <a:schemeClr val="bg1"/>
                </a:solidFill>
                <a:latin typeface="Comic Sans MS" panose="030F0702030302020204" pitchFamily="66" charset="0"/>
              </a:rPr>
              <a:t>Laserjev razreda 3B in 4 </a:t>
            </a:r>
            <a:r>
              <a:rPr lang="it-IT" sz="2000" b="1" dirty="0">
                <a:solidFill>
                  <a:schemeClr val="bg1"/>
                </a:solidFill>
                <a:latin typeface="Comic Sans MS" panose="030F0702030302020204" pitchFamily="66" charset="0"/>
              </a:rPr>
              <a:t>ne smemo</a:t>
            </a:r>
            <a:r>
              <a:rPr lang="sl-SI" sz="2000" b="1" dirty="0">
                <a:solidFill>
                  <a:schemeClr val="bg1"/>
                </a:solidFill>
                <a:latin typeface="Comic Sans MS" panose="030F0702030302020204" pitchFamily="66" charset="0"/>
              </a:rPr>
              <a:t> uporabljati brez predhodno izdelane ocene tveganja, s katero ugotovimo, ali so potrebni </a:t>
            </a:r>
            <a:r>
              <a:rPr lang="pl-PL" sz="2000" b="1" dirty="0">
                <a:solidFill>
                  <a:schemeClr val="bg1"/>
                </a:solidFill>
                <a:latin typeface="Comic Sans MS" panose="030F0702030302020204" pitchFamily="66" charset="0"/>
              </a:rPr>
              <a:t>ukrepi za omejitev izpostavljenosti na </a:t>
            </a:r>
            <a:r>
              <a:rPr lang="sl-SI" sz="2000" b="1" dirty="0">
                <a:solidFill>
                  <a:schemeClr val="bg1"/>
                </a:solidFill>
                <a:latin typeface="Comic Sans MS" panose="030F0702030302020204" pitchFamily="66" charset="0"/>
              </a:rPr>
              <a:t>sprejemljive vrednosti.</a:t>
            </a:r>
            <a:endParaRPr lang="sl-SI" sz="2000" dirty="0">
              <a:solidFill>
                <a:schemeClr val="bg1"/>
              </a:solidFill>
              <a:latin typeface="Comic Sans MS" panose="030F0702030302020204" pitchFamily="66" charset="0"/>
            </a:endParaRP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019" y="2636912"/>
            <a:ext cx="2830815" cy="2664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80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496963"/>
            <a:ext cx="2448272" cy="26917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9147120"/>
      </p:ext>
    </p:extLst>
  </p:cSld>
  <p:clrMapOvr>
    <a:masterClrMapping/>
  </p:clrMapOvr>
  <p:transition>
    <p:wheel spokes="3"/>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323528" y="188640"/>
            <a:ext cx="8568952" cy="3170099"/>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a:defRPr/>
            </a:pPr>
            <a:r>
              <a:rPr lang="sl-SI" sz="2000" b="1" dirty="0">
                <a:solidFill>
                  <a:schemeClr val="bg1"/>
                </a:solidFill>
                <a:latin typeface="Comic Sans MS" panose="030F0702030302020204" pitchFamily="66" charset="0"/>
              </a:rPr>
              <a:t>NEKOHERENTNA SEVANJA</a:t>
            </a:r>
          </a:p>
          <a:p>
            <a:pPr algn="ctr">
              <a:defRPr/>
            </a:pPr>
            <a:endParaRPr lang="sl-SI" sz="2000" b="1" dirty="0">
              <a:solidFill>
                <a:schemeClr val="bg1"/>
              </a:solidFill>
              <a:latin typeface="Comic Sans MS" panose="030F0702030302020204" pitchFamily="66" charset="0"/>
            </a:endParaRPr>
          </a:p>
          <a:p>
            <a:pPr algn="ctr">
              <a:defRPr/>
            </a:pPr>
            <a:r>
              <a:rPr lang="sl-SI" sz="2000" b="1" dirty="0">
                <a:solidFill>
                  <a:schemeClr val="bg1"/>
                </a:solidFill>
                <a:latin typeface="Comic Sans MS" panose="030F0702030302020204" pitchFamily="66" charset="0"/>
              </a:rPr>
              <a:t>Delimo jih na štiri skupine. </a:t>
            </a:r>
          </a:p>
          <a:p>
            <a:pPr algn="ctr">
              <a:defRPr/>
            </a:pPr>
            <a:endParaRPr lang="sl-SI" sz="2000" b="1" dirty="0">
              <a:solidFill>
                <a:schemeClr val="bg1"/>
              </a:solidFill>
              <a:latin typeface="Comic Sans MS" panose="030F0702030302020204" pitchFamily="66" charset="0"/>
            </a:endParaRPr>
          </a:p>
          <a:p>
            <a:pPr algn="ctr">
              <a:defRPr/>
            </a:pPr>
            <a:r>
              <a:rPr lang="sl-SI" sz="2000" b="1" dirty="0">
                <a:solidFill>
                  <a:schemeClr val="bg1"/>
                </a:solidFill>
                <a:latin typeface="Comic Sans MS" panose="030F0702030302020204" pitchFamily="66" charset="0"/>
              </a:rPr>
              <a:t>V</a:t>
            </a:r>
            <a:r>
              <a:rPr lang="pl-PL" sz="2000" b="1" dirty="0">
                <a:solidFill>
                  <a:schemeClr val="bg1"/>
                </a:solidFill>
                <a:latin typeface="Comic Sans MS" panose="030F0702030302020204" pitchFamily="66" charset="0"/>
              </a:rPr>
              <a:t>išja je skupina, večje je tveganje.</a:t>
            </a:r>
          </a:p>
          <a:p>
            <a:pPr>
              <a:defRPr/>
            </a:pPr>
            <a:endParaRPr lang="sl-SI" sz="2000" b="1" dirty="0">
              <a:solidFill>
                <a:schemeClr val="bg1"/>
              </a:solidFill>
              <a:latin typeface="Comic Sans MS" panose="030F0702030302020204" pitchFamily="66" charset="0"/>
            </a:endParaRPr>
          </a:p>
          <a:p>
            <a:pPr algn="ctr">
              <a:defRPr/>
            </a:pPr>
            <a:r>
              <a:rPr lang="sl-SI" sz="2000" b="1" dirty="0">
                <a:solidFill>
                  <a:schemeClr val="bg1"/>
                </a:solidFill>
                <a:latin typeface="Comic Sans MS" panose="030F0702030302020204" pitchFamily="66" charset="0"/>
              </a:rPr>
              <a:t>Varnostna klasifikacija za nekoherentna sevanja je določena</a:t>
            </a:r>
          </a:p>
          <a:p>
            <a:pPr algn="ctr">
              <a:defRPr/>
            </a:pPr>
            <a:r>
              <a:rPr lang="sv-SE" sz="2000" b="1" dirty="0">
                <a:solidFill>
                  <a:schemeClr val="bg1"/>
                </a:solidFill>
                <a:latin typeface="Comic Sans MS" panose="030F0702030302020204" pitchFamily="66" charset="0"/>
              </a:rPr>
              <a:t>v standardu SIST EN 62471: 2008 – Fotobiološka varnost</a:t>
            </a:r>
          </a:p>
          <a:p>
            <a:pPr algn="ctr">
              <a:defRPr/>
            </a:pPr>
            <a:r>
              <a:rPr lang="fi-FI" sz="2000" b="1" dirty="0">
                <a:solidFill>
                  <a:schemeClr val="bg1"/>
                </a:solidFill>
                <a:latin typeface="Comic Sans MS" panose="030F0702030302020204" pitchFamily="66" charset="0"/>
              </a:rPr>
              <a:t>sijalk in sistemov s sijalkami.</a:t>
            </a:r>
            <a:endParaRPr lang="sl-SI" sz="2000" b="1" dirty="0">
              <a:solidFill>
                <a:schemeClr val="bg1"/>
              </a:solidFill>
              <a:latin typeface="Comic Sans MS" panose="030F0702030302020204" pitchFamily="66" charset="0"/>
            </a:endParaRPr>
          </a:p>
          <a:p>
            <a:pPr algn="ctr">
              <a:defRPr/>
            </a:pPr>
            <a:endParaRPr lang="sl-SI" sz="2000" b="1" dirty="0">
              <a:solidFill>
                <a:schemeClr val="bg1"/>
              </a:solidFill>
              <a:latin typeface="Comic Sans MS" panose="030F0702030302020204" pitchFamily="66" charset="0"/>
            </a:endParaRPr>
          </a:p>
        </p:txBody>
      </p:sp>
      <p:pic>
        <p:nvPicPr>
          <p:cNvPr id="2242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3501008"/>
            <a:ext cx="4142765" cy="3243461"/>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39187847"/>
      </p:ext>
    </p:extLst>
  </p:cSld>
  <p:clrMapOvr>
    <a:masterClrMapping/>
  </p:clrMapOvr>
  <p:transition>
    <p:wheel spokes="3"/>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2852935"/>
            <a:ext cx="4690808" cy="37407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Pravokotnik 1"/>
          <p:cNvSpPr/>
          <p:nvPr/>
        </p:nvSpPr>
        <p:spPr>
          <a:xfrm>
            <a:off x="1763688" y="404664"/>
            <a:ext cx="4824537" cy="1938992"/>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sz="2400" b="1" dirty="0">
                <a:solidFill>
                  <a:schemeClr val="bg1"/>
                </a:solidFill>
                <a:latin typeface="Comic Sans MS" panose="030F0702030302020204" pitchFamily="66" charset="0"/>
              </a:rPr>
              <a:t>V izvzeto skupino uvrščamo:</a:t>
            </a:r>
          </a:p>
          <a:p>
            <a:pPr>
              <a:defRPr/>
            </a:pPr>
            <a:endParaRPr lang="sl-SI" sz="2400" b="1" dirty="0">
              <a:solidFill>
                <a:schemeClr val="bg1"/>
              </a:solidFill>
              <a:latin typeface="Comic Sans MS" panose="030F0702030302020204" pitchFamily="66" charset="0"/>
            </a:endParaRPr>
          </a:p>
          <a:p>
            <a:pPr marL="342900" indent="-342900">
              <a:buFont typeface="Arial" panose="020B0604020202020204" pitchFamily="34" charset="0"/>
              <a:buChar char="•"/>
              <a:defRPr/>
            </a:pPr>
            <a:r>
              <a:rPr lang="sl-SI" sz="2400" b="1" dirty="0">
                <a:solidFill>
                  <a:schemeClr val="bg1"/>
                </a:solidFill>
                <a:latin typeface="Comic Sans MS" panose="030F0702030302020204" pitchFamily="66" charset="0"/>
              </a:rPr>
              <a:t>osvetlitev doma in v pisarni,</a:t>
            </a:r>
          </a:p>
          <a:p>
            <a:pPr marL="342900" indent="-342900">
              <a:buFont typeface="Arial" panose="020B0604020202020204" pitchFamily="34" charset="0"/>
              <a:buChar char="•"/>
              <a:defRPr/>
            </a:pPr>
            <a:r>
              <a:rPr lang="sl-SI" sz="2400" b="1" dirty="0">
                <a:solidFill>
                  <a:schemeClr val="bg1"/>
                </a:solidFill>
                <a:latin typeface="Comic Sans MS" panose="030F0702030302020204" pitchFamily="66" charset="0"/>
              </a:rPr>
              <a:t>računalniške ekrane,</a:t>
            </a:r>
          </a:p>
          <a:p>
            <a:pPr marL="342900" indent="-342900">
              <a:buFont typeface="Arial" panose="020B0604020202020204" pitchFamily="34" charset="0"/>
              <a:buChar char="•"/>
              <a:defRPr/>
            </a:pPr>
            <a:r>
              <a:rPr lang="sl-SI" sz="2400" b="1" dirty="0">
                <a:solidFill>
                  <a:schemeClr val="bg1"/>
                </a:solidFill>
                <a:latin typeface="Comic Sans MS" panose="030F0702030302020204" pitchFamily="66" charset="0"/>
              </a:rPr>
              <a:t>luči za označevanje.</a:t>
            </a:r>
          </a:p>
        </p:txBody>
      </p:sp>
    </p:spTree>
    <p:extLst>
      <p:ext uri="{BB962C8B-B14F-4D97-AF65-F5344CB8AC3E}">
        <p14:creationId xmlns:p14="http://schemas.microsoft.com/office/powerpoint/2010/main" val="1125528429"/>
      </p:ext>
    </p:extLst>
  </p:cSld>
  <p:clrMapOvr>
    <a:masterClrMapping/>
  </p:clrMapOvr>
  <p:transition>
    <p:wheel spokes="3"/>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ravokotnik 1"/>
          <p:cNvSpPr>
            <a:spLocks noChangeArrowheads="1"/>
          </p:cNvSpPr>
          <p:nvPr/>
        </p:nvSpPr>
        <p:spPr bwMode="auto">
          <a:xfrm>
            <a:off x="3059113" y="187325"/>
            <a:ext cx="26114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sl-SI" altLang="sl-SI" sz="3600" b="1">
                <a:latin typeface="Comic Sans MS" pitchFamily="66" charset="0"/>
              </a:rPr>
              <a:t>Ukrepi!</a:t>
            </a:r>
          </a:p>
        </p:txBody>
      </p:sp>
      <p:sp>
        <p:nvSpPr>
          <p:cNvPr id="3" name="Pravokotnik 2"/>
          <p:cNvSpPr/>
          <p:nvPr/>
        </p:nvSpPr>
        <p:spPr>
          <a:xfrm>
            <a:off x="323528" y="772885"/>
            <a:ext cx="8424936" cy="3046988"/>
          </a:xfrm>
          <a:prstGeom prst="rect">
            <a:avLst/>
          </a:prstGeom>
          <a:solidFill>
            <a:srgbClr val="BE308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sz="2400" b="1" dirty="0">
                <a:solidFill>
                  <a:schemeClr val="bg1"/>
                </a:solidFill>
                <a:latin typeface="Comic Sans MS" panose="030F0702030302020204" pitchFamily="66" charset="0"/>
              </a:rPr>
              <a:t>Hierarhija ukrepov:</a:t>
            </a:r>
          </a:p>
          <a:p>
            <a:pPr>
              <a:defRPr/>
            </a:pPr>
            <a:endParaRPr lang="sl-SI" sz="2400" b="1" dirty="0">
              <a:solidFill>
                <a:schemeClr val="bg1"/>
              </a:solidFill>
              <a:latin typeface="Comic Sans MS" panose="030F0702030302020204" pitchFamily="66" charset="0"/>
            </a:endParaRP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odprava tveganja;</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nadomestitev z manj nevarnim delovnim procesom ali opremo;</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tehnični ukrepi;</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administrativni ukrepi;</a:t>
            </a:r>
          </a:p>
          <a:p>
            <a:pPr marL="342900" indent="-342900">
              <a:buFont typeface="Wingdings" panose="05000000000000000000" pitchFamily="2" charset="2"/>
              <a:buChar char="Ø"/>
              <a:defRPr/>
            </a:pPr>
            <a:r>
              <a:rPr lang="sl-SI" sz="2400" b="1" dirty="0">
                <a:solidFill>
                  <a:schemeClr val="bg1"/>
                </a:solidFill>
                <a:latin typeface="Comic Sans MS" panose="030F0702030302020204" pitchFamily="66" charset="0"/>
              </a:rPr>
              <a:t>osebna varovalna oprema.</a:t>
            </a:r>
          </a:p>
        </p:txBody>
      </p:sp>
      <p:sp>
        <p:nvSpPr>
          <p:cNvPr id="4" name="Pravokotnik 3"/>
          <p:cNvSpPr/>
          <p:nvPr/>
        </p:nvSpPr>
        <p:spPr>
          <a:xfrm>
            <a:off x="323528" y="4117205"/>
            <a:ext cx="5472608" cy="2677656"/>
          </a:xfrm>
          <a:prstGeom prst="rect">
            <a:avLst/>
          </a:prstGeom>
          <a:solidFill>
            <a:srgbClr val="006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defRPr/>
            </a:pPr>
            <a:r>
              <a:rPr lang="sl-SI" sz="2800" b="1" dirty="0">
                <a:solidFill>
                  <a:schemeClr val="bg1"/>
                </a:solidFill>
                <a:latin typeface="Comic Sans MS" panose="030F0702030302020204" pitchFamily="66" charset="0"/>
              </a:rPr>
              <a:t>Osebna varovalna oprema lahko obsega:</a:t>
            </a:r>
          </a:p>
          <a:p>
            <a:pPr>
              <a:defRPr/>
            </a:pPr>
            <a:endParaRPr lang="sl-SI" sz="2800" b="1" dirty="0">
              <a:solidFill>
                <a:schemeClr val="bg1"/>
              </a:solidFill>
              <a:latin typeface="Comic Sans MS" panose="030F0702030302020204" pitchFamily="66" charset="0"/>
            </a:endParaRPr>
          </a:p>
          <a:p>
            <a:pPr marL="342900" indent="-342900">
              <a:buFont typeface="Arial" panose="020B0604020202020204" pitchFamily="34" charset="0"/>
              <a:buChar char="•"/>
              <a:defRPr/>
            </a:pPr>
            <a:r>
              <a:rPr lang="sl-SI" sz="2800" b="1" dirty="0">
                <a:solidFill>
                  <a:schemeClr val="bg1"/>
                </a:solidFill>
                <a:latin typeface="Comic Sans MS" panose="030F0702030302020204" pitchFamily="66" charset="0"/>
              </a:rPr>
              <a:t>zaščitna očala,</a:t>
            </a:r>
          </a:p>
          <a:p>
            <a:pPr marL="342900" indent="-342900">
              <a:buFont typeface="Arial" panose="020B0604020202020204" pitchFamily="34" charset="0"/>
              <a:buChar char="•"/>
              <a:defRPr/>
            </a:pPr>
            <a:r>
              <a:rPr lang="sl-SI" sz="2800" b="1" dirty="0">
                <a:solidFill>
                  <a:schemeClr val="bg1"/>
                </a:solidFill>
                <a:latin typeface="Comic Sans MS" panose="030F0702030302020204" pitchFamily="66" charset="0"/>
              </a:rPr>
              <a:t>vizirje,</a:t>
            </a:r>
          </a:p>
          <a:p>
            <a:pPr marL="342900" indent="-342900">
              <a:buFont typeface="Arial" panose="020B0604020202020204" pitchFamily="34" charset="0"/>
              <a:buChar char="•"/>
              <a:defRPr/>
            </a:pPr>
            <a:r>
              <a:rPr lang="sl-SI" sz="2800" b="1" dirty="0">
                <a:solidFill>
                  <a:schemeClr val="bg1"/>
                </a:solidFill>
                <a:latin typeface="Comic Sans MS" panose="030F0702030302020204" pitchFamily="66" charset="0"/>
              </a:rPr>
              <a:t>zaščitno obleko in rokavice.</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6174" y="3933056"/>
            <a:ext cx="2705100" cy="2676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14282450"/>
      </p:ext>
    </p:extLst>
  </p:cSld>
  <p:clrMapOvr>
    <a:masterClrMapping/>
  </p:clrMapOvr>
  <p:transition>
    <p:wheel spokes="3"/>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60648"/>
            <a:ext cx="5041726" cy="638908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31434258"/>
      </p:ext>
    </p:extLst>
  </p:cSld>
  <p:clrMapOvr>
    <a:masterClrMapping/>
  </p:clrMapOvr>
  <p:transition>
    <p:wheel spokes="3"/>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548680"/>
            <a:ext cx="6075074" cy="58791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724539199"/>
      </p:ext>
    </p:extLst>
  </p:cSld>
  <p:clrMapOvr>
    <a:masterClrMapping/>
  </p:clrMapOvr>
  <p:transition>
    <p:wheel spokes="3"/>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
          <p:cNvSpPr>
            <a:spLocks noChangeArrowheads="1"/>
          </p:cNvSpPr>
          <p:nvPr/>
        </p:nvSpPr>
        <p:spPr bwMode="auto">
          <a:xfrm>
            <a:off x="402024" y="563487"/>
            <a:ext cx="3533340" cy="461665"/>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sl-SI" altLang="sl-SI" sz="2400" b="1" dirty="0" smtClean="0">
                <a:solidFill>
                  <a:srgbClr val="0000FF"/>
                </a:solidFill>
                <a:latin typeface="Comic Sans MS" panose="030F0702030302020204" pitchFamily="66" charset="0"/>
              </a:rPr>
              <a:t>ODPRAVA TVEGANJA</a:t>
            </a:r>
          </a:p>
        </p:txBody>
      </p:sp>
      <p:pic>
        <p:nvPicPr>
          <p:cNvPr id="962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170" y="1361593"/>
            <a:ext cx="3169047" cy="541061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2438" y="1401391"/>
            <a:ext cx="4396085" cy="53310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1" name="Rectangle 2"/>
          <p:cNvSpPr>
            <a:spLocks noChangeArrowheads="1"/>
          </p:cNvSpPr>
          <p:nvPr/>
        </p:nvSpPr>
        <p:spPr bwMode="auto">
          <a:xfrm>
            <a:off x="4104481" y="201062"/>
            <a:ext cx="4572000" cy="1200329"/>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r>
              <a:rPr lang="sl-SI" altLang="sl-SI" sz="2400" b="1" dirty="0" smtClean="0">
                <a:solidFill>
                  <a:srgbClr val="0033CC"/>
                </a:solidFill>
                <a:latin typeface="Comic Sans MS" panose="030F0702030302020204" pitchFamily="66" charset="0"/>
              </a:rPr>
              <a:t>NADOMESTITEV Z MANJ NEVARNIM PROCESOM ALI OPREMO</a:t>
            </a:r>
          </a:p>
        </p:txBody>
      </p:sp>
    </p:spTree>
    <p:extLst>
      <p:ext uri="{BB962C8B-B14F-4D97-AF65-F5344CB8AC3E}">
        <p14:creationId xmlns:p14="http://schemas.microsoft.com/office/powerpoint/2010/main" val="3007080166"/>
      </p:ext>
    </p:extLst>
  </p:cSld>
  <p:clrMapOvr>
    <a:masterClrMapping/>
  </p:clrMapOvr>
  <p:transition>
    <p:wheel spokes="3"/>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60350"/>
            <a:ext cx="8164513" cy="640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0819398"/>
      </p:ext>
    </p:extLst>
  </p:cSld>
  <p:clrMapOvr>
    <a:masterClrMapping/>
  </p:clrMapOvr>
  <p:transition>
    <p:wheel spokes="3"/>
  </p:transition>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6186</TotalTime>
  <Words>4711</Words>
  <Application>Microsoft Office PowerPoint</Application>
  <PresentationFormat>Diaprojekcija na zaslonu (4:3)</PresentationFormat>
  <Paragraphs>873</Paragraphs>
  <Slides>102</Slides>
  <Notes>102</Notes>
  <HiddenSlides>0</HiddenSlides>
  <MMClips>0</MMClips>
  <ScaleCrop>false</ScaleCrop>
  <HeadingPairs>
    <vt:vector size="4" baseType="variant">
      <vt:variant>
        <vt:lpstr>Tema</vt:lpstr>
      </vt:variant>
      <vt:variant>
        <vt:i4>1</vt:i4>
      </vt:variant>
      <vt:variant>
        <vt:lpstr>Naslovi diapozitivov</vt:lpstr>
      </vt:variant>
      <vt:variant>
        <vt:i4>102</vt:i4>
      </vt:variant>
    </vt:vector>
  </HeadingPairs>
  <TitlesOfParts>
    <vt:vector size="103" baseType="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 Delovni prostor, ki se prezračuje s prezračevalno ali klimatsko napravo, mora imeti primerno relativno vlažnost zraka, in sicer: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Tomaž Lužnik</dc:creator>
  <cp:lastModifiedBy>Muharem</cp:lastModifiedBy>
  <cp:revision>444</cp:revision>
  <cp:lastPrinted>2015-08-29T09:40:29Z</cp:lastPrinted>
  <dcterms:created xsi:type="dcterms:W3CDTF">2011-10-04T12:16:27Z</dcterms:created>
  <dcterms:modified xsi:type="dcterms:W3CDTF">2017-10-01T19:17:48Z</dcterms:modified>
</cp:coreProperties>
</file>