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1.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54.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55.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56.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57.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5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1"/>
  </p:sldMasterIdLst>
  <p:notesMasterIdLst>
    <p:notesMasterId r:id="rId93"/>
  </p:notesMasterIdLst>
  <p:handoutMasterIdLst>
    <p:handoutMasterId r:id="rId94"/>
  </p:handoutMasterIdLst>
  <p:sldIdLst>
    <p:sldId id="1465" r:id="rId2"/>
    <p:sldId id="1530" r:id="rId3"/>
    <p:sldId id="1042" r:id="rId4"/>
    <p:sldId id="1043" r:id="rId5"/>
    <p:sldId id="946" r:id="rId6"/>
    <p:sldId id="1044" r:id="rId7"/>
    <p:sldId id="1050" r:id="rId8"/>
    <p:sldId id="1046" r:id="rId9"/>
    <p:sldId id="1041" r:id="rId10"/>
    <p:sldId id="1508" r:id="rId11"/>
    <p:sldId id="1047" r:id="rId12"/>
    <p:sldId id="1481" r:id="rId13"/>
    <p:sldId id="1052" r:id="rId14"/>
    <p:sldId id="1051" r:id="rId15"/>
    <p:sldId id="1489" r:id="rId16"/>
    <p:sldId id="1490" r:id="rId17"/>
    <p:sldId id="1509" r:id="rId18"/>
    <p:sldId id="1510" r:id="rId19"/>
    <p:sldId id="947" r:id="rId20"/>
    <p:sldId id="948" r:id="rId21"/>
    <p:sldId id="949" r:id="rId22"/>
    <p:sldId id="1260" r:id="rId23"/>
    <p:sldId id="457" r:id="rId24"/>
    <p:sldId id="260" r:id="rId25"/>
    <p:sldId id="502" r:id="rId26"/>
    <p:sldId id="1214" r:id="rId27"/>
    <p:sldId id="263" r:id="rId28"/>
    <p:sldId id="503" r:id="rId29"/>
    <p:sldId id="266" r:id="rId30"/>
    <p:sldId id="504" r:id="rId31"/>
    <p:sldId id="267" r:id="rId32"/>
    <p:sldId id="268" r:id="rId33"/>
    <p:sldId id="272" r:id="rId34"/>
    <p:sldId id="584" r:id="rId35"/>
    <p:sldId id="585" r:id="rId36"/>
    <p:sldId id="586" r:id="rId37"/>
    <p:sldId id="505" r:id="rId38"/>
    <p:sldId id="506" r:id="rId39"/>
    <p:sldId id="507" r:id="rId40"/>
    <p:sldId id="508" r:id="rId41"/>
    <p:sldId id="280" r:id="rId42"/>
    <p:sldId id="509" r:id="rId43"/>
    <p:sldId id="513" r:id="rId44"/>
    <p:sldId id="514" r:id="rId45"/>
    <p:sldId id="515" r:id="rId46"/>
    <p:sldId id="297" r:id="rId47"/>
    <p:sldId id="301" r:id="rId48"/>
    <p:sldId id="302" r:id="rId49"/>
    <p:sldId id="516" r:id="rId50"/>
    <p:sldId id="305" r:id="rId51"/>
    <p:sldId id="1252" r:id="rId52"/>
    <p:sldId id="1253" r:id="rId53"/>
    <p:sldId id="1254" r:id="rId54"/>
    <p:sldId id="1255" r:id="rId55"/>
    <p:sldId id="1256" r:id="rId56"/>
    <p:sldId id="1257" r:id="rId57"/>
    <p:sldId id="1258" r:id="rId58"/>
    <p:sldId id="1261" r:id="rId59"/>
    <p:sldId id="850" r:id="rId60"/>
    <p:sldId id="520" r:id="rId61"/>
    <p:sldId id="521" r:id="rId62"/>
    <p:sldId id="522" r:id="rId63"/>
    <p:sldId id="523" r:id="rId64"/>
    <p:sldId id="524" r:id="rId65"/>
    <p:sldId id="525" r:id="rId66"/>
    <p:sldId id="526" r:id="rId67"/>
    <p:sldId id="1251" r:id="rId68"/>
    <p:sldId id="529" r:id="rId69"/>
    <p:sldId id="530" r:id="rId70"/>
    <p:sldId id="590" r:id="rId71"/>
    <p:sldId id="531" r:id="rId72"/>
    <p:sldId id="532" r:id="rId73"/>
    <p:sldId id="533" r:id="rId74"/>
    <p:sldId id="534" r:id="rId75"/>
    <p:sldId id="535" r:id="rId76"/>
    <p:sldId id="536" r:id="rId77"/>
    <p:sldId id="537" r:id="rId78"/>
    <p:sldId id="538" r:id="rId79"/>
    <p:sldId id="539" r:id="rId80"/>
    <p:sldId id="540" r:id="rId81"/>
    <p:sldId id="1215" r:id="rId82"/>
    <p:sldId id="1216" r:id="rId83"/>
    <p:sldId id="1445" r:id="rId84"/>
    <p:sldId id="1217" r:id="rId85"/>
    <p:sldId id="1218" r:id="rId86"/>
    <p:sldId id="1219" r:id="rId87"/>
    <p:sldId id="1220" r:id="rId88"/>
    <p:sldId id="1221" r:id="rId89"/>
    <p:sldId id="1222" r:id="rId90"/>
    <p:sldId id="1208" r:id="rId91"/>
    <p:sldId id="1267" r:id="rId92"/>
  </p:sldIdLst>
  <p:sldSz cx="9144000" cy="6858000" type="screen4x3"/>
  <p:notesSz cx="6669088" cy="9928225"/>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00FF"/>
    <a:srgbClr val="FFCCFF"/>
    <a:srgbClr val="0000FF"/>
    <a:srgbClr val="9933FF"/>
    <a:srgbClr val="FFFFCC"/>
    <a:srgbClr val="CCFFFF"/>
    <a:srgbClr val="99FFCC"/>
    <a:srgbClr val="FFFF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34588" autoAdjust="0"/>
    <p:restoredTop sz="86391" autoAdjust="0"/>
  </p:normalViewPr>
  <p:slideViewPr>
    <p:cSldViewPr>
      <p:cViewPr>
        <p:scale>
          <a:sx n="90" d="100"/>
          <a:sy n="90" d="100"/>
        </p:scale>
        <p:origin x="-514" y="24"/>
      </p:cViewPr>
      <p:guideLst>
        <p:guide orient="horz" pos="2160"/>
        <p:guide pos="2880"/>
      </p:guideLst>
    </p:cSldViewPr>
  </p:slideViewPr>
  <p:outlineViewPr>
    <p:cViewPr>
      <p:scale>
        <a:sx n="33" d="100"/>
        <a:sy n="33" d="100"/>
      </p:scale>
      <p:origin x="42" y="79740"/>
    </p:cViewPr>
  </p:outlineViewPr>
  <p:notesTextViewPr>
    <p:cViewPr>
      <p:scale>
        <a:sx n="100" d="100"/>
        <a:sy n="100" d="100"/>
      </p:scale>
      <p:origin x="0" y="0"/>
    </p:cViewPr>
  </p:notesTextViewPr>
  <p:sorterViewPr>
    <p:cViewPr varScale="1">
      <p:scale>
        <a:sx n="1" d="1"/>
        <a:sy n="1" d="1"/>
      </p:scale>
      <p:origin x="0" y="-137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1" Type="http://schemas.openxmlformats.org/officeDocument/2006/relationships/hyperlink" Target="http://www.id.gov.si/" TargetMode="External"/></Relationships>
</file>

<file path=ppt/diagrams/_rels/data9.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1" Type="http://schemas.openxmlformats.org/officeDocument/2006/relationships/hyperlink" Target="http://www.id.gov.si/" TargetMode="External"/></Relationships>
</file>

<file path=ppt/diagrams/_rels/drawing9.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C2FBEE-43DB-4894-9755-4F39A9E30149}" type="doc">
      <dgm:prSet loTypeId="urn:microsoft.com/office/officeart/2008/layout/VerticalCurvedList" loCatId="list" qsTypeId="urn:microsoft.com/office/officeart/2005/8/quickstyle/simple3" qsCatId="simple" csTypeId="urn:microsoft.com/office/officeart/2005/8/colors/colorful1" csCatId="colorful" phldr="1"/>
      <dgm:spPr>
        <a:scene3d>
          <a:camera prst="orthographicFront">
            <a:rot lat="0" lon="0" rev="0"/>
          </a:camera>
          <a:lightRig rig="balanced" dir="t">
            <a:rot lat="0" lon="0" rev="8700000"/>
          </a:lightRig>
        </a:scene3d>
      </dgm:spPr>
      <dgm:t>
        <a:bodyPr/>
        <a:lstStyle/>
        <a:p>
          <a:endParaRPr lang="sl-SI"/>
        </a:p>
      </dgm:t>
    </dgm:pt>
    <dgm:pt modelId="{CFE213E9-13E3-4068-86A7-8882D301114A}">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altLang="zh-CN" sz="2400" b="1" dirty="0">
              <a:latin typeface="Comic Sans MS" pitchFamily="66" charset="0"/>
            </a:rPr>
            <a:t>Prvotno prepričanje je bilo, da je zdravje odsotnost bolezni. </a:t>
          </a:r>
        </a:p>
      </dgm:t>
    </dgm:pt>
    <dgm:pt modelId="{D1AAD006-2DCE-47FF-8E2C-2DCA8ECB1984}" type="parTrans" cxnId="{EA8F55DF-D5F7-4FDC-B063-2850AECD912E}">
      <dgm:prSet/>
      <dgm:spPr/>
      <dgm:t>
        <a:bodyPr/>
        <a:lstStyle/>
        <a:p>
          <a:endParaRPr lang="sl-SI" sz="1600"/>
        </a:p>
      </dgm:t>
    </dgm:pt>
    <dgm:pt modelId="{77B8EBAC-7D5A-4A07-9960-79E2E20A4EED}" type="sibTrans" cxnId="{EA8F55DF-D5F7-4FDC-B063-2850AECD912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sz="1600"/>
        </a:p>
      </dgm:t>
    </dgm:pt>
    <dgm:pt modelId="{F5C55D23-9817-47A8-B7F4-AFA13C21E4AF}">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altLang="zh-CN" sz="2400" b="1" dirty="0">
              <a:latin typeface="Comic Sans MS" pitchFamily="66" charset="0"/>
            </a:rPr>
            <a:t>Danes opredeljujemo zdravje kot stanje  popolnega telesnega, duševnega in socialnega blagostanja, ki se kaže v zmožnosti neprekinjenega prilagajanja okolju. </a:t>
          </a:r>
        </a:p>
      </dgm:t>
    </dgm:pt>
    <dgm:pt modelId="{19718E18-005F-4CC3-BBEF-E5ED03A725A5}" type="parTrans" cxnId="{65348506-F8D6-48C2-B7D3-1DE6BC88A34A}">
      <dgm:prSet/>
      <dgm:spPr/>
      <dgm:t>
        <a:bodyPr/>
        <a:lstStyle/>
        <a:p>
          <a:endParaRPr lang="sl-SI" sz="1600"/>
        </a:p>
      </dgm:t>
    </dgm:pt>
    <dgm:pt modelId="{02FE8795-0DB1-4D3C-87D2-69466B7D013B}" type="sibTrans" cxnId="{65348506-F8D6-48C2-B7D3-1DE6BC88A34A}">
      <dgm:prSet/>
      <dgm:spPr/>
      <dgm:t>
        <a:bodyPr/>
        <a:lstStyle/>
        <a:p>
          <a:endParaRPr lang="sl-SI" sz="1600"/>
        </a:p>
      </dgm:t>
    </dgm:pt>
    <dgm:pt modelId="{ACBC16C3-1211-4FA7-B292-B869789B9462}">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altLang="zh-CN" sz="2400" b="1" dirty="0">
              <a:latin typeface="Comic Sans MS" pitchFamily="66" charset="0"/>
            </a:rPr>
            <a:t>Skrb za zdravje ni več interes posameznika,ampak vse bolj postaja tudi skrb družbe; ni več zasebna, ampak tudi in vse bolj družbena dobrina. </a:t>
          </a:r>
          <a:endParaRPr lang="sl-SI" sz="2400" dirty="0"/>
        </a:p>
      </dgm:t>
    </dgm:pt>
    <dgm:pt modelId="{3A0CB986-67D5-4939-B3E0-3D84ED08B6FB}" type="parTrans" cxnId="{67860B4A-B2D2-4358-9B15-267735C97A60}">
      <dgm:prSet/>
      <dgm:spPr/>
      <dgm:t>
        <a:bodyPr/>
        <a:lstStyle/>
        <a:p>
          <a:endParaRPr lang="sl-SI" sz="1600"/>
        </a:p>
      </dgm:t>
    </dgm:pt>
    <dgm:pt modelId="{1F2C1115-DBAD-4B59-A8AE-71D1F6212A2E}" type="sibTrans" cxnId="{67860B4A-B2D2-4358-9B15-267735C97A60}">
      <dgm:prSet/>
      <dgm:spPr/>
      <dgm:t>
        <a:bodyPr/>
        <a:lstStyle/>
        <a:p>
          <a:endParaRPr lang="sl-SI" sz="1600"/>
        </a:p>
      </dgm:t>
    </dgm:pt>
    <dgm:pt modelId="{CD5C3731-0420-4397-B025-397E9D3DAA05}" type="pres">
      <dgm:prSet presAssocID="{9DC2FBEE-43DB-4894-9755-4F39A9E30149}" presName="Name0" presStyleCnt="0">
        <dgm:presLayoutVars>
          <dgm:chMax val="7"/>
          <dgm:chPref val="7"/>
          <dgm:dir/>
        </dgm:presLayoutVars>
      </dgm:prSet>
      <dgm:spPr/>
    </dgm:pt>
    <dgm:pt modelId="{412A5510-779C-4C2E-9290-DCCD35830D6E}" type="pres">
      <dgm:prSet presAssocID="{9DC2FBEE-43DB-4894-9755-4F39A9E30149}" presName="Name1"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6465BD67-F3B9-4B14-9FBD-3CF760899DD0}" type="pres">
      <dgm:prSet presAssocID="{9DC2FBEE-43DB-4894-9755-4F39A9E30149}" presName="cycl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965E00B-F6C2-4CD0-9778-BB4A14720F53}" type="pres">
      <dgm:prSet presAssocID="{9DC2FBEE-43DB-4894-9755-4F39A9E30149}" presName="srcNode" presStyleLbl="node1" presStyleIdx="0" presStyleCnt="3"/>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ADAF61E-E70B-4C6E-9B2F-FA66DB990222}" type="pres">
      <dgm:prSet presAssocID="{9DC2FBEE-43DB-4894-9755-4F39A9E30149}" presName="conn" presStyleLbl="parChTrans1D2" presStyleIdx="0" presStyleCnt="1"/>
      <dgm:spPr/>
    </dgm:pt>
    <dgm:pt modelId="{6C9616D1-42DD-4695-B454-13BCA4349F61}" type="pres">
      <dgm:prSet presAssocID="{9DC2FBEE-43DB-4894-9755-4F39A9E30149}" presName="extraNode" presStyleLbl="node1" presStyleIdx="0" presStyleCnt="3"/>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914D8A0-8B1C-4E3D-8B84-A145B7641B70}" type="pres">
      <dgm:prSet presAssocID="{9DC2FBEE-43DB-4894-9755-4F39A9E30149}" presName="dstNode" presStyleLbl="node1" presStyleIdx="0" presStyleCnt="3"/>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C56896E2-06FF-4139-8361-6DA63D08DB3A}" type="pres">
      <dgm:prSet presAssocID="{CFE213E9-13E3-4068-86A7-8882D301114A}" presName="text_1" presStyleLbl="node1" presStyleIdx="0" presStyleCnt="3" custLinFactNeighborX="151" custLinFactNeighborY="-41121">
        <dgm:presLayoutVars>
          <dgm:bulletEnabled val="1"/>
        </dgm:presLayoutVars>
      </dgm:prSet>
      <dgm:spPr/>
    </dgm:pt>
    <dgm:pt modelId="{2307F296-12B5-4623-B982-42027068539D}" type="pres">
      <dgm:prSet presAssocID="{CFE213E9-13E3-4068-86A7-8882D301114A}" presName="accent_1"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15363259-C981-4D7F-93AA-13DA801A07EC}" type="pres">
      <dgm:prSet presAssocID="{CFE213E9-13E3-4068-86A7-8882D301114A}" presName="accentRepeatNode" presStyleLbl="solidFgAcc1" presStyleIdx="0" presStyleCnt="3" custLinFactNeighborX="-5610" custLinFactNeighborY="-28519"/>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80B9E8A-FE2B-48C2-B81A-655C5EBAC9EF}" type="pres">
      <dgm:prSet presAssocID="{F5C55D23-9817-47A8-B7F4-AFA13C21E4AF}" presName="text_2" presStyleLbl="node1" presStyleIdx="1" presStyleCnt="3" custScaleY="180343" custLinFactNeighborX="-198" custLinFactNeighborY="-35517">
        <dgm:presLayoutVars>
          <dgm:bulletEnabled val="1"/>
        </dgm:presLayoutVars>
      </dgm:prSet>
      <dgm:spPr/>
    </dgm:pt>
    <dgm:pt modelId="{973A148F-1410-48B8-988E-AD68200E6B73}" type="pres">
      <dgm:prSet presAssocID="{F5C55D23-9817-47A8-B7F4-AFA13C21E4AF}" presName="accent_2"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1668638-8889-432B-9934-F2D2095157A8}" type="pres">
      <dgm:prSet presAssocID="{F5C55D23-9817-47A8-B7F4-AFA13C21E4AF}" presName="accentRepeatNode" presStyleLbl="solidFgAcc1" presStyleIdx="1" presStyleCnt="3" custLinFactNeighborX="-13380" custLinFactNeighborY="-36344"/>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12922A5-0944-4677-91BA-BD9ECA60E00A}" type="pres">
      <dgm:prSet presAssocID="{ACBC16C3-1211-4FA7-B292-B869789B9462}" presName="text_3" presStyleLbl="node1" presStyleIdx="2" presStyleCnt="3" custScaleY="176730">
        <dgm:presLayoutVars>
          <dgm:bulletEnabled val="1"/>
        </dgm:presLayoutVars>
      </dgm:prSet>
      <dgm:spPr/>
    </dgm:pt>
    <dgm:pt modelId="{17BC82AD-A68B-4233-9F84-CDBAA89C247C}" type="pres">
      <dgm:prSet presAssocID="{ACBC16C3-1211-4FA7-B292-B869789B9462}" presName="accent_3"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7617DA8-E45F-4B4F-BFE4-813AC0C56DEA}" type="pres">
      <dgm:prSet presAssocID="{ACBC16C3-1211-4FA7-B292-B869789B9462}" presName="accentRepeatNode" presStyleLbl="solidFgAcc1" presStyleIdx="2" presStyleCnt="3"/>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65348506-F8D6-48C2-B7D3-1DE6BC88A34A}" srcId="{9DC2FBEE-43DB-4894-9755-4F39A9E30149}" destId="{F5C55D23-9817-47A8-B7F4-AFA13C21E4AF}" srcOrd="1" destOrd="0" parTransId="{19718E18-005F-4CC3-BBEF-E5ED03A725A5}" sibTransId="{02FE8795-0DB1-4D3C-87D2-69466B7D013B}"/>
    <dgm:cxn modelId="{03AE7315-25BD-45E7-AE32-EF3939B43E82}" type="presOf" srcId="{77B8EBAC-7D5A-4A07-9960-79E2E20A4EED}" destId="{5ADAF61E-E70B-4C6E-9B2F-FA66DB990222}" srcOrd="0" destOrd="0" presId="urn:microsoft.com/office/officeart/2008/layout/VerticalCurvedList"/>
    <dgm:cxn modelId="{59E46441-1C56-46AF-B040-CB83A23A1577}" type="presOf" srcId="{CFE213E9-13E3-4068-86A7-8882D301114A}" destId="{C56896E2-06FF-4139-8361-6DA63D08DB3A}" srcOrd="0" destOrd="0" presId="urn:microsoft.com/office/officeart/2008/layout/VerticalCurvedList"/>
    <dgm:cxn modelId="{67860B4A-B2D2-4358-9B15-267735C97A60}" srcId="{9DC2FBEE-43DB-4894-9755-4F39A9E30149}" destId="{ACBC16C3-1211-4FA7-B292-B869789B9462}" srcOrd="2" destOrd="0" parTransId="{3A0CB986-67D5-4939-B3E0-3D84ED08B6FB}" sibTransId="{1F2C1115-DBAD-4B59-A8AE-71D1F6212A2E}"/>
    <dgm:cxn modelId="{A6FA388C-9C8D-40C7-A945-B77DDC2E6735}" type="presOf" srcId="{ACBC16C3-1211-4FA7-B292-B869789B9462}" destId="{B12922A5-0944-4677-91BA-BD9ECA60E00A}" srcOrd="0" destOrd="0" presId="urn:microsoft.com/office/officeart/2008/layout/VerticalCurvedList"/>
    <dgm:cxn modelId="{86541B99-2B49-411F-AA03-5FCD5EBB98EB}" type="presOf" srcId="{9DC2FBEE-43DB-4894-9755-4F39A9E30149}" destId="{CD5C3731-0420-4397-B025-397E9D3DAA05}" srcOrd="0" destOrd="0" presId="urn:microsoft.com/office/officeart/2008/layout/VerticalCurvedList"/>
    <dgm:cxn modelId="{F930BCB3-AA74-4CFD-A161-454D0741DD5B}" type="presOf" srcId="{F5C55D23-9817-47A8-B7F4-AFA13C21E4AF}" destId="{080B9E8A-FE2B-48C2-B81A-655C5EBAC9EF}" srcOrd="0" destOrd="0" presId="urn:microsoft.com/office/officeart/2008/layout/VerticalCurvedList"/>
    <dgm:cxn modelId="{EA8F55DF-D5F7-4FDC-B063-2850AECD912E}" srcId="{9DC2FBEE-43DB-4894-9755-4F39A9E30149}" destId="{CFE213E9-13E3-4068-86A7-8882D301114A}" srcOrd="0" destOrd="0" parTransId="{D1AAD006-2DCE-47FF-8E2C-2DCA8ECB1984}" sibTransId="{77B8EBAC-7D5A-4A07-9960-79E2E20A4EED}"/>
    <dgm:cxn modelId="{8EAE3837-B79D-4070-81A3-953CB9E26DD9}" type="presParOf" srcId="{CD5C3731-0420-4397-B025-397E9D3DAA05}" destId="{412A5510-779C-4C2E-9290-DCCD35830D6E}" srcOrd="0" destOrd="0" presId="urn:microsoft.com/office/officeart/2008/layout/VerticalCurvedList"/>
    <dgm:cxn modelId="{1BE8F3F9-FB8D-4CB9-A1E7-2BC614F853FA}" type="presParOf" srcId="{412A5510-779C-4C2E-9290-DCCD35830D6E}" destId="{6465BD67-F3B9-4B14-9FBD-3CF760899DD0}" srcOrd="0" destOrd="0" presId="urn:microsoft.com/office/officeart/2008/layout/VerticalCurvedList"/>
    <dgm:cxn modelId="{9D41DE85-61F9-46C2-BDC9-82957BDB7491}" type="presParOf" srcId="{6465BD67-F3B9-4B14-9FBD-3CF760899DD0}" destId="{5965E00B-F6C2-4CD0-9778-BB4A14720F53}" srcOrd="0" destOrd="0" presId="urn:microsoft.com/office/officeart/2008/layout/VerticalCurvedList"/>
    <dgm:cxn modelId="{D33B552C-14E0-4E87-90D7-990BAD8C637A}" type="presParOf" srcId="{6465BD67-F3B9-4B14-9FBD-3CF760899DD0}" destId="{5ADAF61E-E70B-4C6E-9B2F-FA66DB990222}" srcOrd="1" destOrd="0" presId="urn:microsoft.com/office/officeart/2008/layout/VerticalCurvedList"/>
    <dgm:cxn modelId="{73DE7281-C567-411B-AA92-E34F57EAD508}" type="presParOf" srcId="{6465BD67-F3B9-4B14-9FBD-3CF760899DD0}" destId="{6C9616D1-42DD-4695-B454-13BCA4349F61}" srcOrd="2" destOrd="0" presId="urn:microsoft.com/office/officeart/2008/layout/VerticalCurvedList"/>
    <dgm:cxn modelId="{30CE3966-635C-4E2E-B8AE-1ABDA133937D}" type="presParOf" srcId="{6465BD67-F3B9-4B14-9FBD-3CF760899DD0}" destId="{5914D8A0-8B1C-4E3D-8B84-A145B7641B70}" srcOrd="3" destOrd="0" presId="urn:microsoft.com/office/officeart/2008/layout/VerticalCurvedList"/>
    <dgm:cxn modelId="{BF38B6EB-B51F-4381-932E-5FF1B8C26051}" type="presParOf" srcId="{412A5510-779C-4C2E-9290-DCCD35830D6E}" destId="{C56896E2-06FF-4139-8361-6DA63D08DB3A}" srcOrd="1" destOrd="0" presId="urn:microsoft.com/office/officeart/2008/layout/VerticalCurvedList"/>
    <dgm:cxn modelId="{16302590-6F21-466F-AB77-69D3F1B0BFF4}" type="presParOf" srcId="{412A5510-779C-4C2E-9290-DCCD35830D6E}" destId="{2307F296-12B5-4623-B982-42027068539D}" srcOrd="2" destOrd="0" presId="urn:microsoft.com/office/officeart/2008/layout/VerticalCurvedList"/>
    <dgm:cxn modelId="{13ED8408-C6A9-4835-AD82-F17AF38EF124}" type="presParOf" srcId="{2307F296-12B5-4623-B982-42027068539D}" destId="{15363259-C981-4D7F-93AA-13DA801A07EC}" srcOrd="0" destOrd="0" presId="urn:microsoft.com/office/officeart/2008/layout/VerticalCurvedList"/>
    <dgm:cxn modelId="{B152C797-A8F8-494C-B16B-C52B162BDFE2}" type="presParOf" srcId="{412A5510-779C-4C2E-9290-DCCD35830D6E}" destId="{080B9E8A-FE2B-48C2-B81A-655C5EBAC9EF}" srcOrd="3" destOrd="0" presId="urn:microsoft.com/office/officeart/2008/layout/VerticalCurvedList"/>
    <dgm:cxn modelId="{E3474F95-35F8-4F24-BC36-41940D78BE1C}" type="presParOf" srcId="{412A5510-779C-4C2E-9290-DCCD35830D6E}" destId="{973A148F-1410-48B8-988E-AD68200E6B73}" srcOrd="4" destOrd="0" presId="urn:microsoft.com/office/officeart/2008/layout/VerticalCurvedList"/>
    <dgm:cxn modelId="{7E5C7EA9-C157-4660-AC22-A7385665FC8D}" type="presParOf" srcId="{973A148F-1410-48B8-988E-AD68200E6B73}" destId="{51668638-8889-432B-9934-F2D2095157A8}" srcOrd="0" destOrd="0" presId="urn:microsoft.com/office/officeart/2008/layout/VerticalCurvedList"/>
    <dgm:cxn modelId="{745AB0B2-F944-49BB-8499-BB73D310AF8D}" type="presParOf" srcId="{412A5510-779C-4C2E-9290-DCCD35830D6E}" destId="{B12922A5-0944-4677-91BA-BD9ECA60E00A}" srcOrd="5" destOrd="0" presId="urn:microsoft.com/office/officeart/2008/layout/VerticalCurvedList"/>
    <dgm:cxn modelId="{8CF65346-B997-4A7B-AA87-A6BC4A3A6D7D}" type="presParOf" srcId="{412A5510-779C-4C2E-9290-DCCD35830D6E}" destId="{17BC82AD-A68B-4233-9F84-CDBAA89C247C}" srcOrd="6" destOrd="0" presId="urn:microsoft.com/office/officeart/2008/layout/VerticalCurvedList"/>
    <dgm:cxn modelId="{25CC91B1-8571-44FC-99B9-9CA76468405C}" type="presParOf" srcId="{17BC82AD-A68B-4233-9F84-CDBAA89C247C}" destId="{07617DA8-E45F-4B4F-BFE4-813AC0C56DEA}"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5123680-9D0D-4E13-B3B9-05ECCF087AD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sl-SI"/>
        </a:p>
      </dgm:t>
    </dgm:pt>
    <dgm:pt modelId="{74A1C005-346B-41E5-865D-D586D6C9A230}">
      <dgm:prSet custT="1">
        <dgm:style>
          <a:lnRef idx="1">
            <a:schemeClr val="accent2"/>
          </a:lnRef>
          <a:fillRef idx="2">
            <a:schemeClr val="accent2"/>
          </a:fillRef>
          <a:effectRef idx="1">
            <a:schemeClr val="accent2"/>
          </a:effectRef>
          <a:fontRef idx="minor">
            <a:schemeClr val="dk1"/>
          </a:fontRef>
        </dgm:style>
      </dgm:prSet>
      <dgm:spPr>
        <a:ln/>
      </dgm:spPr>
      <dgm:t>
        <a:bodyPr/>
        <a:lstStyle/>
        <a:p>
          <a:r>
            <a:rPr lang="sl-SI" sz="4000" b="1" dirty="0">
              <a:solidFill>
                <a:srgbClr val="0000FF"/>
              </a:solidFill>
              <a:latin typeface="Comic Sans MS" pitchFamily="66" charset="0"/>
            </a:rPr>
            <a:t>Beseda ergonomija izhaja iz grških besed </a:t>
          </a:r>
        </a:p>
      </dgm:t>
    </dgm:pt>
    <dgm:pt modelId="{A4D0BE5E-3789-45D4-938B-0E90C9A8FBC4}" type="parTrans" cxnId="{6BB6E758-A1ED-4B63-9A06-6966F286DA4B}">
      <dgm:prSet/>
      <dgm:spPr/>
      <dgm:t>
        <a:bodyPr/>
        <a:lstStyle/>
        <a:p>
          <a:endParaRPr lang="sl-SI"/>
        </a:p>
      </dgm:t>
    </dgm:pt>
    <dgm:pt modelId="{E07119D4-ACCC-4605-B005-75DA1E947094}" type="sibTrans" cxnId="{6BB6E758-A1ED-4B63-9A06-6966F286DA4B}">
      <dgm:prSet/>
      <dgm:spPr/>
      <dgm:t>
        <a:bodyPr/>
        <a:lstStyle/>
        <a:p>
          <a:endParaRPr lang="sl-SI"/>
        </a:p>
      </dgm:t>
    </dgm:pt>
    <dgm:pt modelId="{AFD4EDF4-2BC3-4A77-A94F-B0FFFDC94374}">
      <dgm:prSet custT="1">
        <dgm:style>
          <a:lnRef idx="1">
            <a:schemeClr val="accent2"/>
          </a:lnRef>
          <a:fillRef idx="2">
            <a:schemeClr val="accent2"/>
          </a:fillRef>
          <a:effectRef idx="1">
            <a:schemeClr val="accent2"/>
          </a:effectRef>
          <a:fontRef idx="minor">
            <a:schemeClr val="dk1"/>
          </a:fontRef>
        </dgm:style>
      </dgm:prSet>
      <dgm:spPr>
        <a:ln/>
      </dgm:spPr>
      <dgm:t>
        <a:bodyPr/>
        <a:lstStyle/>
        <a:p>
          <a:r>
            <a:rPr lang="sl-SI" sz="3200" b="1" dirty="0">
              <a:solidFill>
                <a:srgbClr val="0000FF"/>
              </a:solidFill>
              <a:latin typeface="Comic Sans MS" pitchFamily="66" charset="0"/>
            </a:rPr>
            <a:t>ERGON</a:t>
          </a:r>
          <a:r>
            <a:rPr lang="sl-SI" sz="2400" b="1" dirty="0">
              <a:solidFill>
                <a:srgbClr val="0000FF"/>
              </a:solidFill>
              <a:latin typeface="Comic Sans MS" pitchFamily="66" charset="0"/>
            </a:rPr>
            <a:t>, ki pomeni DELO in </a:t>
          </a:r>
        </a:p>
      </dgm:t>
    </dgm:pt>
    <dgm:pt modelId="{F92EEE79-1381-4153-B67B-C8EF7398A6D4}" type="parTrans" cxnId="{5C98E44A-FB1F-4864-984A-6CFD1A691188}">
      <dgm:prSet/>
      <dgm:spPr/>
      <dgm:t>
        <a:bodyPr/>
        <a:lstStyle/>
        <a:p>
          <a:endParaRPr lang="sl-SI"/>
        </a:p>
      </dgm:t>
    </dgm:pt>
    <dgm:pt modelId="{F65EA130-229E-4CCD-A48C-D131BEB9A44E}" type="sibTrans" cxnId="{5C98E44A-FB1F-4864-984A-6CFD1A691188}">
      <dgm:prSet/>
      <dgm:spPr/>
      <dgm:t>
        <a:bodyPr/>
        <a:lstStyle/>
        <a:p>
          <a:endParaRPr lang="sl-SI"/>
        </a:p>
      </dgm:t>
    </dgm:pt>
    <dgm:pt modelId="{97E76DCF-5BDC-4F76-B8F5-BC2BD9F79C76}">
      <dgm:prSet custT="1">
        <dgm:style>
          <a:lnRef idx="1">
            <a:schemeClr val="accent2"/>
          </a:lnRef>
          <a:fillRef idx="2">
            <a:schemeClr val="accent2"/>
          </a:fillRef>
          <a:effectRef idx="1">
            <a:schemeClr val="accent2"/>
          </a:effectRef>
          <a:fontRef idx="minor">
            <a:schemeClr val="dk1"/>
          </a:fontRef>
        </dgm:style>
      </dgm:prSet>
      <dgm:spPr>
        <a:ln/>
      </dgm:spPr>
      <dgm:t>
        <a:bodyPr/>
        <a:lstStyle/>
        <a:p>
          <a:r>
            <a:rPr lang="sl-SI" sz="3200" b="1" dirty="0">
              <a:solidFill>
                <a:srgbClr val="0000FF"/>
              </a:solidFill>
              <a:latin typeface="Comic Sans MS" pitchFamily="66" charset="0"/>
            </a:rPr>
            <a:t>NOMOS, ki pomeni načelo ali ZAKON. </a:t>
          </a:r>
        </a:p>
      </dgm:t>
    </dgm:pt>
    <dgm:pt modelId="{1CA84D60-964A-4BEE-BCA3-3B5FC2690851}" type="parTrans" cxnId="{AEFBB4D5-52B8-48B2-B905-8581312978E7}">
      <dgm:prSet/>
      <dgm:spPr/>
      <dgm:t>
        <a:bodyPr/>
        <a:lstStyle/>
        <a:p>
          <a:endParaRPr lang="sl-SI"/>
        </a:p>
      </dgm:t>
    </dgm:pt>
    <dgm:pt modelId="{1599CD98-3B00-48E7-837E-EE41C8968FF1}" type="sibTrans" cxnId="{AEFBB4D5-52B8-48B2-B905-8581312978E7}">
      <dgm:prSet/>
      <dgm:spPr/>
      <dgm:t>
        <a:bodyPr/>
        <a:lstStyle/>
        <a:p>
          <a:endParaRPr lang="sl-SI"/>
        </a:p>
      </dgm:t>
    </dgm:pt>
    <dgm:pt modelId="{C1FED365-309B-4417-BB23-E249C87384E6}" type="pres">
      <dgm:prSet presAssocID="{85123680-9D0D-4E13-B3B9-05ECCF087AD4}" presName="hierChild1" presStyleCnt="0">
        <dgm:presLayoutVars>
          <dgm:chPref val="1"/>
          <dgm:dir/>
          <dgm:animOne val="branch"/>
          <dgm:animLvl val="lvl"/>
          <dgm:resizeHandles/>
        </dgm:presLayoutVars>
      </dgm:prSet>
      <dgm:spPr/>
    </dgm:pt>
    <dgm:pt modelId="{05C4B258-FE7D-4117-82BA-9E346567D63C}" type="pres">
      <dgm:prSet presAssocID="{74A1C005-346B-41E5-865D-D586D6C9A230}" presName="hierRoot1" presStyleCnt="0"/>
      <dgm:spPr/>
    </dgm:pt>
    <dgm:pt modelId="{FD8D8B8E-BF13-4EE8-9C45-3622FD4B0935}" type="pres">
      <dgm:prSet presAssocID="{74A1C005-346B-41E5-865D-D586D6C9A230}" presName="composite" presStyleCnt="0"/>
      <dgm:spPr/>
    </dgm:pt>
    <dgm:pt modelId="{9958A4AC-D857-4282-9CC9-280514C6C2D3}" type="pres">
      <dgm:prSet presAssocID="{74A1C005-346B-41E5-865D-D586D6C9A230}" presName="background" presStyleLbl="node0" presStyleIdx="0" presStyleCnt="1">
        <dgm:style>
          <a:lnRef idx="1">
            <a:schemeClr val="accent3"/>
          </a:lnRef>
          <a:fillRef idx="2">
            <a:schemeClr val="accent3"/>
          </a:fillRef>
          <a:effectRef idx="1">
            <a:schemeClr val="accent3"/>
          </a:effectRef>
          <a:fontRef idx="minor">
            <a:schemeClr val="dk1"/>
          </a:fontRef>
        </dgm:style>
      </dgm:prSet>
      <dgm:spPr>
        <a:ln/>
      </dgm:spPr>
    </dgm:pt>
    <dgm:pt modelId="{12B421E3-8782-41D1-B92B-13FAEC8B1E18}" type="pres">
      <dgm:prSet presAssocID="{74A1C005-346B-41E5-865D-D586D6C9A230}" presName="text" presStyleLbl="fgAcc0" presStyleIdx="0" presStyleCnt="1" custScaleX="309718">
        <dgm:presLayoutVars>
          <dgm:chPref val="3"/>
        </dgm:presLayoutVars>
      </dgm:prSet>
      <dgm:spPr/>
    </dgm:pt>
    <dgm:pt modelId="{E99C9518-7373-49EF-8FF4-006B377ACE74}" type="pres">
      <dgm:prSet presAssocID="{74A1C005-346B-41E5-865D-D586D6C9A230}" presName="hierChild2" presStyleCnt="0"/>
      <dgm:spPr/>
    </dgm:pt>
    <dgm:pt modelId="{7C13EA49-3C4C-49E8-B144-DA90AF46FE02}" type="pres">
      <dgm:prSet presAssocID="{F92EEE79-1381-4153-B67B-C8EF7398A6D4}" presName="Name10" presStyleLbl="parChTrans1D2" presStyleIdx="0" presStyleCnt="2"/>
      <dgm:spPr/>
    </dgm:pt>
    <dgm:pt modelId="{AF56E651-B7A3-4DFC-AEFC-1DB8DA471F41}" type="pres">
      <dgm:prSet presAssocID="{AFD4EDF4-2BC3-4A77-A94F-B0FFFDC94374}" presName="hierRoot2" presStyleCnt="0"/>
      <dgm:spPr/>
    </dgm:pt>
    <dgm:pt modelId="{7180A4C7-873E-41AB-A517-7E0F66CE1400}" type="pres">
      <dgm:prSet presAssocID="{AFD4EDF4-2BC3-4A77-A94F-B0FFFDC94374}" presName="composite2" presStyleCnt="0"/>
      <dgm:spPr/>
    </dgm:pt>
    <dgm:pt modelId="{8EBECAB1-8AA0-4BA1-854F-FDAE4F3A7E9D}" type="pres">
      <dgm:prSet presAssocID="{AFD4EDF4-2BC3-4A77-A94F-B0FFFDC94374}" presName="background2" presStyleLbl="node2" presStyleIdx="0" presStyleCnt="2">
        <dgm:style>
          <a:lnRef idx="1">
            <a:schemeClr val="accent3"/>
          </a:lnRef>
          <a:fillRef idx="2">
            <a:schemeClr val="accent3"/>
          </a:fillRef>
          <a:effectRef idx="1">
            <a:schemeClr val="accent3"/>
          </a:effectRef>
          <a:fontRef idx="minor">
            <a:schemeClr val="dk1"/>
          </a:fontRef>
        </dgm:style>
      </dgm:prSet>
      <dgm:spPr>
        <a:ln/>
      </dgm:spPr>
    </dgm:pt>
    <dgm:pt modelId="{654059B8-B461-426C-B198-F00C91122631}" type="pres">
      <dgm:prSet presAssocID="{AFD4EDF4-2BC3-4A77-A94F-B0FFFDC94374}" presName="text2" presStyleLbl="fgAcc2" presStyleIdx="0" presStyleCnt="2" custScaleX="127938">
        <dgm:presLayoutVars>
          <dgm:chPref val="3"/>
        </dgm:presLayoutVars>
      </dgm:prSet>
      <dgm:spPr/>
    </dgm:pt>
    <dgm:pt modelId="{EC927B87-D6B5-4952-A1E1-5CFF033A2E91}" type="pres">
      <dgm:prSet presAssocID="{AFD4EDF4-2BC3-4A77-A94F-B0FFFDC94374}" presName="hierChild3" presStyleCnt="0"/>
      <dgm:spPr/>
    </dgm:pt>
    <dgm:pt modelId="{347FD068-CEC1-49E2-8D08-D0C94A5B00BA}" type="pres">
      <dgm:prSet presAssocID="{1CA84D60-964A-4BEE-BCA3-3B5FC2690851}" presName="Name10" presStyleLbl="parChTrans1D2" presStyleIdx="1" presStyleCnt="2"/>
      <dgm:spPr/>
    </dgm:pt>
    <dgm:pt modelId="{F637BF3F-01AB-4109-8A8C-794D4D69BDFB}" type="pres">
      <dgm:prSet presAssocID="{97E76DCF-5BDC-4F76-B8F5-BC2BD9F79C76}" presName="hierRoot2" presStyleCnt="0"/>
      <dgm:spPr/>
    </dgm:pt>
    <dgm:pt modelId="{0595D1A9-0973-4EE0-AB8D-22988E48B223}" type="pres">
      <dgm:prSet presAssocID="{97E76DCF-5BDC-4F76-B8F5-BC2BD9F79C76}" presName="composite2" presStyleCnt="0"/>
      <dgm:spPr/>
    </dgm:pt>
    <dgm:pt modelId="{785B439F-6F36-46E9-A036-2E6DF17DB69F}" type="pres">
      <dgm:prSet presAssocID="{97E76DCF-5BDC-4F76-B8F5-BC2BD9F79C76}" presName="background2" presStyleLbl="node2" presStyleIdx="1" presStyleCnt="2">
        <dgm:style>
          <a:lnRef idx="1">
            <a:schemeClr val="accent3"/>
          </a:lnRef>
          <a:fillRef idx="2">
            <a:schemeClr val="accent3"/>
          </a:fillRef>
          <a:effectRef idx="1">
            <a:schemeClr val="accent3"/>
          </a:effectRef>
          <a:fontRef idx="minor">
            <a:schemeClr val="dk1"/>
          </a:fontRef>
        </dgm:style>
      </dgm:prSet>
      <dgm:spPr>
        <a:ln/>
      </dgm:spPr>
    </dgm:pt>
    <dgm:pt modelId="{C0DD9420-2021-4FF3-A38C-D595AA816F34}" type="pres">
      <dgm:prSet presAssocID="{97E76DCF-5BDC-4F76-B8F5-BC2BD9F79C76}" presName="text2" presStyleLbl="fgAcc2" presStyleIdx="1" presStyleCnt="2" custScaleX="150777">
        <dgm:presLayoutVars>
          <dgm:chPref val="3"/>
        </dgm:presLayoutVars>
      </dgm:prSet>
      <dgm:spPr/>
    </dgm:pt>
    <dgm:pt modelId="{945635E4-A246-4861-8D7C-3874B2CB65A4}" type="pres">
      <dgm:prSet presAssocID="{97E76DCF-5BDC-4F76-B8F5-BC2BD9F79C76}" presName="hierChild3" presStyleCnt="0"/>
      <dgm:spPr/>
    </dgm:pt>
  </dgm:ptLst>
  <dgm:cxnLst>
    <dgm:cxn modelId="{E989C606-4D98-494A-8E67-BC4176C8047F}" type="presOf" srcId="{97E76DCF-5BDC-4F76-B8F5-BC2BD9F79C76}" destId="{C0DD9420-2021-4FF3-A38C-D595AA816F34}" srcOrd="0" destOrd="0" presId="urn:microsoft.com/office/officeart/2005/8/layout/hierarchy1"/>
    <dgm:cxn modelId="{9F0D8D14-E5B1-42A4-82B3-182CAECF49AE}" type="presOf" srcId="{AFD4EDF4-2BC3-4A77-A94F-B0FFFDC94374}" destId="{654059B8-B461-426C-B198-F00C91122631}" srcOrd="0" destOrd="0" presId="urn:microsoft.com/office/officeart/2005/8/layout/hierarchy1"/>
    <dgm:cxn modelId="{4D229239-0BE9-426E-BC03-56C5A10CFA88}" type="presOf" srcId="{74A1C005-346B-41E5-865D-D586D6C9A230}" destId="{12B421E3-8782-41D1-B92B-13FAEC8B1E18}" srcOrd="0" destOrd="0" presId="urn:microsoft.com/office/officeart/2005/8/layout/hierarchy1"/>
    <dgm:cxn modelId="{48C2E45B-4588-4DD8-B9F4-8603ECC5BE53}" type="presOf" srcId="{1CA84D60-964A-4BEE-BCA3-3B5FC2690851}" destId="{347FD068-CEC1-49E2-8D08-D0C94A5B00BA}" srcOrd="0" destOrd="0" presId="urn:microsoft.com/office/officeart/2005/8/layout/hierarchy1"/>
    <dgm:cxn modelId="{A6A1D164-D167-4DD3-8E5A-DE5F5CDFACAC}" type="presOf" srcId="{85123680-9D0D-4E13-B3B9-05ECCF087AD4}" destId="{C1FED365-309B-4417-BB23-E249C87384E6}" srcOrd="0" destOrd="0" presId="urn:microsoft.com/office/officeart/2005/8/layout/hierarchy1"/>
    <dgm:cxn modelId="{5C98E44A-FB1F-4864-984A-6CFD1A691188}" srcId="{74A1C005-346B-41E5-865D-D586D6C9A230}" destId="{AFD4EDF4-2BC3-4A77-A94F-B0FFFDC94374}" srcOrd="0" destOrd="0" parTransId="{F92EEE79-1381-4153-B67B-C8EF7398A6D4}" sibTransId="{F65EA130-229E-4CCD-A48C-D131BEB9A44E}"/>
    <dgm:cxn modelId="{6BB6E758-A1ED-4B63-9A06-6966F286DA4B}" srcId="{85123680-9D0D-4E13-B3B9-05ECCF087AD4}" destId="{74A1C005-346B-41E5-865D-D586D6C9A230}" srcOrd="0" destOrd="0" parTransId="{A4D0BE5E-3789-45D4-938B-0E90C9A8FBC4}" sibTransId="{E07119D4-ACCC-4605-B005-75DA1E947094}"/>
    <dgm:cxn modelId="{AEFBB4D5-52B8-48B2-B905-8581312978E7}" srcId="{74A1C005-346B-41E5-865D-D586D6C9A230}" destId="{97E76DCF-5BDC-4F76-B8F5-BC2BD9F79C76}" srcOrd="1" destOrd="0" parTransId="{1CA84D60-964A-4BEE-BCA3-3B5FC2690851}" sibTransId="{1599CD98-3B00-48E7-837E-EE41C8968FF1}"/>
    <dgm:cxn modelId="{2585AFFF-944B-4D9E-AAE0-C689D862BF7F}" type="presOf" srcId="{F92EEE79-1381-4153-B67B-C8EF7398A6D4}" destId="{7C13EA49-3C4C-49E8-B144-DA90AF46FE02}" srcOrd="0" destOrd="0" presId="urn:microsoft.com/office/officeart/2005/8/layout/hierarchy1"/>
    <dgm:cxn modelId="{5CF8DDEC-FCCC-4360-A5EB-611C817DB9D4}" type="presParOf" srcId="{C1FED365-309B-4417-BB23-E249C87384E6}" destId="{05C4B258-FE7D-4117-82BA-9E346567D63C}" srcOrd="0" destOrd="0" presId="urn:microsoft.com/office/officeart/2005/8/layout/hierarchy1"/>
    <dgm:cxn modelId="{AAE9573F-6E59-46DF-B2A7-0E3C4F4317B5}" type="presParOf" srcId="{05C4B258-FE7D-4117-82BA-9E346567D63C}" destId="{FD8D8B8E-BF13-4EE8-9C45-3622FD4B0935}" srcOrd="0" destOrd="0" presId="urn:microsoft.com/office/officeart/2005/8/layout/hierarchy1"/>
    <dgm:cxn modelId="{6A8E8F70-C831-4C89-A2F1-51DC1B1ECB6D}" type="presParOf" srcId="{FD8D8B8E-BF13-4EE8-9C45-3622FD4B0935}" destId="{9958A4AC-D857-4282-9CC9-280514C6C2D3}" srcOrd="0" destOrd="0" presId="urn:microsoft.com/office/officeart/2005/8/layout/hierarchy1"/>
    <dgm:cxn modelId="{3543F88E-67ED-4FAC-8B18-0A9380691FB9}" type="presParOf" srcId="{FD8D8B8E-BF13-4EE8-9C45-3622FD4B0935}" destId="{12B421E3-8782-41D1-B92B-13FAEC8B1E18}" srcOrd="1" destOrd="0" presId="urn:microsoft.com/office/officeart/2005/8/layout/hierarchy1"/>
    <dgm:cxn modelId="{7A540483-6F42-4EE7-A006-B08E89053356}" type="presParOf" srcId="{05C4B258-FE7D-4117-82BA-9E346567D63C}" destId="{E99C9518-7373-49EF-8FF4-006B377ACE74}" srcOrd="1" destOrd="0" presId="urn:microsoft.com/office/officeart/2005/8/layout/hierarchy1"/>
    <dgm:cxn modelId="{1A6B9592-EAD3-49D4-A5DB-877C27C6965C}" type="presParOf" srcId="{E99C9518-7373-49EF-8FF4-006B377ACE74}" destId="{7C13EA49-3C4C-49E8-B144-DA90AF46FE02}" srcOrd="0" destOrd="0" presId="urn:microsoft.com/office/officeart/2005/8/layout/hierarchy1"/>
    <dgm:cxn modelId="{F9543C37-8B27-4C52-8567-1BFE8ACFB596}" type="presParOf" srcId="{E99C9518-7373-49EF-8FF4-006B377ACE74}" destId="{AF56E651-B7A3-4DFC-AEFC-1DB8DA471F41}" srcOrd="1" destOrd="0" presId="urn:microsoft.com/office/officeart/2005/8/layout/hierarchy1"/>
    <dgm:cxn modelId="{1892F878-F4D2-41F8-8051-89FF54AA042B}" type="presParOf" srcId="{AF56E651-B7A3-4DFC-AEFC-1DB8DA471F41}" destId="{7180A4C7-873E-41AB-A517-7E0F66CE1400}" srcOrd="0" destOrd="0" presId="urn:microsoft.com/office/officeart/2005/8/layout/hierarchy1"/>
    <dgm:cxn modelId="{6B91FAA7-C375-49F1-AC9C-1221E612274F}" type="presParOf" srcId="{7180A4C7-873E-41AB-A517-7E0F66CE1400}" destId="{8EBECAB1-8AA0-4BA1-854F-FDAE4F3A7E9D}" srcOrd="0" destOrd="0" presId="urn:microsoft.com/office/officeart/2005/8/layout/hierarchy1"/>
    <dgm:cxn modelId="{E1C0B3A3-B0D5-4212-B28D-66323B2E7EBA}" type="presParOf" srcId="{7180A4C7-873E-41AB-A517-7E0F66CE1400}" destId="{654059B8-B461-426C-B198-F00C91122631}" srcOrd="1" destOrd="0" presId="urn:microsoft.com/office/officeart/2005/8/layout/hierarchy1"/>
    <dgm:cxn modelId="{4AA751EA-D048-4922-8AFD-061701FDDAE3}" type="presParOf" srcId="{AF56E651-B7A3-4DFC-AEFC-1DB8DA471F41}" destId="{EC927B87-D6B5-4952-A1E1-5CFF033A2E91}" srcOrd="1" destOrd="0" presId="urn:microsoft.com/office/officeart/2005/8/layout/hierarchy1"/>
    <dgm:cxn modelId="{BEFC0999-95FE-4E48-8AFB-C732FE03A1B3}" type="presParOf" srcId="{E99C9518-7373-49EF-8FF4-006B377ACE74}" destId="{347FD068-CEC1-49E2-8D08-D0C94A5B00BA}" srcOrd="2" destOrd="0" presId="urn:microsoft.com/office/officeart/2005/8/layout/hierarchy1"/>
    <dgm:cxn modelId="{CAFD20BC-1D2B-4477-98C6-85E732810AE5}" type="presParOf" srcId="{E99C9518-7373-49EF-8FF4-006B377ACE74}" destId="{F637BF3F-01AB-4109-8A8C-794D4D69BDFB}" srcOrd="3" destOrd="0" presId="urn:microsoft.com/office/officeart/2005/8/layout/hierarchy1"/>
    <dgm:cxn modelId="{742E04DE-D483-4340-B470-ACF0C3D2342D}" type="presParOf" srcId="{F637BF3F-01AB-4109-8A8C-794D4D69BDFB}" destId="{0595D1A9-0973-4EE0-AB8D-22988E48B223}" srcOrd="0" destOrd="0" presId="urn:microsoft.com/office/officeart/2005/8/layout/hierarchy1"/>
    <dgm:cxn modelId="{2BF96F24-E74C-4DDC-996F-A4E070D547C5}" type="presParOf" srcId="{0595D1A9-0973-4EE0-AB8D-22988E48B223}" destId="{785B439F-6F36-46E9-A036-2E6DF17DB69F}" srcOrd="0" destOrd="0" presId="urn:microsoft.com/office/officeart/2005/8/layout/hierarchy1"/>
    <dgm:cxn modelId="{875DF73A-ECF0-4E7D-8C65-76468A3C28F4}" type="presParOf" srcId="{0595D1A9-0973-4EE0-AB8D-22988E48B223}" destId="{C0DD9420-2021-4FF3-A38C-D595AA816F34}" srcOrd="1" destOrd="0" presId="urn:microsoft.com/office/officeart/2005/8/layout/hierarchy1"/>
    <dgm:cxn modelId="{704350F2-65DC-4D5F-9126-1EEF6B688AA2}" type="presParOf" srcId="{F637BF3F-01AB-4109-8A8C-794D4D69BDFB}" destId="{945635E4-A246-4861-8D7C-3874B2CB65A4}"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l-SI"/>
        </a:p>
      </dgm:t>
    </dgm:pt>
    <dgm:pt modelId="{B948156D-6E7F-4174-9AD3-BCE54C1C35EE}">
      <dgm:prSet custT="1">
        <dgm:style>
          <a:lnRef idx="1">
            <a:schemeClr val="accent3"/>
          </a:lnRef>
          <a:fillRef idx="2">
            <a:schemeClr val="accent3"/>
          </a:fillRef>
          <a:effectRef idx="1">
            <a:schemeClr val="accent3"/>
          </a:effectRef>
          <a:fontRef idx="minor">
            <a:schemeClr val="dk1"/>
          </a:fontRef>
        </dgm:style>
      </dgm:prSet>
      <dgm:spPr>
        <a:ln/>
      </dgm:spPr>
      <dgm:t>
        <a:bodyPr/>
        <a:lstStyle/>
        <a:p>
          <a:pPr algn="ctr"/>
          <a:r>
            <a:rPr lang="sl-SI" sz="3200" b="1" dirty="0">
              <a:solidFill>
                <a:schemeClr val="tx1"/>
              </a:solidFill>
              <a:latin typeface="Comic Sans MS" pitchFamily="66" charset="0"/>
            </a:rPr>
            <a:t>Pomen ergonomije je prvi opredelil poljski učenjak, filozof in naturalist (1857),  ki je prvi definiral in uporabljal besedo "Ergonomija". Opisal jo je kot:  "Znanost o delu".   </a:t>
          </a:r>
          <a:endParaRPr lang="sl-SI" sz="3200" dirty="0">
            <a:solidFill>
              <a:schemeClr val="tx1"/>
            </a:solidFill>
          </a:endParaRPr>
        </a:p>
      </dgm:t>
    </dgm:pt>
    <dgm:pt modelId="{7CA294D8-5B8D-49F0-9748-C47CFFC37A93}" type="parTrans" cxnId="{5F91759A-64B0-4D5B-A71F-3AACA95264A9}">
      <dgm:prSet/>
      <dgm:spPr/>
      <dgm:t>
        <a:bodyPr/>
        <a:lstStyle/>
        <a:p>
          <a:endParaRPr lang="sl-SI"/>
        </a:p>
      </dgm:t>
    </dgm:pt>
    <dgm:pt modelId="{009D7F53-ADA8-49D3-8941-6005414BA9E9}" type="sibTrans" cxnId="{5F91759A-64B0-4D5B-A71F-3AACA95264A9}">
      <dgm:prSet/>
      <dgm:spPr/>
      <dgm:t>
        <a:bodyPr/>
        <a:lstStyle/>
        <a:p>
          <a:endParaRPr lang="sl-SI"/>
        </a:p>
      </dgm:t>
    </dgm:pt>
    <dgm:pt modelId="{D158E48E-951B-4C67-BFAE-A41D1D5D8F5A}" type="pres">
      <dgm:prSet presAssocID="{41A8550F-B9B4-441A-990C-E57AD3D1E0B6}" presName="linear" presStyleCnt="0">
        <dgm:presLayoutVars>
          <dgm:animLvl val="lvl"/>
          <dgm:resizeHandles val="exact"/>
        </dgm:presLayoutVars>
      </dgm:prSet>
      <dgm:spPr/>
    </dgm:pt>
    <dgm:pt modelId="{E3BFC40B-CAA6-401A-B435-279124B0B974}" type="pres">
      <dgm:prSet presAssocID="{B948156D-6E7F-4174-9AD3-BCE54C1C35EE}" presName="parentText" presStyleLbl="node1" presStyleIdx="0" presStyleCnt="1">
        <dgm:presLayoutVars>
          <dgm:chMax val="0"/>
          <dgm:bulletEnabled val="1"/>
        </dgm:presLayoutVars>
      </dgm:prSet>
      <dgm:spPr/>
    </dgm:pt>
  </dgm:ptLst>
  <dgm:cxnLst>
    <dgm:cxn modelId="{8E7FFA56-15A5-4DD8-A7A2-C6AB2905BA73}" type="presOf" srcId="{B948156D-6E7F-4174-9AD3-BCE54C1C35EE}" destId="{E3BFC40B-CAA6-401A-B435-279124B0B974}" srcOrd="0" destOrd="0" presId="urn:microsoft.com/office/officeart/2005/8/layout/vList2"/>
    <dgm:cxn modelId="{24719587-8474-4821-A0D2-8766292B21A6}" type="presOf" srcId="{41A8550F-B9B4-441A-990C-E57AD3D1E0B6}" destId="{D158E48E-951B-4C67-BFAE-A41D1D5D8F5A}" srcOrd="0" destOrd="0" presId="urn:microsoft.com/office/officeart/2005/8/layout/vList2"/>
    <dgm:cxn modelId="{5F91759A-64B0-4D5B-A71F-3AACA95264A9}" srcId="{41A8550F-B9B4-441A-990C-E57AD3D1E0B6}" destId="{B948156D-6E7F-4174-9AD3-BCE54C1C35EE}" srcOrd="0" destOrd="0" parTransId="{7CA294D8-5B8D-49F0-9748-C47CFFC37A93}" sibTransId="{009D7F53-ADA8-49D3-8941-6005414BA9E9}"/>
    <dgm:cxn modelId="{31C6944A-AB69-454B-BDEB-E4620414ED88}" type="presParOf" srcId="{D158E48E-951B-4C67-BFAE-A41D1D5D8F5A}" destId="{E3BFC40B-CAA6-401A-B435-279124B0B974}"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F89207-7066-45DE-9573-BC377FEB50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l-SI"/>
        </a:p>
      </dgm:t>
    </dgm:pt>
    <dgm:pt modelId="{BC7C1013-00DB-4BE0-AF67-191F4FC63BC6}">
      <dgm:prSet custT="1">
        <dgm:style>
          <a:lnRef idx="1">
            <a:schemeClr val="accent6"/>
          </a:lnRef>
          <a:fillRef idx="2">
            <a:schemeClr val="accent6"/>
          </a:fillRef>
          <a:effectRef idx="1">
            <a:schemeClr val="accent6"/>
          </a:effectRef>
          <a:fontRef idx="minor">
            <a:schemeClr val="dk1"/>
          </a:fontRef>
        </dgm:style>
      </dgm:prSet>
      <dgm:spPr>
        <a:ln/>
      </dgm:spPr>
      <dgm:t>
        <a:bodyPr/>
        <a:lstStyle/>
        <a:p>
          <a:pPr algn="ctr"/>
          <a:r>
            <a:rPr lang="sl-SI" sz="4000" b="1" dirty="0">
              <a:solidFill>
                <a:srgbClr val="0000FF"/>
              </a:solidFill>
              <a:latin typeface="Comic Sans MS" pitchFamily="66" charset="0"/>
            </a:rPr>
            <a:t>Ergonomija se uporablja za določanje načinov, kako delovno mesto prilagoditi delavcu, da se preprečijo zdravstvene težave. </a:t>
          </a:r>
          <a:endParaRPr lang="sl-SI" sz="4000" dirty="0">
            <a:solidFill>
              <a:srgbClr val="0000FF"/>
            </a:solidFill>
          </a:endParaRPr>
        </a:p>
      </dgm:t>
    </dgm:pt>
    <dgm:pt modelId="{240F9A9E-57A4-4241-BCFA-5B50132A21AF}" type="parTrans" cxnId="{F2C22CEC-CA26-4E40-8091-7BAC05FFE77A}">
      <dgm:prSet/>
      <dgm:spPr/>
      <dgm:t>
        <a:bodyPr/>
        <a:lstStyle/>
        <a:p>
          <a:endParaRPr lang="sl-SI"/>
        </a:p>
      </dgm:t>
    </dgm:pt>
    <dgm:pt modelId="{B813815E-E96C-4B0B-9933-1928CE45C015}" type="sibTrans" cxnId="{F2C22CEC-CA26-4E40-8091-7BAC05FFE77A}">
      <dgm:prSet/>
      <dgm:spPr/>
      <dgm:t>
        <a:bodyPr/>
        <a:lstStyle/>
        <a:p>
          <a:endParaRPr lang="sl-SI"/>
        </a:p>
      </dgm:t>
    </dgm:pt>
    <dgm:pt modelId="{3164B7DA-AEAF-4F1D-B461-E9476BA7F4A0}" type="pres">
      <dgm:prSet presAssocID="{ACF89207-7066-45DE-9573-BC377FEB50EC}" presName="linear" presStyleCnt="0">
        <dgm:presLayoutVars>
          <dgm:animLvl val="lvl"/>
          <dgm:resizeHandles val="exact"/>
        </dgm:presLayoutVars>
      </dgm:prSet>
      <dgm:spPr/>
    </dgm:pt>
    <dgm:pt modelId="{15F3ADE0-E273-4110-9DCF-D7489B1BB61F}" type="pres">
      <dgm:prSet presAssocID="{BC7C1013-00DB-4BE0-AF67-191F4FC63BC6}" presName="parentText" presStyleLbl="node1" presStyleIdx="0" presStyleCnt="1">
        <dgm:presLayoutVars>
          <dgm:chMax val="0"/>
          <dgm:bulletEnabled val="1"/>
        </dgm:presLayoutVars>
      </dgm:prSet>
      <dgm:spPr/>
    </dgm:pt>
  </dgm:ptLst>
  <dgm:cxnLst>
    <dgm:cxn modelId="{65C722BF-EF56-45B0-BD22-F26574B45F73}" type="presOf" srcId="{BC7C1013-00DB-4BE0-AF67-191F4FC63BC6}" destId="{15F3ADE0-E273-4110-9DCF-D7489B1BB61F}" srcOrd="0" destOrd="0" presId="urn:microsoft.com/office/officeart/2005/8/layout/vList2"/>
    <dgm:cxn modelId="{0150F2D9-517D-4B9E-A561-F09D19BEF89C}" type="presOf" srcId="{ACF89207-7066-45DE-9573-BC377FEB50EC}" destId="{3164B7DA-AEAF-4F1D-B461-E9476BA7F4A0}" srcOrd="0" destOrd="0" presId="urn:microsoft.com/office/officeart/2005/8/layout/vList2"/>
    <dgm:cxn modelId="{F2C22CEC-CA26-4E40-8091-7BAC05FFE77A}" srcId="{ACF89207-7066-45DE-9573-BC377FEB50EC}" destId="{BC7C1013-00DB-4BE0-AF67-191F4FC63BC6}" srcOrd="0" destOrd="0" parTransId="{240F9A9E-57A4-4241-BCFA-5B50132A21AF}" sibTransId="{B813815E-E96C-4B0B-9933-1928CE45C015}"/>
    <dgm:cxn modelId="{603FF7D0-0A3A-4B03-9AFA-F6B2BE764707}" type="presParOf" srcId="{3164B7DA-AEAF-4F1D-B461-E9476BA7F4A0}" destId="{15F3ADE0-E273-4110-9DCF-D7489B1BB61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5123680-9D0D-4E13-B3B9-05ECCF087AD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sl-SI"/>
        </a:p>
      </dgm:t>
    </dgm:pt>
    <dgm:pt modelId="{74A1C005-346B-41E5-865D-D586D6C9A230}">
      <dgm:prSet custT="1">
        <dgm:style>
          <a:lnRef idx="1">
            <a:schemeClr val="accent3"/>
          </a:lnRef>
          <a:fillRef idx="2">
            <a:schemeClr val="accent3"/>
          </a:fillRef>
          <a:effectRef idx="1">
            <a:schemeClr val="accent3"/>
          </a:effectRef>
          <a:fontRef idx="minor">
            <a:schemeClr val="dk1"/>
          </a:fontRef>
        </dgm:style>
      </dgm:prSet>
      <dgm:spPr>
        <a:ln/>
      </dgm:spPr>
      <dgm:t>
        <a:bodyPr/>
        <a:lstStyle/>
        <a:p>
          <a:r>
            <a:rPr lang="sl-SI" sz="3200" b="1" dirty="0">
              <a:solidFill>
                <a:schemeClr val="tx1"/>
              </a:solidFill>
              <a:latin typeface="Comic Sans MS" pitchFamily="66" charset="0"/>
            </a:rPr>
            <a:t>Uporaba ergonomije na delovnem mestu ima veliko prednosti</a:t>
          </a:r>
        </a:p>
      </dgm:t>
    </dgm:pt>
    <dgm:pt modelId="{A4D0BE5E-3789-45D4-938B-0E90C9A8FBC4}" type="parTrans" cxnId="{6BB6E758-A1ED-4B63-9A06-6966F286DA4B}">
      <dgm:prSet/>
      <dgm:spPr/>
      <dgm:t>
        <a:bodyPr/>
        <a:lstStyle/>
        <a:p>
          <a:endParaRPr lang="sl-SI"/>
        </a:p>
      </dgm:t>
    </dgm:pt>
    <dgm:pt modelId="{E07119D4-ACCC-4605-B005-75DA1E947094}" type="sibTrans" cxnId="{6BB6E758-A1ED-4B63-9A06-6966F286DA4B}">
      <dgm:prSet/>
      <dgm:spPr/>
      <dgm:t>
        <a:bodyPr/>
        <a:lstStyle/>
        <a:p>
          <a:endParaRPr lang="sl-SI"/>
        </a:p>
      </dgm:t>
    </dgm:pt>
    <dgm:pt modelId="{85C5A1A8-4E3B-430C-B863-0D7322B12B04}">
      <dgm:prSet custT="1">
        <dgm:style>
          <a:lnRef idx="1">
            <a:schemeClr val="accent3"/>
          </a:lnRef>
          <a:fillRef idx="2">
            <a:schemeClr val="accent3"/>
          </a:fillRef>
          <a:effectRef idx="1">
            <a:schemeClr val="accent3"/>
          </a:effectRef>
          <a:fontRef idx="minor">
            <a:schemeClr val="dk1"/>
          </a:fontRef>
        </dgm:style>
      </dgm:prSet>
      <dgm:spPr>
        <a:ln/>
      </dgm:spPr>
      <dgm:t>
        <a:bodyPr/>
        <a:lstStyle/>
        <a:p>
          <a:r>
            <a:rPr lang="sl-SI" sz="3200" b="1" dirty="0">
              <a:solidFill>
                <a:schemeClr val="tx1"/>
              </a:solidFill>
              <a:latin typeface="Comic Sans MS" pitchFamily="66" charset="0"/>
            </a:rPr>
            <a:t>za delavca zdrave in varne delovne razmere</a:t>
          </a:r>
          <a:r>
            <a:rPr lang="sl-SI" sz="2700" b="1" dirty="0">
              <a:solidFill>
                <a:schemeClr val="tx1"/>
              </a:solidFill>
              <a:latin typeface="Comic Sans MS" pitchFamily="66" charset="0"/>
            </a:rPr>
            <a:t> </a:t>
          </a:r>
        </a:p>
      </dgm:t>
    </dgm:pt>
    <dgm:pt modelId="{3E077B81-CDDB-49BD-AFED-3E59042C5558}" type="parTrans" cxnId="{86DC5BDB-C0DB-4736-A002-E624A203C80D}">
      <dgm:prSet/>
      <dgm:spPr/>
      <dgm:t>
        <a:bodyPr/>
        <a:lstStyle/>
        <a:p>
          <a:endParaRPr lang="sl-SI"/>
        </a:p>
      </dgm:t>
    </dgm:pt>
    <dgm:pt modelId="{906D0ACB-5318-46C4-A8F0-A55BAFF7D3EB}" type="sibTrans" cxnId="{86DC5BDB-C0DB-4736-A002-E624A203C80D}">
      <dgm:prSet/>
      <dgm:spPr/>
      <dgm:t>
        <a:bodyPr/>
        <a:lstStyle/>
        <a:p>
          <a:endParaRPr lang="sl-SI"/>
        </a:p>
      </dgm:t>
    </dgm:pt>
    <dgm:pt modelId="{C589990B-2524-4863-A99F-300C3659D581}">
      <dgm:prSet custT="1">
        <dgm:style>
          <a:lnRef idx="1">
            <a:schemeClr val="accent3"/>
          </a:lnRef>
          <a:fillRef idx="2">
            <a:schemeClr val="accent3"/>
          </a:fillRef>
          <a:effectRef idx="1">
            <a:schemeClr val="accent3"/>
          </a:effectRef>
          <a:fontRef idx="minor">
            <a:schemeClr val="dk1"/>
          </a:fontRef>
        </dgm:style>
      </dgm:prSet>
      <dgm:spPr>
        <a:ln/>
      </dgm:spPr>
      <dgm:t>
        <a:bodyPr/>
        <a:lstStyle/>
        <a:p>
          <a:r>
            <a:rPr lang="sl-SI" sz="3200" b="1" dirty="0">
              <a:solidFill>
                <a:schemeClr val="tx1"/>
              </a:solidFill>
              <a:latin typeface="Comic Sans MS" pitchFamily="66" charset="0"/>
            </a:rPr>
            <a:t>za delodajalca večja produktivnost</a:t>
          </a:r>
          <a:endParaRPr lang="sl-SI" sz="3200" dirty="0">
            <a:solidFill>
              <a:schemeClr val="tx1"/>
            </a:solidFill>
          </a:endParaRPr>
        </a:p>
      </dgm:t>
    </dgm:pt>
    <dgm:pt modelId="{15C7BAE3-6B80-4851-B25C-66E75CC3567C}" type="parTrans" cxnId="{0A3B7175-1747-40A0-AF7E-AE061B11E242}">
      <dgm:prSet/>
      <dgm:spPr/>
      <dgm:t>
        <a:bodyPr/>
        <a:lstStyle/>
        <a:p>
          <a:endParaRPr lang="sl-SI"/>
        </a:p>
      </dgm:t>
    </dgm:pt>
    <dgm:pt modelId="{C4245A9F-37A2-4B42-A245-7C6A390062E7}" type="sibTrans" cxnId="{0A3B7175-1747-40A0-AF7E-AE061B11E242}">
      <dgm:prSet/>
      <dgm:spPr/>
      <dgm:t>
        <a:bodyPr/>
        <a:lstStyle/>
        <a:p>
          <a:endParaRPr lang="sl-SI"/>
        </a:p>
      </dgm:t>
    </dgm:pt>
    <dgm:pt modelId="{C1FED365-309B-4417-BB23-E249C87384E6}" type="pres">
      <dgm:prSet presAssocID="{85123680-9D0D-4E13-B3B9-05ECCF087AD4}" presName="hierChild1" presStyleCnt="0">
        <dgm:presLayoutVars>
          <dgm:chPref val="1"/>
          <dgm:dir/>
          <dgm:animOne val="branch"/>
          <dgm:animLvl val="lvl"/>
          <dgm:resizeHandles/>
        </dgm:presLayoutVars>
      </dgm:prSet>
      <dgm:spPr/>
    </dgm:pt>
    <dgm:pt modelId="{05C4B258-FE7D-4117-82BA-9E346567D63C}" type="pres">
      <dgm:prSet presAssocID="{74A1C005-346B-41E5-865D-D586D6C9A230}" presName="hierRoot1" presStyleCnt="0"/>
      <dgm:spPr/>
    </dgm:pt>
    <dgm:pt modelId="{FD8D8B8E-BF13-4EE8-9C45-3622FD4B0935}" type="pres">
      <dgm:prSet presAssocID="{74A1C005-346B-41E5-865D-D586D6C9A230}" presName="composite" presStyleCnt="0"/>
      <dgm:spPr/>
    </dgm:pt>
    <dgm:pt modelId="{9958A4AC-D857-4282-9CC9-280514C6C2D3}" type="pres">
      <dgm:prSet presAssocID="{74A1C005-346B-41E5-865D-D586D6C9A230}" presName="background" presStyleLbl="node0" presStyleIdx="0" presStyleCnt="1">
        <dgm:style>
          <a:lnRef idx="1">
            <a:schemeClr val="accent2"/>
          </a:lnRef>
          <a:fillRef idx="2">
            <a:schemeClr val="accent2"/>
          </a:fillRef>
          <a:effectRef idx="1">
            <a:schemeClr val="accent2"/>
          </a:effectRef>
          <a:fontRef idx="minor">
            <a:schemeClr val="dk1"/>
          </a:fontRef>
        </dgm:style>
      </dgm:prSet>
      <dgm:spPr>
        <a:ln/>
      </dgm:spPr>
    </dgm:pt>
    <dgm:pt modelId="{12B421E3-8782-41D1-B92B-13FAEC8B1E18}" type="pres">
      <dgm:prSet presAssocID="{74A1C005-346B-41E5-865D-D586D6C9A230}" presName="text" presStyleLbl="fgAcc0" presStyleIdx="0" presStyleCnt="1" custScaleX="409320" custScaleY="142684" custLinFactNeighborX="8883" custLinFactNeighborY="-2133">
        <dgm:presLayoutVars>
          <dgm:chPref val="3"/>
        </dgm:presLayoutVars>
      </dgm:prSet>
      <dgm:spPr/>
    </dgm:pt>
    <dgm:pt modelId="{E99C9518-7373-49EF-8FF4-006B377ACE74}" type="pres">
      <dgm:prSet presAssocID="{74A1C005-346B-41E5-865D-D586D6C9A230}" presName="hierChild2" presStyleCnt="0"/>
      <dgm:spPr/>
    </dgm:pt>
    <dgm:pt modelId="{A45951AE-B10D-44C6-BA96-AD70B1E036F0}" type="pres">
      <dgm:prSet presAssocID="{3E077B81-CDDB-49BD-AFED-3E59042C5558}" presName="Name10" presStyleLbl="parChTrans1D2" presStyleIdx="0" presStyleCnt="2"/>
      <dgm:spPr/>
    </dgm:pt>
    <dgm:pt modelId="{A72DCE4B-CE4B-4B65-95A3-FCF687F85970}" type="pres">
      <dgm:prSet presAssocID="{85C5A1A8-4E3B-430C-B863-0D7322B12B04}" presName="hierRoot2" presStyleCnt="0"/>
      <dgm:spPr/>
    </dgm:pt>
    <dgm:pt modelId="{2C256351-7B13-4DAC-8623-31D6239922E5}" type="pres">
      <dgm:prSet presAssocID="{85C5A1A8-4E3B-430C-B863-0D7322B12B04}" presName="composite2" presStyleCnt="0"/>
      <dgm:spPr/>
    </dgm:pt>
    <dgm:pt modelId="{9AC540B6-9075-4CDB-9FCD-977764207D6A}" type="pres">
      <dgm:prSet presAssocID="{85C5A1A8-4E3B-430C-B863-0D7322B12B04}" presName="background2" presStyleLbl="node2" presStyleIdx="0" presStyleCnt="2">
        <dgm:style>
          <a:lnRef idx="1">
            <a:schemeClr val="accent2"/>
          </a:lnRef>
          <a:fillRef idx="2">
            <a:schemeClr val="accent2"/>
          </a:fillRef>
          <a:effectRef idx="1">
            <a:schemeClr val="accent2"/>
          </a:effectRef>
          <a:fontRef idx="minor">
            <a:schemeClr val="dk1"/>
          </a:fontRef>
        </dgm:style>
      </dgm:prSet>
      <dgm:spPr>
        <a:ln/>
      </dgm:spPr>
    </dgm:pt>
    <dgm:pt modelId="{331A81F5-64E9-4F42-BE9E-EAF92DD7ED62}" type="pres">
      <dgm:prSet presAssocID="{85C5A1A8-4E3B-430C-B863-0D7322B12B04}" presName="text2" presStyleLbl="fgAcc2" presStyleIdx="0" presStyleCnt="2" custScaleX="252969" custScaleY="134398" custLinFactNeighborX="-45" custLinFactNeighborY="3019">
        <dgm:presLayoutVars>
          <dgm:chPref val="3"/>
        </dgm:presLayoutVars>
      </dgm:prSet>
      <dgm:spPr/>
    </dgm:pt>
    <dgm:pt modelId="{FFB5BD73-E16D-4CFF-A6EF-DAA46B56711A}" type="pres">
      <dgm:prSet presAssocID="{85C5A1A8-4E3B-430C-B863-0D7322B12B04}" presName="hierChild3" presStyleCnt="0"/>
      <dgm:spPr/>
    </dgm:pt>
    <dgm:pt modelId="{42D46BB0-EDC2-4038-A313-719970A38AC7}" type="pres">
      <dgm:prSet presAssocID="{15C7BAE3-6B80-4851-B25C-66E75CC3567C}" presName="Name10" presStyleLbl="parChTrans1D2" presStyleIdx="1" presStyleCnt="2"/>
      <dgm:spPr/>
    </dgm:pt>
    <dgm:pt modelId="{4293E8AD-9D03-4475-BFB9-E4551BC98FD8}" type="pres">
      <dgm:prSet presAssocID="{C589990B-2524-4863-A99F-300C3659D581}" presName="hierRoot2" presStyleCnt="0"/>
      <dgm:spPr/>
    </dgm:pt>
    <dgm:pt modelId="{B8DEEF9C-2C0A-4577-ADD7-A84F27CE9C20}" type="pres">
      <dgm:prSet presAssocID="{C589990B-2524-4863-A99F-300C3659D581}" presName="composite2" presStyleCnt="0"/>
      <dgm:spPr/>
    </dgm:pt>
    <dgm:pt modelId="{FB9D1B04-ED9D-4F97-B1A8-87789FB8268D}" type="pres">
      <dgm:prSet presAssocID="{C589990B-2524-4863-A99F-300C3659D581}" presName="background2" presStyleLbl="node2" presStyleIdx="1" presStyleCnt="2">
        <dgm:style>
          <a:lnRef idx="1">
            <a:schemeClr val="accent2"/>
          </a:lnRef>
          <a:fillRef idx="2">
            <a:schemeClr val="accent2"/>
          </a:fillRef>
          <a:effectRef idx="1">
            <a:schemeClr val="accent2"/>
          </a:effectRef>
          <a:fontRef idx="minor">
            <a:schemeClr val="dk1"/>
          </a:fontRef>
        </dgm:style>
      </dgm:prSet>
      <dgm:spPr>
        <a:ln/>
      </dgm:spPr>
    </dgm:pt>
    <dgm:pt modelId="{2ABCF569-9456-45DC-BC58-BA0F60F57071}" type="pres">
      <dgm:prSet presAssocID="{C589990B-2524-4863-A99F-300C3659D581}" presName="text2" presStyleLbl="fgAcc2" presStyleIdx="1" presStyleCnt="2" custScaleX="262596" custScaleY="134462" custLinFactNeighborX="-9455" custLinFactNeighborY="1995">
        <dgm:presLayoutVars>
          <dgm:chPref val="3"/>
        </dgm:presLayoutVars>
      </dgm:prSet>
      <dgm:spPr/>
    </dgm:pt>
    <dgm:pt modelId="{858CEC72-FD8A-44A2-8224-226961556DD4}" type="pres">
      <dgm:prSet presAssocID="{C589990B-2524-4863-A99F-300C3659D581}" presName="hierChild3" presStyleCnt="0"/>
      <dgm:spPr/>
    </dgm:pt>
  </dgm:ptLst>
  <dgm:cxnLst>
    <dgm:cxn modelId="{8C39250D-BB4D-4765-ACAA-B8523BE8E12B}" type="presOf" srcId="{74A1C005-346B-41E5-865D-D586D6C9A230}" destId="{12B421E3-8782-41D1-B92B-13FAEC8B1E18}" srcOrd="0" destOrd="0" presId="urn:microsoft.com/office/officeart/2005/8/layout/hierarchy1"/>
    <dgm:cxn modelId="{ECFA0D2C-4D2C-4F8A-ABE1-BBCD7B245BAD}" type="presOf" srcId="{85C5A1A8-4E3B-430C-B863-0D7322B12B04}" destId="{331A81F5-64E9-4F42-BE9E-EAF92DD7ED62}" srcOrd="0" destOrd="0" presId="urn:microsoft.com/office/officeart/2005/8/layout/hierarchy1"/>
    <dgm:cxn modelId="{0A3B7175-1747-40A0-AF7E-AE061B11E242}" srcId="{74A1C005-346B-41E5-865D-D586D6C9A230}" destId="{C589990B-2524-4863-A99F-300C3659D581}" srcOrd="1" destOrd="0" parTransId="{15C7BAE3-6B80-4851-B25C-66E75CC3567C}" sibTransId="{C4245A9F-37A2-4B42-A245-7C6A390062E7}"/>
    <dgm:cxn modelId="{6BB6E758-A1ED-4B63-9A06-6966F286DA4B}" srcId="{85123680-9D0D-4E13-B3B9-05ECCF087AD4}" destId="{74A1C005-346B-41E5-865D-D586D6C9A230}" srcOrd="0" destOrd="0" parTransId="{A4D0BE5E-3789-45D4-938B-0E90C9A8FBC4}" sibTransId="{E07119D4-ACCC-4605-B005-75DA1E947094}"/>
    <dgm:cxn modelId="{7376D390-2188-4087-AE0E-0B8DF2D2B394}" type="presOf" srcId="{C589990B-2524-4863-A99F-300C3659D581}" destId="{2ABCF569-9456-45DC-BC58-BA0F60F57071}" srcOrd="0" destOrd="0" presId="urn:microsoft.com/office/officeart/2005/8/layout/hierarchy1"/>
    <dgm:cxn modelId="{8EB5B9CC-E4C8-466E-B3E8-FF0B5B9A2AFA}" type="presOf" srcId="{15C7BAE3-6B80-4851-B25C-66E75CC3567C}" destId="{42D46BB0-EDC2-4038-A313-719970A38AC7}" srcOrd="0" destOrd="0" presId="urn:microsoft.com/office/officeart/2005/8/layout/hierarchy1"/>
    <dgm:cxn modelId="{86DC5BDB-C0DB-4736-A002-E624A203C80D}" srcId="{74A1C005-346B-41E5-865D-D586D6C9A230}" destId="{85C5A1A8-4E3B-430C-B863-0D7322B12B04}" srcOrd="0" destOrd="0" parTransId="{3E077B81-CDDB-49BD-AFED-3E59042C5558}" sibTransId="{906D0ACB-5318-46C4-A8F0-A55BAFF7D3EB}"/>
    <dgm:cxn modelId="{189746E2-85DD-4504-A5D4-DBACC8D87E2A}" type="presOf" srcId="{3E077B81-CDDB-49BD-AFED-3E59042C5558}" destId="{A45951AE-B10D-44C6-BA96-AD70B1E036F0}" srcOrd="0" destOrd="0" presId="urn:microsoft.com/office/officeart/2005/8/layout/hierarchy1"/>
    <dgm:cxn modelId="{517B95EF-A8E3-4E4B-8A3C-71F9650149B2}" type="presOf" srcId="{85123680-9D0D-4E13-B3B9-05ECCF087AD4}" destId="{C1FED365-309B-4417-BB23-E249C87384E6}" srcOrd="0" destOrd="0" presId="urn:microsoft.com/office/officeart/2005/8/layout/hierarchy1"/>
    <dgm:cxn modelId="{7F345D13-F2D5-42B4-9759-4906CB55CD52}" type="presParOf" srcId="{C1FED365-309B-4417-BB23-E249C87384E6}" destId="{05C4B258-FE7D-4117-82BA-9E346567D63C}" srcOrd="0" destOrd="0" presId="urn:microsoft.com/office/officeart/2005/8/layout/hierarchy1"/>
    <dgm:cxn modelId="{D226761A-AF77-44F5-B5E9-1E8DC0EB24FE}" type="presParOf" srcId="{05C4B258-FE7D-4117-82BA-9E346567D63C}" destId="{FD8D8B8E-BF13-4EE8-9C45-3622FD4B0935}" srcOrd="0" destOrd="0" presId="urn:microsoft.com/office/officeart/2005/8/layout/hierarchy1"/>
    <dgm:cxn modelId="{C60F3C88-3B2C-48CB-A0D0-7463C68C962F}" type="presParOf" srcId="{FD8D8B8E-BF13-4EE8-9C45-3622FD4B0935}" destId="{9958A4AC-D857-4282-9CC9-280514C6C2D3}" srcOrd="0" destOrd="0" presId="urn:microsoft.com/office/officeart/2005/8/layout/hierarchy1"/>
    <dgm:cxn modelId="{530F6352-9236-4BE3-98AA-9840B869E1A5}" type="presParOf" srcId="{FD8D8B8E-BF13-4EE8-9C45-3622FD4B0935}" destId="{12B421E3-8782-41D1-B92B-13FAEC8B1E18}" srcOrd="1" destOrd="0" presId="urn:microsoft.com/office/officeart/2005/8/layout/hierarchy1"/>
    <dgm:cxn modelId="{735D1C65-C62F-4D55-8382-13B93A1F473D}" type="presParOf" srcId="{05C4B258-FE7D-4117-82BA-9E346567D63C}" destId="{E99C9518-7373-49EF-8FF4-006B377ACE74}" srcOrd="1" destOrd="0" presId="urn:microsoft.com/office/officeart/2005/8/layout/hierarchy1"/>
    <dgm:cxn modelId="{02F9D568-E64A-4FEA-BBEC-7F5943F2B249}" type="presParOf" srcId="{E99C9518-7373-49EF-8FF4-006B377ACE74}" destId="{A45951AE-B10D-44C6-BA96-AD70B1E036F0}" srcOrd="0" destOrd="0" presId="urn:microsoft.com/office/officeart/2005/8/layout/hierarchy1"/>
    <dgm:cxn modelId="{221AC58C-E84D-4738-8E10-1628E1DDBBDB}" type="presParOf" srcId="{E99C9518-7373-49EF-8FF4-006B377ACE74}" destId="{A72DCE4B-CE4B-4B65-95A3-FCF687F85970}" srcOrd="1" destOrd="0" presId="urn:microsoft.com/office/officeart/2005/8/layout/hierarchy1"/>
    <dgm:cxn modelId="{EBD048D6-DDCE-4BE4-BA32-DBF4254DD6AD}" type="presParOf" srcId="{A72DCE4B-CE4B-4B65-95A3-FCF687F85970}" destId="{2C256351-7B13-4DAC-8623-31D6239922E5}" srcOrd="0" destOrd="0" presId="urn:microsoft.com/office/officeart/2005/8/layout/hierarchy1"/>
    <dgm:cxn modelId="{EDA501F4-728B-4D8F-AA1D-776EAED125F0}" type="presParOf" srcId="{2C256351-7B13-4DAC-8623-31D6239922E5}" destId="{9AC540B6-9075-4CDB-9FCD-977764207D6A}" srcOrd="0" destOrd="0" presId="urn:microsoft.com/office/officeart/2005/8/layout/hierarchy1"/>
    <dgm:cxn modelId="{411C43C7-19C0-443B-95AB-430399A92C1C}" type="presParOf" srcId="{2C256351-7B13-4DAC-8623-31D6239922E5}" destId="{331A81F5-64E9-4F42-BE9E-EAF92DD7ED62}" srcOrd="1" destOrd="0" presId="urn:microsoft.com/office/officeart/2005/8/layout/hierarchy1"/>
    <dgm:cxn modelId="{0749AFF7-A3C1-4CF3-9292-48CD0193B88C}" type="presParOf" srcId="{A72DCE4B-CE4B-4B65-95A3-FCF687F85970}" destId="{FFB5BD73-E16D-4CFF-A6EF-DAA46B56711A}" srcOrd="1" destOrd="0" presId="urn:microsoft.com/office/officeart/2005/8/layout/hierarchy1"/>
    <dgm:cxn modelId="{0EA34A2F-0A0C-48F2-BCBF-312E3827518B}" type="presParOf" srcId="{E99C9518-7373-49EF-8FF4-006B377ACE74}" destId="{42D46BB0-EDC2-4038-A313-719970A38AC7}" srcOrd="2" destOrd="0" presId="urn:microsoft.com/office/officeart/2005/8/layout/hierarchy1"/>
    <dgm:cxn modelId="{10981EAB-ED4D-4562-9A0D-C98A587DBC0A}" type="presParOf" srcId="{E99C9518-7373-49EF-8FF4-006B377ACE74}" destId="{4293E8AD-9D03-4475-BFB9-E4551BC98FD8}" srcOrd="3" destOrd="0" presId="urn:microsoft.com/office/officeart/2005/8/layout/hierarchy1"/>
    <dgm:cxn modelId="{B061BD6F-D72F-4379-8DB3-3390B3DFD4EB}" type="presParOf" srcId="{4293E8AD-9D03-4475-BFB9-E4551BC98FD8}" destId="{B8DEEF9C-2C0A-4577-ADD7-A84F27CE9C20}" srcOrd="0" destOrd="0" presId="urn:microsoft.com/office/officeart/2005/8/layout/hierarchy1"/>
    <dgm:cxn modelId="{B1B8B8CF-C866-4485-B6E8-84B76D749257}" type="presParOf" srcId="{B8DEEF9C-2C0A-4577-ADD7-A84F27CE9C20}" destId="{FB9D1B04-ED9D-4F97-B1A8-87789FB8268D}" srcOrd="0" destOrd="0" presId="urn:microsoft.com/office/officeart/2005/8/layout/hierarchy1"/>
    <dgm:cxn modelId="{767E3CC1-9006-4891-AA54-F4C420DEF16F}" type="presParOf" srcId="{B8DEEF9C-2C0A-4577-ADD7-A84F27CE9C20}" destId="{2ABCF569-9456-45DC-BC58-BA0F60F57071}" srcOrd="1" destOrd="0" presId="urn:microsoft.com/office/officeart/2005/8/layout/hierarchy1"/>
    <dgm:cxn modelId="{410263DE-9121-4BDD-AD01-EEC019A8FB60}" type="presParOf" srcId="{4293E8AD-9D03-4475-BFB9-E4551BC98FD8}" destId="{858CEC72-FD8A-44A2-8224-226961556DD4}"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BC3D2BB-0089-4D44-9F0F-9FCBDD08286C}" type="doc">
      <dgm:prSet loTypeId="urn:microsoft.com/office/officeart/2005/8/layout/radial5" loCatId="cycle" qsTypeId="urn:microsoft.com/office/officeart/2005/8/quickstyle/3d5" qsCatId="3D" csTypeId="urn:microsoft.com/office/officeart/2005/8/colors/colorful1#1" csCatId="colorful" phldr="1"/>
      <dgm:spPr/>
      <dgm:t>
        <a:bodyPr/>
        <a:lstStyle/>
        <a:p>
          <a:endParaRPr lang="sl-SI"/>
        </a:p>
      </dgm:t>
    </dgm:pt>
    <dgm:pt modelId="{0D97FC53-E185-4A91-88BC-17BCC11BD3FD}">
      <dgm:prSet custT="1">
        <dgm:style>
          <a:lnRef idx="2">
            <a:schemeClr val="accent6"/>
          </a:lnRef>
          <a:fillRef idx="1">
            <a:schemeClr val="lt1"/>
          </a:fillRef>
          <a:effectRef idx="0">
            <a:schemeClr val="accent6"/>
          </a:effectRef>
          <a:fontRef idx="minor">
            <a:schemeClr val="dk1"/>
          </a:fontRef>
        </dgm:style>
      </dgm:prSet>
      <dgm:spPr/>
      <dgm:t>
        <a:bodyPr/>
        <a:lstStyle/>
        <a:p>
          <a:r>
            <a:rPr lang="sl-SI" sz="3600" b="1" dirty="0">
              <a:latin typeface="Comic Sans MS" pitchFamily="66" charset="0"/>
            </a:rPr>
            <a:t>Ergonomično oblikovanje je veda o sestavi</a:t>
          </a:r>
          <a:r>
            <a:rPr lang="sl-SI" sz="3300" b="1" dirty="0">
              <a:latin typeface="Comic Sans MS" pitchFamily="66" charset="0"/>
            </a:rPr>
            <a:t>  </a:t>
          </a:r>
        </a:p>
      </dgm:t>
    </dgm:pt>
    <dgm:pt modelId="{B802B0B3-3922-4367-9FB7-B1563DA5805A}" type="parTrans" cxnId="{6C9E1914-266C-4F6A-A47B-64830E66FE52}">
      <dgm:prSet/>
      <dgm:spPr/>
      <dgm:t>
        <a:bodyPr/>
        <a:lstStyle/>
        <a:p>
          <a:endParaRPr lang="sl-SI"/>
        </a:p>
      </dgm:t>
    </dgm:pt>
    <dgm:pt modelId="{CF4A70B7-1AAA-4DC5-917B-919F43AD11EC}" type="sibTrans" cxnId="{6C9E1914-266C-4F6A-A47B-64830E66FE52}">
      <dgm:prSet/>
      <dgm:spPr/>
      <dgm:t>
        <a:bodyPr/>
        <a:lstStyle/>
        <a:p>
          <a:endParaRPr lang="sl-SI"/>
        </a:p>
      </dgm:t>
    </dgm:pt>
    <dgm:pt modelId="{1C5C3EBD-47CF-4E5A-982F-06FFB7A44C98}">
      <dgm:prSet custT="1">
        <dgm:style>
          <a:lnRef idx="1">
            <a:schemeClr val="accent2"/>
          </a:lnRef>
          <a:fillRef idx="2">
            <a:schemeClr val="accent2"/>
          </a:fillRef>
          <a:effectRef idx="1">
            <a:schemeClr val="accent2"/>
          </a:effectRef>
          <a:fontRef idx="minor">
            <a:schemeClr val="dk1"/>
          </a:fontRef>
        </dgm:style>
      </dgm:prSet>
      <dgm:spPr/>
      <dgm:t>
        <a:bodyPr/>
        <a:lstStyle/>
        <a:p>
          <a:r>
            <a:rPr lang="sl-SI" sz="3600" b="1" dirty="0">
              <a:latin typeface="Comic Sans MS" pitchFamily="66" charset="0"/>
            </a:rPr>
            <a:t>orodij </a:t>
          </a:r>
        </a:p>
      </dgm:t>
    </dgm:pt>
    <dgm:pt modelId="{A7F784AF-6D06-4255-95B8-50FFD2EB5C56}" type="parTrans" cxnId="{938D7741-7D17-4220-8784-E271130E35BE}">
      <dgm:prSet>
        <dgm:style>
          <a:lnRef idx="1">
            <a:schemeClr val="accent2"/>
          </a:lnRef>
          <a:fillRef idx="2">
            <a:schemeClr val="accent2"/>
          </a:fillRef>
          <a:effectRef idx="1">
            <a:schemeClr val="accent2"/>
          </a:effectRef>
          <a:fontRef idx="minor">
            <a:schemeClr val="dk1"/>
          </a:fontRef>
        </dgm:style>
      </dgm:prSet>
      <dgm:spPr/>
      <dgm:t>
        <a:bodyPr/>
        <a:lstStyle/>
        <a:p>
          <a:endParaRPr lang="sl-SI" dirty="0"/>
        </a:p>
      </dgm:t>
    </dgm:pt>
    <dgm:pt modelId="{00C63BCB-1D1C-46D0-8D57-2691D934496C}" type="sibTrans" cxnId="{938D7741-7D17-4220-8784-E271130E35BE}">
      <dgm:prSet/>
      <dgm:spPr/>
      <dgm:t>
        <a:bodyPr/>
        <a:lstStyle/>
        <a:p>
          <a:endParaRPr lang="sl-SI"/>
        </a:p>
      </dgm:t>
    </dgm:pt>
    <dgm:pt modelId="{3F045221-D7C6-4D43-9B6B-4ECD14319823}">
      <dgm:prSet custT="1">
        <dgm:style>
          <a:lnRef idx="1">
            <a:schemeClr val="accent1"/>
          </a:lnRef>
          <a:fillRef idx="2">
            <a:schemeClr val="accent1"/>
          </a:fillRef>
          <a:effectRef idx="1">
            <a:schemeClr val="accent1"/>
          </a:effectRef>
          <a:fontRef idx="minor">
            <a:schemeClr val="dk1"/>
          </a:fontRef>
        </dgm:style>
      </dgm:prSet>
      <dgm:spPr/>
      <dgm:t>
        <a:bodyPr/>
        <a:lstStyle/>
        <a:p>
          <a:r>
            <a:rPr lang="sl-SI" sz="3600" b="1" dirty="0">
              <a:latin typeface="Comic Sans MS" pitchFamily="66" charset="0"/>
            </a:rPr>
            <a:t>strojev </a:t>
          </a:r>
        </a:p>
      </dgm:t>
    </dgm:pt>
    <dgm:pt modelId="{C98DA405-58A4-4015-8ED8-EB417637E902}" type="parTrans" cxnId="{3C0D7A27-5026-4245-8A61-3B43916C9F63}">
      <dgm:prSet>
        <dgm:style>
          <a:lnRef idx="1">
            <a:schemeClr val="accent1"/>
          </a:lnRef>
          <a:fillRef idx="2">
            <a:schemeClr val="accent1"/>
          </a:fillRef>
          <a:effectRef idx="1">
            <a:schemeClr val="accent1"/>
          </a:effectRef>
          <a:fontRef idx="minor">
            <a:schemeClr val="dk1"/>
          </a:fontRef>
        </dgm:style>
      </dgm:prSet>
      <dgm:spPr/>
      <dgm:t>
        <a:bodyPr/>
        <a:lstStyle/>
        <a:p>
          <a:endParaRPr lang="sl-SI" dirty="0"/>
        </a:p>
      </dgm:t>
    </dgm:pt>
    <dgm:pt modelId="{FC8A490C-CF6E-4BBD-8FE0-1C45003F6A55}" type="sibTrans" cxnId="{3C0D7A27-5026-4245-8A61-3B43916C9F63}">
      <dgm:prSet/>
      <dgm:spPr/>
      <dgm:t>
        <a:bodyPr/>
        <a:lstStyle/>
        <a:p>
          <a:endParaRPr lang="sl-SI"/>
        </a:p>
      </dgm:t>
    </dgm:pt>
    <dgm:pt modelId="{4B23891D-E7E2-42DB-8617-C995D406D154}">
      <dgm:prSet custT="1">
        <dgm:style>
          <a:lnRef idx="1">
            <a:schemeClr val="accent5"/>
          </a:lnRef>
          <a:fillRef idx="2">
            <a:schemeClr val="accent5"/>
          </a:fillRef>
          <a:effectRef idx="1">
            <a:schemeClr val="accent5"/>
          </a:effectRef>
          <a:fontRef idx="minor">
            <a:schemeClr val="dk1"/>
          </a:fontRef>
        </dgm:style>
      </dgm:prSet>
      <dgm:spPr/>
      <dgm:t>
        <a:bodyPr/>
        <a:lstStyle/>
        <a:p>
          <a:r>
            <a:rPr lang="sl-SI" sz="3100" b="1" dirty="0">
              <a:latin typeface="Comic Sans MS" pitchFamily="66" charset="0"/>
            </a:rPr>
            <a:t>sistemov </a:t>
          </a:r>
        </a:p>
      </dgm:t>
    </dgm:pt>
    <dgm:pt modelId="{A137C44B-B0AB-4E49-B7B3-A7DF53CB18AD}" type="parTrans" cxnId="{65035646-8375-4D61-B11C-7E3D2505007F}">
      <dgm:prSet>
        <dgm:style>
          <a:lnRef idx="1">
            <a:schemeClr val="accent5"/>
          </a:lnRef>
          <a:fillRef idx="2">
            <a:schemeClr val="accent5"/>
          </a:fillRef>
          <a:effectRef idx="1">
            <a:schemeClr val="accent5"/>
          </a:effectRef>
          <a:fontRef idx="minor">
            <a:schemeClr val="dk1"/>
          </a:fontRef>
        </dgm:style>
      </dgm:prSet>
      <dgm:spPr/>
      <dgm:t>
        <a:bodyPr/>
        <a:lstStyle/>
        <a:p>
          <a:endParaRPr lang="sl-SI" dirty="0"/>
        </a:p>
      </dgm:t>
    </dgm:pt>
    <dgm:pt modelId="{4675EC18-4405-4A57-8E0C-3FD3862BBF3F}" type="sibTrans" cxnId="{65035646-8375-4D61-B11C-7E3D2505007F}">
      <dgm:prSet/>
      <dgm:spPr/>
      <dgm:t>
        <a:bodyPr/>
        <a:lstStyle/>
        <a:p>
          <a:endParaRPr lang="sl-SI"/>
        </a:p>
      </dgm:t>
    </dgm:pt>
    <dgm:pt modelId="{ECD50339-3BC2-4BA1-A437-266B85D8605C}">
      <dgm:prSet custT="1">
        <dgm:style>
          <a:lnRef idx="1">
            <a:schemeClr val="accent4"/>
          </a:lnRef>
          <a:fillRef idx="2">
            <a:schemeClr val="accent4"/>
          </a:fillRef>
          <a:effectRef idx="1">
            <a:schemeClr val="accent4"/>
          </a:effectRef>
          <a:fontRef idx="minor">
            <a:schemeClr val="dk1"/>
          </a:fontRef>
        </dgm:style>
      </dgm:prSet>
      <dgm:spPr/>
      <dgm:t>
        <a:bodyPr/>
        <a:lstStyle/>
        <a:p>
          <a:r>
            <a:rPr lang="sl-SI" sz="3600" b="1" dirty="0">
              <a:latin typeface="Comic Sans MS" pitchFamily="66" charset="0"/>
            </a:rPr>
            <a:t>nalog</a:t>
          </a:r>
          <a:r>
            <a:rPr lang="sl-SI" sz="2800" b="1" dirty="0">
              <a:latin typeface="Comic Sans MS" pitchFamily="66" charset="0"/>
            </a:rPr>
            <a:t> </a:t>
          </a:r>
        </a:p>
      </dgm:t>
    </dgm:pt>
    <dgm:pt modelId="{71DAFACF-E2EE-41D5-90E9-8FF242DDE98E}" type="parTrans" cxnId="{EBE0CBC5-FF11-4BFB-B8D7-0E3E67D2C3C3}">
      <dgm:prSet>
        <dgm:style>
          <a:lnRef idx="1">
            <a:schemeClr val="accent4"/>
          </a:lnRef>
          <a:fillRef idx="2">
            <a:schemeClr val="accent4"/>
          </a:fillRef>
          <a:effectRef idx="1">
            <a:schemeClr val="accent4"/>
          </a:effectRef>
          <a:fontRef idx="minor">
            <a:schemeClr val="dk1"/>
          </a:fontRef>
        </dgm:style>
      </dgm:prSet>
      <dgm:spPr/>
      <dgm:t>
        <a:bodyPr/>
        <a:lstStyle/>
        <a:p>
          <a:endParaRPr lang="sl-SI" dirty="0"/>
        </a:p>
      </dgm:t>
    </dgm:pt>
    <dgm:pt modelId="{B3B61272-6ADB-4F77-8FAD-4EF3F3B26949}" type="sibTrans" cxnId="{EBE0CBC5-FF11-4BFB-B8D7-0E3E67D2C3C3}">
      <dgm:prSet/>
      <dgm:spPr/>
      <dgm:t>
        <a:bodyPr/>
        <a:lstStyle/>
        <a:p>
          <a:endParaRPr lang="sl-SI"/>
        </a:p>
      </dgm:t>
    </dgm:pt>
    <dgm:pt modelId="{63882875-DF96-43B6-9BD0-8A7B7AA5E7AF}">
      <dgm:prSet custT="1">
        <dgm:style>
          <a:lnRef idx="1">
            <a:schemeClr val="accent3"/>
          </a:lnRef>
          <a:fillRef idx="2">
            <a:schemeClr val="accent3"/>
          </a:fillRef>
          <a:effectRef idx="1">
            <a:schemeClr val="accent3"/>
          </a:effectRef>
          <a:fontRef idx="minor">
            <a:schemeClr val="dk1"/>
          </a:fontRef>
        </dgm:style>
      </dgm:prSet>
      <dgm:spPr/>
      <dgm:t>
        <a:bodyPr/>
        <a:lstStyle/>
        <a:p>
          <a:r>
            <a:rPr lang="sl-SI" sz="3200" b="1" dirty="0">
              <a:latin typeface="Comic Sans MS" pitchFamily="66" charset="0"/>
            </a:rPr>
            <a:t>dela in okolja za varno udobno in efektivno človeško uporabo </a:t>
          </a:r>
        </a:p>
      </dgm:t>
    </dgm:pt>
    <dgm:pt modelId="{78AEE4B0-9CE8-4F26-9E81-06E168348EA7}" type="parTrans" cxnId="{FD03F449-485D-4320-957F-BF2098B57AA4}">
      <dgm:prSet>
        <dgm:style>
          <a:lnRef idx="1">
            <a:schemeClr val="accent3"/>
          </a:lnRef>
          <a:fillRef idx="2">
            <a:schemeClr val="accent3"/>
          </a:fillRef>
          <a:effectRef idx="1">
            <a:schemeClr val="accent3"/>
          </a:effectRef>
          <a:fontRef idx="minor">
            <a:schemeClr val="dk1"/>
          </a:fontRef>
        </dgm:style>
      </dgm:prSet>
      <dgm:spPr/>
      <dgm:t>
        <a:bodyPr/>
        <a:lstStyle/>
        <a:p>
          <a:endParaRPr lang="sl-SI" dirty="0"/>
        </a:p>
      </dgm:t>
    </dgm:pt>
    <dgm:pt modelId="{90D98391-E15F-4DA1-BE9E-E0BBDEFB7031}" type="sibTrans" cxnId="{FD03F449-485D-4320-957F-BF2098B57AA4}">
      <dgm:prSet/>
      <dgm:spPr/>
      <dgm:t>
        <a:bodyPr/>
        <a:lstStyle/>
        <a:p>
          <a:endParaRPr lang="sl-SI"/>
        </a:p>
      </dgm:t>
    </dgm:pt>
    <dgm:pt modelId="{40CB5DFA-BEA5-44C8-B468-D6A6CFFC5C8E}" type="pres">
      <dgm:prSet presAssocID="{8BC3D2BB-0089-4D44-9F0F-9FCBDD08286C}" presName="Name0" presStyleCnt="0">
        <dgm:presLayoutVars>
          <dgm:chMax val="1"/>
          <dgm:dir/>
          <dgm:animLvl val="ctr"/>
          <dgm:resizeHandles val="exact"/>
        </dgm:presLayoutVars>
      </dgm:prSet>
      <dgm:spPr/>
    </dgm:pt>
    <dgm:pt modelId="{12DDFE30-3A9F-437B-9019-088B709C19E2}" type="pres">
      <dgm:prSet presAssocID="{0D97FC53-E185-4A91-88BC-17BCC11BD3FD}" presName="centerShape" presStyleLbl="node0" presStyleIdx="0" presStyleCnt="1" custScaleX="188355" custScaleY="136055" custLinFactNeighborX="-54911" custLinFactNeighborY="-41652"/>
      <dgm:spPr>
        <a:prstGeom prst="roundRect">
          <a:avLst/>
        </a:prstGeom>
      </dgm:spPr>
    </dgm:pt>
    <dgm:pt modelId="{ABA93CFC-B6EF-4015-9ACC-D3E8BCF2A0A0}" type="pres">
      <dgm:prSet presAssocID="{A7F784AF-6D06-4255-95B8-50FFD2EB5C56}" presName="parTrans" presStyleLbl="sibTrans2D1" presStyleIdx="0" presStyleCnt="5"/>
      <dgm:spPr/>
    </dgm:pt>
    <dgm:pt modelId="{B1299B53-0CE4-4A83-80C2-653BAA4C0830}" type="pres">
      <dgm:prSet presAssocID="{A7F784AF-6D06-4255-95B8-50FFD2EB5C56}" presName="connectorText" presStyleLbl="sibTrans2D1" presStyleIdx="0" presStyleCnt="5"/>
      <dgm:spPr/>
    </dgm:pt>
    <dgm:pt modelId="{39028388-D3E3-435E-B717-AFE7FBD6A310}" type="pres">
      <dgm:prSet presAssocID="{1C5C3EBD-47CF-4E5A-982F-06FFB7A44C98}" presName="node" presStyleLbl="node1" presStyleIdx="0" presStyleCnt="5" custScaleY="72668" custRadScaleRad="130226" custRadScaleInc="104475">
        <dgm:presLayoutVars>
          <dgm:bulletEnabled val="1"/>
        </dgm:presLayoutVars>
      </dgm:prSet>
      <dgm:spPr>
        <a:prstGeom prst="roundRect">
          <a:avLst/>
        </a:prstGeom>
      </dgm:spPr>
    </dgm:pt>
    <dgm:pt modelId="{2A8968FC-3D01-46F3-BA7E-455A97B423DE}" type="pres">
      <dgm:prSet presAssocID="{C98DA405-58A4-4015-8ED8-EB417637E902}" presName="parTrans" presStyleLbl="sibTrans2D1" presStyleIdx="1" presStyleCnt="5"/>
      <dgm:spPr/>
    </dgm:pt>
    <dgm:pt modelId="{49239093-2358-409E-8CB0-3490EBFA6F6D}" type="pres">
      <dgm:prSet presAssocID="{C98DA405-58A4-4015-8ED8-EB417637E902}" presName="connectorText" presStyleLbl="sibTrans2D1" presStyleIdx="1" presStyleCnt="5"/>
      <dgm:spPr/>
    </dgm:pt>
    <dgm:pt modelId="{D5A01325-ED78-480F-86C4-F29B6A36A17F}" type="pres">
      <dgm:prSet presAssocID="{3F045221-D7C6-4D43-9B6B-4ECD14319823}" presName="node" presStyleLbl="node1" presStyleIdx="1" presStyleCnt="5" custScaleY="72565" custRadScaleRad="106392" custRadScaleInc="-9202">
        <dgm:presLayoutVars>
          <dgm:bulletEnabled val="1"/>
        </dgm:presLayoutVars>
      </dgm:prSet>
      <dgm:spPr>
        <a:prstGeom prst="roundRect">
          <a:avLst/>
        </a:prstGeom>
      </dgm:spPr>
    </dgm:pt>
    <dgm:pt modelId="{E09F5771-5C69-40D6-976E-BC20DC7148A8}" type="pres">
      <dgm:prSet presAssocID="{A137C44B-B0AB-4E49-B7B3-A7DF53CB18AD}" presName="parTrans" presStyleLbl="sibTrans2D1" presStyleIdx="2" presStyleCnt="5"/>
      <dgm:spPr/>
    </dgm:pt>
    <dgm:pt modelId="{F2D9BC66-3DEF-4E27-B1FA-7B0F8FEE14A6}" type="pres">
      <dgm:prSet presAssocID="{A137C44B-B0AB-4E49-B7B3-A7DF53CB18AD}" presName="connectorText" presStyleLbl="sibTrans2D1" presStyleIdx="2" presStyleCnt="5"/>
      <dgm:spPr/>
    </dgm:pt>
    <dgm:pt modelId="{FA83C769-4B33-4BB6-ACDB-15D89EAA7855}" type="pres">
      <dgm:prSet presAssocID="{4B23891D-E7E2-42DB-8617-C995D406D154}" presName="node" presStyleLbl="node1" presStyleIdx="2" presStyleCnt="5" custScaleY="74650" custRadScaleRad="92933" custRadScaleInc="69361">
        <dgm:presLayoutVars>
          <dgm:bulletEnabled val="1"/>
        </dgm:presLayoutVars>
      </dgm:prSet>
      <dgm:spPr>
        <a:prstGeom prst="roundRect">
          <a:avLst/>
        </a:prstGeom>
      </dgm:spPr>
    </dgm:pt>
    <dgm:pt modelId="{2FA9B208-CAF6-4566-9115-B6346E0D2EFB}" type="pres">
      <dgm:prSet presAssocID="{71DAFACF-E2EE-41D5-90E9-8FF242DDE98E}" presName="parTrans" presStyleLbl="sibTrans2D1" presStyleIdx="3" presStyleCnt="5"/>
      <dgm:spPr/>
    </dgm:pt>
    <dgm:pt modelId="{A9349FB6-3247-4D42-8429-E2F84842B7C4}" type="pres">
      <dgm:prSet presAssocID="{71DAFACF-E2EE-41D5-90E9-8FF242DDE98E}" presName="connectorText" presStyleLbl="sibTrans2D1" presStyleIdx="3" presStyleCnt="5"/>
      <dgm:spPr/>
    </dgm:pt>
    <dgm:pt modelId="{2608E6E5-48CC-4241-A0C3-D33A7135FC30}" type="pres">
      <dgm:prSet presAssocID="{ECD50339-3BC2-4BA1-A437-266B85D8605C}" presName="node" presStyleLbl="node1" presStyleIdx="3" presStyleCnt="5" custScaleY="78777" custRadScaleRad="79152" custRadScaleInc="-310051">
        <dgm:presLayoutVars>
          <dgm:bulletEnabled val="1"/>
        </dgm:presLayoutVars>
      </dgm:prSet>
      <dgm:spPr>
        <a:prstGeom prst="roundRect">
          <a:avLst/>
        </a:prstGeom>
      </dgm:spPr>
    </dgm:pt>
    <dgm:pt modelId="{DF19A585-079E-425F-A64B-E68A9D835094}" type="pres">
      <dgm:prSet presAssocID="{78AEE4B0-9CE8-4F26-9E81-06E168348EA7}" presName="parTrans" presStyleLbl="sibTrans2D1" presStyleIdx="4" presStyleCnt="5"/>
      <dgm:spPr/>
    </dgm:pt>
    <dgm:pt modelId="{C864EF62-23D1-46BF-A5F8-2BFDBA465A3C}" type="pres">
      <dgm:prSet presAssocID="{78AEE4B0-9CE8-4F26-9E81-06E168348EA7}" presName="connectorText" presStyleLbl="sibTrans2D1" presStyleIdx="4" presStyleCnt="5"/>
      <dgm:spPr/>
    </dgm:pt>
    <dgm:pt modelId="{4B0D5740-1F22-4E02-BD41-B0A178128D7C}" type="pres">
      <dgm:prSet presAssocID="{63882875-DF96-43B6-9BD0-8A7B7AA5E7AF}" presName="node" presStyleLbl="node1" presStyleIdx="4" presStyleCnt="5" custScaleX="200495" custScaleY="129135" custRadScaleRad="133579" custRadScaleInc="-122789">
        <dgm:presLayoutVars>
          <dgm:bulletEnabled val="1"/>
        </dgm:presLayoutVars>
      </dgm:prSet>
      <dgm:spPr>
        <a:prstGeom prst="roundRect">
          <a:avLst/>
        </a:prstGeom>
      </dgm:spPr>
    </dgm:pt>
  </dgm:ptLst>
  <dgm:cxnLst>
    <dgm:cxn modelId="{6C9E1914-266C-4F6A-A47B-64830E66FE52}" srcId="{8BC3D2BB-0089-4D44-9F0F-9FCBDD08286C}" destId="{0D97FC53-E185-4A91-88BC-17BCC11BD3FD}" srcOrd="0" destOrd="0" parTransId="{B802B0B3-3922-4367-9FB7-B1563DA5805A}" sibTransId="{CF4A70B7-1AAA-4DC5-917B-919F43AD11EC}"/>
    <dgm:cxn modelId="{28FF321A-C3BD-409C-9016-1891F6510EC2}" type="presOf" srcId="{C98DA405-58A4-4015-8ED8-EB417637E902}" destId="{49239093-2358-409E-8CB0-3490EBFA6F6D}" srcOrd="1" destOrd="0" presId="urn:microsoft.com/office/officeart/2005/8/layout/radial5"/>
    <dgm:cxn modelId="{6886C21D-75E3-4A60-B449-D810A4F201BB}" type="presOf" srcId="{71DAFACF-E2EE-41D5-90E9-8FF242DDE98E}" destId="{A9349FB6-3247-4D42-8429-E2F84842B7C4}" srcOrd="1" destOrd="0" presId="urn:microsoft.com/office/officeart/2005/8/layout/radial5"/>
    <dgm:cxn modelId="{3C0D7A27-5026-4245-8A61-3B43916C9F63}" srcId="{0D97FC53-E185-4A91-88BC-17BCC11BD3FD}" destId="{3F045221-D7C6-4D43-9B6B-4ECD14319823}" srcOrd="1" destOrd="0" parTransId="{C98DA405-58A4-4015-8ED8-EB417637E902}" sibTransId="{FC8A490C-CF6E-4BBD-8FE0-1C45003F6A55}"/>
    <dgm:cxn modelId="{5B537C28-ADC3-4120-A962-F999C01EDC15}" type="presOf" srcId="{ECD50339-3BC2-4BA1-A437-266B85D8605C}" destId="{2608E6E5-48CC-4241-A0C3-D33A7135FC30}" srcOrd="0" destOrd="0" presId="urn:microsoft.com/office/officeart/2005/8/layout/radial5"/>
    <dgm:cxn modelId="{6534722F-26AD-4873-917F-DC22AB542371}" type="presOf" srcId="{A7F784AF-6D06-4255-95B8-50FFD2EB5C56}" destId="{ABA93CFC-B6EF-4015-9ACC-D3E8BCF2A0A0}" srcOrd="0" destOrd="0" presId="urn:microsoft.com/office/officeart/2005/8/layout/radial5"/>
    <dgm:cxn modelId="{BD4A9935-EED3-4BAB-876D-5A0B433DC439}" type="presOf" srcId="{3F045221-D7C6-4D43-9B6B-4ECD14319823}" destId="{D5A01325-ED78-480F-86C4-F29B6A36A17F}" srcOrd="0" destOrd="0" presId="urn:microsoft.com/office/officeart/2005/8/layout/radial5"/>
    <dgm:cxn modelId="{0A16143B-796C-4A73-8981-94E11FBAB53C}" type="presOf" srcId="{A137C44B-B0AB-4E49-B7B3-A7DF53CB18AD}" destId="{E09F5771-5C69-40D6-976E-BC20DC7148A8}" srcOrd="0" destOrd="0" presId="urn:microsoft.com/office/officeart/2005/8/layout/radial5"/>
    <dgm:cxn modelId="{FDECE15E-3EB0-456A-B4D9-79029956B1D4}" type="presOf" srcId="{A137C44B-B0AB-4E49-B7B3-A7DF53CB18AD}" destId="{F2D9BC66-3DEF-4E27-B1FA-7B0F8FEE14A6}" srcOrd="1" destOrd="0" presId="urn:microsoft.com/office/officeart/2005/8/layout/radial5"/>
    <dgm:cxn modelId="{938D7741-7D17-4220-8784-E271130E35BE}" srcId="{0D97FC53-E185-4A91-88BC-17BCC11BD3FD}" destId="{1C5C3EBD-47CF-4E5A-982F-06FFB7A44C98}" srcOrd="0" destOrd="0" parTransId="{A7F784AF-6D06-4255-95B8-50FFD2EB5C56}" sibTransId="{00C63BCB-1D1C-46D0-8D57-2691D934496C}"/>
    <dgm:cxn modelId="{C4107C63-D982-44A5-94E8-1762AC6B43FA}" type="presOf" srcId="{C98DA405-58A4-4015-8ED8-EB417637E902}" destId="{2A8968FC-3D01-46F3-BA7E-455A97B423DE}" srcOrd="0" destOrd="0" presId="urn:microsoft.com/office/officeart/2005/8/layout/radial5"/>
    <dgm:cxn modelId="{65035646-8375-4D61-B11C-7E3D2505007F}" srcId="{0D97FC53-E185-4A91-88BC-17BCC11BD3FD}" destId="{4B23891D-E7E2-42DB-8617-C995D406D154}" srcOrd="2" destOrd="0" parTransId="{A137C44B-B0AB-4E49-B7B3-A7DF53CB18AD}" sibTransId="{4675EC18-4405-4A57-8E0C-3FD3862BBF3F}"/>
    <dgm:cxn modelId="{E280CC68-9F81-4ECF-AE21-7E84FCB438BA}" type="presOf" srcId="{63882875-DF96-43B6-9BD0-8A7B7AA5E7AF}" destId="{4B0D5740-1F22-4E02-BD41-B0A178128D7C}" srcOrd="0" destOrd="0" presId="urn:microsoft.com/office/officeart/2005/8/layout/radial5"/>
    <dgm:cxn modelId="{FD03F449-485D-4320-957F-BF2098B57AA4}" srcId="{0D97FC53-E185-4A91-88BC-17BCC11BD3FD}" destId="{63882875-DF96-43B6-9BD0-8A7B7AA5E7AF}" srcOrd="4" destOrd="0" parTransId="{78AEE4B0-9CE8-4F26-9E81-06E168348EA7}" sibTransId="{90D98391-E15F-4DA1-BE9E-E0BBDEFB7031}"/>
    <dgm:cxn modelId="{4743CB4B-420C-452D-B7E7-23845B1B3FB9}" type="presOf" srcId="{78AEE4B0-9CE8-4F26-9E81-06E168348EA7}" destId="{C864EF62-23D1-46BF-A5F8-2BFDBA465A3C}" srcOrd="1" destOrd="0" presId="urn:microsoft.com/office/officeart/2005/8/layout/radial5"/>
    <dgm:cxn modelId="{C7A4DB4C-C9B7-41B8-947A-6ABFDC04D4CC}" type="presOf" srcId="{78AEE4B0-9CE8-4F26-9E81-06E168348EA7}" destId="{DF19A585-079E-425F-A64B-E68A9D835094}" srcOrd="0" destOrd="0" presId="urn:microsoft.com/office/officeart/2005/8/layout/radial5"/>
    <dgm:cxn modelId="{B316B670-47A1-4E9A-B420-309F199CCF6C}" type="presOf" srcId="{8BC3D2BB-0089-4D44-9F0F-9FCBDD08286C}" destId="{40CB5DFA-BEA5-44C8-B468-D6A6CFFC5C8E}" srcOrd="0" destOrd="0" presId="urn:microsoft.com/office/officeart/2005/8/layout/radial5"/>
    <dgm:cxn modelId="{568B4080-405D-4424-9C35-8E4B4EBA5EB8}" type="presOf" srcId="{4B23891D-E7E2-42DB-8617-C995D406D154}" destId="{FA83C769-4B33-4BB6-ACDB-15D89EAA7855}" srcOrd="0" destOrd="0" presId="urn:microsoft.com/office/officeart/2005/8/layout/radial5"/>
    <dgm:cxn modelId="{E908D286-9672-4598-B008-19A75A8E89AD}" type="presOf" srcId="{0D97FC53-E185-4A91-88BC-17BCC11BD3FD}" destId="{12DDFE30-3A9F-437B-9019-088B709C19E2}" srcOrd="0" destOrd="0" presId="urn:microsoft.com/office/officeart/2005/8/layout/radial5"/>
    <dgm:cxn modelId="{B3B7408F-06DF-40D0-AECD-1010FB03708E}" type="presOf" srcId="{1C5C3EBD-47CF-4E5A-982F-06FFB7A44C98}" destId="{39028388-D3E3-435E-B717-AFE7FBD6A310}" srcOrd="0" destOrd="0" presId="urn:microsoft.com/office/officeart/2005/8/layout/radial5"/>
    <dgm:cxn modelId="{8234E4C0-BBDF-4801-84EB-849BAA3046B5}" type="presOf" srcId="{A7F784AF-6D06-4255-95B8-50FFD2EB5C56}" destId="{B1299B53-0CE4-4A83-80C2-653BAA4C0830}" srcOrd="1" destOrd="0" presId="urn:microsoft.com/office/officeart/2005/8/layout/radial5"/>
    <dgm:cxn modelId="{EBE0CBC5-FF11-4BFB-B8D7-0E3E67D2C3C3}" srcId="{0D97FC53-E185-4A91-88BC-17BCC11BD3FD}" destId="{ECD50339-3BC2-4BA1-A437-266B85D8605C}" srcOrd="3" destOrd="0" parTransId="{71DAFACF-E2EE-41D5-90E9-8FF242DDE98E}" sibTransId="{B3B61272-6ADB-4F77-8FAD-4EF3F3B26949}"/>
    <dgm:cxn modelId="{768BBFFB-6479-445D-8A67-4472C8A1E2AE}" type="presOf" srcId="{71DAFACF-E2EE-41D5-90E9-8FF242DDE98E}" destId="{2FA9B208-CAF6-4566-9115-B6346E0D2EFB}" srcOrd="0" destOrd="0" presId="urn:microsoft.com/office/officeart/2005/8/layout/radial5"/>
    <dgm:cxn modelId="{E3995117-121A-48B2-B047-D37BBDE21E57}" type="presParOf" srcId="{40CB5DFA-BEA5-44C8-B468-D6A6CFFC5C8E}" destId="{12DDFE30-3A9F-437B-9019-088B709C19E2}" srcOrd="0" destOrd="0" presId="urn:microsoft.com/office/officeart/2005/8/layout/radial5"/>
    <dgm:cxn modelId="{611F028F-0998-4079-A648-8DB5FBEDFB6B}" type="presParOf" srcId="{40CB5DFA-BEA5-44C8-B468-D6A6CFFC5C8E}" destId="{ABA93CFC-B6EF-4015-9ACC-D3E8BCF2A0A0}" srcOrd="1" destOrd="0" presId="urn:microsoft.com/office/officeart/2005/8/layout/radial5"/>
    <dgm:cxn modelId="{4F53E3F8-A8D8-4FE5-9764-D0EB431C45BD}" type="presParOf" srcId="{ABA93CFC-B6EF-4015-9ACC-D3E8BCF2A0A0}" destId="{B1299B53-0CE4-4A83-80C2-653BAA4C0830}" srcOrd="0" destOrd="0" presId="urn:microsoft.com/office/officeart/2005/8/layout/radial5"/>
    <dgm:cxn modelId="{4973EB6E-309C-40F1-BB2A-B4A1ED62AB34}" type="presParOf" srcId="{40CB5DFA-BEA5-44C8-B468-D6A6CFFC5C8E}" destId="{39028388-D3E3-435E-B717-AFE7FBD6A310}" srcOrd="2" destOrd="0" presId="urn:microsoft.com/office/officeart/2005/8/layout/radial5"/>
    <dgm:cxn modelId="{2E790F1B-608E-4FAD-AA0D-468F83D6F432}" type="presParOf" srcId="{40CB5DFA-BEA5-44C8-B468-D6A6CFFC5C8E}" destId="{2A8968FC-3D01-46F3-BA7E-455A97B423DE}" srcOrd="3" destOrd="0" presId="urn:microsoft.com/office/officeart/2005/8/layout/radial5"/>
    <dgm:cxn modelId="{1C552649-7C23-429C-BB52-FED550C1FAAD}" type="presParOf" srcId="{2A8968FC-3D01-46F3-BA7E-455A97B423DE}" destId="{49239093-2358-409E-8CB0-3490EBFA6F6D}" srcOrd="0" destOrd="0" presId="urn:microsoft.com/office/officeart/2005/8/layout/radial5"/>
    <dgm:cxn modelId="{0663EE75-C48D-4D7B-AD58-803254086C01}" type="presParOf" srcId="{40CB5DFA-BEA5-44C8-B468-D6A6CFFC5C8E}" destId="{D5A01325-ED78-480F-86C4-F29B6A36A17F}" srcOrd="4" destOrd="0" presId="urn:microsoft.com/office/officeart/2005/8/layout/radial5"/>
    <dgm:cxn modelId="{9085A257-F063-48E9-A0E0-2020173ABA70}" type="presParOf" srcId="{40CB5DFA-BEA5-44C8-B468-D6A6CFFC5C8E}" destId="{E09F5771-5C69-40D6-976E-BC20DC7148A8}" srcOrd="5" destOrd="0" presId="urn:microsoft.com/office/officeart/2005/8/layout/radial5"/>
    <dgm:cxn modelId="{70B5AEB4-FDAE-4660-ADC1-54FAE5CC020E}" type="presParOf" srcId="{E09F5771-5C69-40D6-976E-BC20DC7148A8}" destId="{F2D9BC66-3DEF-4E27-B1FA-7B0F8FEE14A6}" srcOrd="0" destOrd="0" presId="urn:microsoft.com/office/officeart/2005/8/layout/radial5"/>
    <dgm:cxn modelId="{15D4A3D1-7EBF-4DAD-B0AD-A03461191E2B}" type="presParOf" srcId="{40CB5DFA-BEA5-44C8-B468-D6A6CFFC5C8E}" destId="{FA83C769-4B33-4BB6-ACDB-15D89EAA7855}" srcOrd="6" destOrd="0" presId="urn:microsoft.com/office/officeart/2005/8/layout/radial5"/>
    <dgm:cxn modelId="{39777B39-5960-4864-9528-0ABA4C9C0347}" type="presParOf" srcId="{40CB5DFA-BEA5-44C8-B468-D6A6CFFC5C8E}" destId="{2FA9B208-CAF6-4566-9115-B6346E0D2EFB}" srcOrd="7" destOrd="0" presId="urn:microsoft.com/office/officeart/2005/8/layout/radial5"/>
    <dgm:cxn modelId="{134F507D-F6FE-4B59-A610-7A7907A65F51}" type="presParOf" srcId="{2FA9B208-CAF6-4566-9115-B6346E0D2EFB}" destId="{A9349FB6-3247-4D42-8429-E2F84842B7C4}" srcOrd="0" destOrd="0" presId="urn:microsoft.com/office/officeart/2005/8/layout/radial5"/>
    <dgm:cxn modelId="{EC8B0D7E-0BCB-44D6-8E8A-6A41A1B93109}" type="presParOf" srcId="{40CB5DFA-BEA5-44C8-B468-D6A6CFFC5C8E}" destId="{2608E6E5-48CC-4241-A0C3-D33A7135FC30}" srcOrd="8" destOrd="0" presId="urn:microsoft.com/office/officeart/2005/8/layout/radial5"/>
    <dgm:cxn modelId="{7E34D861-6180-45C6-9E63-A1DE3E937C61}" type="presParOf" srcId="{40CB5DFA-BEA5-44C8-B468-D6A6CFFC5C8E}" destId="{DF19A585-079E-425F-A64B-E68A9D835094}" srcOrd="9" destOrd="0" presId="urn:microsoft.com/office/officeart/2005/8/layout/radial5"/>
    <dgm:cxn modelId="{EF5201D9-B265-449C-9C84-16E729874818}" type="presParOf" srcId="{DF19A585-079E-425F-A64B-E68A9D835094}" destId="{C864EF62-23D1-46BF-A5F8-2BFDBA465A3C}" srcOrd="0" destOrd="0" presId="urn:microsoft.com/office/officeart/2005/8/layout/radial5"/>
    <dgm:cxn modelId="{0C5943B9-F8C8-4DB9-9C04-EDB7F12CA687}" type="presParOf" srcId="{40CB5DFA-BEA5-44C8-B468-D6A6CFFC5C8E}" destId="{4B0D5740-1F22-4E02-BD41-B0A178128D7C}"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E361A8-C7F6-497B-98BA-B1703120C78B}" type="doc">
      <dgm:prSet loTypeId="urn:microsoft.com/office/officeart/2005/8/layout/radial4" loCatId="relationship" qsTypeId="urn:microsoft.com/office/officeart/2005/8/quickstyle/simple3" qsCatId="simple" csTypeId="urn:microsoft.com/office/officeart/2005/8/colors/accent1_2" csCatId="accent1" phldr="1"/>
      <dgm:spPr/>
      <dgm:t>
        <a:bodyPr/>
        <a:lstStyle/>
        <a:p>
          <a:endParaRPr lang="sl-SI"/>
        </a:p>
      </dgm:t>
    </dgm:pt>
    <dgm:pt modelId="{388823C3-ED40-469E-8519-0F4799B957C0}">
      <dgm:prSet custT="1">
        <dgm:style>
          <a:lnRef idx="1">
            <a:schemeClr val="accent3"/>
          </a:lnRef>
          <a:fillRef idx="2">
            <a:schemeClr val="accent3"/>
          </a:fillRef>
          <a:effectRef idx="1">
            <a:schemeClr val="accent3"/>
          </a:effectRef>
          <a:fontRef idx="minor">
            <a:schemeClr val="dk1"/>
          </a:fontRef>
        </dgm:style>
      </dgm:prSet>
      <dgm:spPr/>
      <dgm:t>
        <a:bodyPr/>
        <a:lstStyle/>
        <a:p>
          <a:pPr algn="ctr"/>
          <a:r>
            <a:rPr lang="sl-SI" sz="4000" b="1" dirty="0">
              <a:solidFill>
                <a:srgbClr val="9933FF"/>
              </a:solidFill>
              <a:latin typeface="Comic Sans MS" pitchFamily="66" charset="0"/>
            </a:rPr>
            <a:t>Z ergonomsko ureditvijo delovnega mesta skušamo delo čim bolj prilagoditi</a:t>
          </a:r>
          <a:endParaRPr lang="sl-SI" sz="4000" dirty="0">
            <a:solidFill>
              <a:srgbClr val="9933FF"/>
            </a:solidFill>
          </a:endParaRPr>
        </a:p>
      </dgm:t>
    </dgm:pt>
    <dgm:pt modelId="{E2DA4F32-D6CD-4C55-BFB6-D84C3AEE7932}" type="parTrans" cxnId="{4FE70D1A-98E3-4CCE-8303-21CBAEF8B3FB}">
      <dgm:prSet/>
      <dgm:spPr/>
      <dgm:t>
        <a:bodyPr/>
        <a:lstStyle/>
        <a:p>
          <a:endParaRPr lang="sl-SI"/>
        </a:p>
      </dgm:t>
    </dgm:pt>
    <dgm:pt modelId="{0B7AF45B-62D7-4F28-AB10-A51A42032642}" type="sibTrans" cxnId="{4FE70D1A-98E3-4CCE-8303-21CBAEF8B3FB}">
      <dgm:prSet/>
      <dgm:spPr/>
      <dgm:t>
        <a:bodyPr/>
        <a:lstStyle/>
        <a:p>
          <a:endParaRPr lang="sl-SI"/>
        </a:p>
      </dgm:t>
    </dgm:pt>
    <dgm:pt modelId="{1A21F399-7F2C-4E66-99FA-AC6C677EA1FB}">
      <dgm:prSet custT="1">
        <dgm:style>
          <a:lnRef idx="1">
            <a:schemeClr val="accent2"/>
          </a:lnRef>
          <a:fillRef idx="2">
            <a:schemeClr val="accent2"/>
          </a:fillRef>
          <a:effectRef idx="1">
            <a:schemeClr val="accent2"/>
          </a:effectRef>
          <a:fontRef idx="minor">
            <a:schemeClr val="dk1"/>
          </a:fontRef>
        </dgm:style>
      </dgm:prSet>
      <dgm:spPr/>
      <dgm:t>
        <a:bodyPr/>
        <a:lstStyle/>
        <a:p>
          <a:pPr algn="ctr"/>
          <a:r>
            <a:rPr lang="sl-SI" sz="3200" b="1" dirty="0">
              <a:solidFill>
                <a:srgbClr val="0000FF"/>
              </a:solidFill>
              <a:latin typeface="Comic Sans MS" pitchFamily="66" charset="0"/>
            </a:rPr>
            <a:t>človekovim fizičnim in psihičnim lastnostim</a:t>
          </a:r>
        </a:p>
      </dgm:t>
    </dgm:pt>
    <dgm:pt modelId="{A87A8145-4AAA-43F8-806F-D50A39B3569B}" type="parTrans" cxnId="{C533C9A0-F511-4D84-B5F6-5570964E2C80}">
      <dgm:prSet>
        <dgm:style>
          <a:lnRef idx="1">
            <a:schemeClr val="accent5"/>
          </a:lnRef>
          <a:fillRef idx="2">
            <a:schemeClr val="accent5"/>
          </a:fillRef>
          <a:effectRef idx="1">
            <a:schemeClr val="accent5"/>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a:p>
      </dgm:t>
    </dgm:pt>
    <dgm:pt modelId="{39E1B02E-0355-4970-ACB3-CBDE91197421}" type="sibTrans" cxnId="{C533C9A0-F511-4D84-B5F6-5570964E2C80}">
      <dgm:prSet/>
      <dgm:spPr/>
      <dgm:t>
        <a:bodyPr/>
        <a:lstStyle/>
        <a:p>
          <a:endParaRPr lang="sl-SI"/>
        </a:p>
      </dgm:t>
    </dgm:pt>
    <dgm:pt modelId="{A9589ACA-EA6B-4082-8392-A3D98CEA22DD}">
      <dgm:prSet custT="1">
        <dgm:style>
          <a:lnRef idx="1">
            <a:schemeClr val="accent2"/>
          </a:lnRef>
          <a:fillRef idx="2">
            <a:schemeClr val="accent2"/>
          </a:fillRef>
          <a:effectRef idx="1">
            <a:schemeClr val="accent2"/>
          </a:effectRef>
          <a:fontRef idx="minor">
            <a:schemeClr val="dk1"/>
          </a:fontRef>
        </dgm:style>
      </dgm:prSet>
      <dgm:spPr/>
      <dgm:t>
        <a:bodyPr/>
        <a:lstStyle/>
        <a:p>
          <a:pPr algn="ctr"/>
          <a:r>
            <a:rPr lang="sl-SI" sz="3200" b="1" dirty="0">
              <a:solidFill>
                <a:srgbClr val="0000FF"/>
              </a:solidFill>
              <a:latin typeface="Comic Sans MS" pitchFamily="66" charset="0"/>
            </a:rPr>
            <a:t>zmanjšati in preprečiti morebitne škodljive učinke na zdravje.</a:t>
          </a:r>
          <a:endParaRPr lang="sl-SI" sz="3200" dirty="0">
            <a:solidFill>
              <a:srgbClr val="0000FF"/>
            </a:solidFill>
            <a:latin typeface="Comic Sans MS" pitchFamily="66" charset="0"/>
          </a:endParaRPr>
        </a:p>
      </dgm:t>
    </dgm:pt>
    <dgm:pt modelId="{E657EFCF-0971-49B5-BCB2-6EA138793EA9}" type="parTrans" cxnId="{426E2C9F-ADC0-4A8D-B035-CF7B8E1DB6A3}">
      <dgm:prSet>
        <dgm:style>
          <a:lnRef idx="1">
            <a:schemeClr val="accent5"/>
          </a:lnRef>
          <a:fillRef idx="2">
            <a:schemeClr val="accent5"/>
          </a:fillRef>
          <a:effectRef idx="1">
            <a:schemeClr val="accent5"/>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a:p>
      </dgm:t>
    </dgm:pt>
    <dgm:pt modelId="{955AC76D-1E8F-4AF9-A5C0-402A12D5D6AB}" type="sibTrans" cxnId="{426E2C9F-ADC0-4A8D-B035-CF7B8E1DB6A3}">
      <dgm:prSet/>
      <dgm:spPr/>
      <dgm:t>
        <a:bodyPr/>
        <a:lstStyle/>
        <a:p>
          <a:endParaRPr lang="sl-SI"/>
        </a:p>
      </dgm:t>
    </dgm:pt>
    <dgm:pt modelId="{8D58D95F-4A7C-4CBB-BC9E-92F293813514}" type="pres">
      <dgm:prSet presAssocID="{4FE361A8-C7F6-497B-98BA-B1703120C78B}" presName="cycle" presStyleCnt="0">
        <dgm:presLayoutVars>
          <dgm:chMax val="1"/>
          <dgm:dir/>
          <dgm:animLvl val="ctr"/>
          <dgm:resizeHandles val="exact"/>
        </dgm:presLayoutVars>
      </dgm:prSet>
      <dgm:spPr/>
    </dgm:pt>
    <dgm:pt modelId="{F1594B1C-77FE-4AA9-B894-C75C2FF83B55}" type="pres">
      <dgm:prSet presAssocID="{388823C3-ED40-469E-8519-0F4799B957C0}" presName="centerShape" presStyleLbl="node0" presStyleIdx="0" presStyleCnt="1" custScaleX="218741" custScaleY="145575" custLinFactNeighborX="149" custLinFactNeighborY="-21976"/>
      <dgm:spPr/>
    </dgm:pt>
    <dgm:pt modelId="{1CEEAE69-869D-47C8-8697-9C5C4F5957D2}" type="pres">
      <dgm:prSet presAssocID="{A87A8145-4AAA-43F8-806F-D50A39B3569B}" presName="parTrans" presStyleLbl="bgSibTrans2D1" presStyleIdx="0" presStyleCnt="2" custAng="10280680" custScaleX="47876" custLinFactNeighborX="-45161" custLinFactNeighborY="-94037"/>
      <dgm:spPr/>
    </dgm:pt>
    <dgm:pt modelId="{CEA7E78B-B5A5-411C-93F5-2F1F5F1D1A1C}" type="pres">
      <dgm:prSet presAssocID="{1A21F399-7F2C-4E66-99FA-AC6C677EA1FB}" presName="node" presStyleLbl="node1" presStyleIdx="0" presStyleCnt="2" custScaleX="163368" custRadScaleRad="70712" custRadScaleInc="-82777">
        <dgm:presLayoutVars>
          <dgm:bulletEnabled val="1"/>
        </dgm:presLayoutVars>
      </dgm:prSet>
      <dgm:spPr/>
    </dgm:pt>
    <dgm:pt modelId="{6F973995-BF01-42E4-BB2A-7898827DB225}" type="pres">
      <dgm:prSet presAssocID="{E657EFCF-0971-49B5-BCB2-6EA138793EA9}" presName="parTrans" presStyleLbl="bgSibTrans2D1" presStyleIdx="1" presStyleCnt="2" custAng="10778052" custScaleX="50083" custLinFactY="-874" custLinFactNeighborX="44513" custLinFactNeighborY="-100000"/>
      <dgm:spPr/>
    </dgm:pt>
    <dgm:pt modelId="{092784BF-06E5-4FDD-A997-B49D847C0F99}" type="pres">
      <dgm:prSet presAssocID="{A9589ACA-EA6B-4082-8392-A3D98CEA22DD}" presName="node" presStyleLbl="node1" presStyleIdx="1" presStyleCnt="2" custScaleX="159901" custRadScaleRad="75979" custRadScaleInc="77057">
        <dgm:presLayoutVars>
          <dgm:bulletEnabled val="1"/>
        </dgm:presLayoutVars>
      </dgm:prSet>
      <dgm:spPr/>
    </dgm:pt>
  </dgm:ptLst>
  <dgm:cxnLst>
    <dgm:cxn modelId="{218A6B04-23C4-4364-8F79-CE957E7F1CA2}" type="presOf" srcId="{4FE361A8-C7F6-497B-98BA-B1703120C78B}" destId="{8D58D95F-4A7C-4CBB-BC9E-92F293813514}" srcOrd="0" destOrd="0" presId="urn:microsoft.com/office/officeart/2005/8/layout/radial4"/>
    <dgm:cxn modelId="{4FE70D1A-98E3-4CCE-8303-21CBAEF8B3FB}" srcId="{4FE361A8-C7F6-497B-98BA-B1703120C78B}" destId="{388823C3-ED40-469E-8519-0F4799B957C0}" srcOrd="0" destOrd="0" parTransId="{E2DA4F32-D6CD-4C55-BFB6-D84C3AEE7932}" sibTransId="{0B7AF45B-62D7-4F28-AB10-A51A42032642}"/>
    <dgm:cxn modelId="{7FA4745B-C7BD-4790-86B2-A0C90E8C51F6}" type="presOf" srcId="{A9589ACA-EA6B-4082-8392-A3D98CEA22DD}" destId="{092784BF-06E5-4FDD-A997-B49D847C0F99}" srcOrd="0" destOrd="0" presId="urn:microsoft.com/office/officeart/2005/8/layout/radial4"/>
    <dgm:cxn modelId="{481CB58F-D40D-49B8-89A5-04F86CFE5F02}" type="presOf" srcId="{388823C3-ED40-469E-8519-0F4799B957C0}" destId="{F1594B1C-77FE-4AA9-B894-C75C2FF83B55}" srcOrd="0" destOrd="0" presId="urn:microsoft.com/office/officeart/2005/8/layout/radial4"/>
    <dgm:cxn modelId="{426E2C9F-ADC0-4A8D-B035-CF7B8E1DB6A3}" srcId="{388823C3-ED40-469E-8519-0F4799B957C0}" destId="{A9589ACA-EA6B-4082-8392-A3D98CEA22DD}" srcOrd="1" destOrd="0" parTransId="{E657EFCF-0971-49B5-BCB2-6EA138793EA9}" sibTransId="{955AC76D-1E8F-4AF9-A5C0-402A12D5D6AB}"/>
    <dgm:cxn modelId="{C533C9A0-F511-4D84-B5F6-5570964E2C80}" srcId="{388823C3-ED40-469E-8519-0F4799B957C0}" destId="{1A21F399-7F2C-4E66-99FA-AC6C677EA1FB}" srcOrd="0" destOrd="0" parTransId="{A87A8145-4AAA-43F8-806F-D50A39B3569B}" sibTransId="{39E1B02E-0355-4970-ACB3-CBDE91197421}"/>
    <dgm:cxn modelId="{0D70F6AC-1343-4C29-B1B9-50C16C643B30}" type="presOf" srcId="{1A21F399-7F2C-4E66-99FA-AC6C677EA1FB}" destId="{CEA7E78B-B5A5-411C-93F5-2F1F5F1D1A1C}" srcOrd="0" destOrd="0" presId="urn:microsoft.com/office/officeart/2005/8/layout/radial4"/>
    <dgm:cxn modelId="{6E201ABB-389C-464A-BBA0-A91635224534}" type="presOf" srcId="{A87A8145-4AAA-43F8-806F-D50A39B3569B}" destId="{1CEEAE69-869D-47C8-8697-9C5C4F5957D2}" srcOrd="0" destOrd="0" presId="urn:microsoft.com/office/officeart/2005/8/layout/radial4"/>
    <dgm:cxn modelId="{5AA1A8EE-1E2A-4DFE-AECD-ECD0A7FBB5E1}" type="presOf" srcId="{E657EFCF-0971-49B5-BCB2-6EA138793EA9}" destId="{6F973995-BF01-42E4-BB2A-7898827DB225}" srcOrd="0" destOrd="0" presId="urn:microsoft.com/office/officeart/2005/8/layout/radial4"/>
    <dgm:cxn modelId="{65F01ED9-70BF-4D58-8D58-DFAE3B8293A6}" type="presParOf" srcId="{8D58D95F-4A7C-4CBB-BC9E-92F293813514}" destId="{F1594B1C-77FE-4AA9-B894-C75C2FF83B55}" srcOrd="0" destOrd="0" presId="urn:microsoft.com/office/officeart/2005/8/layout/radial4"/>
    <dgm:cxn modelId="{3D8DE36D-0C0C-4327-927B-C99D6AAF1757}" type="presParOf" srcId="{8D58D95F-4A7C-4CBB-BC9E-92F293813514}" destId="{1CEEAE69-869D-47C8-8697-9C5C4F5957D2}" srcOrd="1" destOrd="0" presId="urn:microsoft.com/office/officeart/2005/8/layout/radial4"/>
    <dgm:cxn modelId="{5F30ACC3-18F6-4544-9100-A80BA1425DC0}" type="presParOf" srcId="{8D58D95F-4A7C-4CBB-BC9E-92F293813514}" destId="{CEA7E78B-B5A5-411C-93F5-2F1F5F1D1A1C}" srcOrd="2" destOrd="0" presId="urn:microsoft.com/office/officeart/2005/8/layout/radial4"/>
    <dgm:cxn modelId="{FC305E79-10E0-4DB2-9385-57E63F55E952}" type="presParOf" srcId="{8D58D95F-4A7C-4CBB-BC9E-92F293813514}" destId="{6F973995-BF01-42E4-BB2A-7898827DB225}" srcOrd="3" destOrd="0" presId="urn:microsoft.com/office/officeart/2005/8/layout/radial4"/>
    <dgm:cxn modelId="{D621D6B4-B023-45BF-A8BD-A31766C833C9}" type="presParOf" srcId="{8D58D95F-4A7C-4CBB-BC9E-92F293813514}" destId="{092784BF-06E5-4FDD-A997-B49D847C0F99}"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BC3D2BB-0089-4D44-9F0F-9FCBDD08286C}" type="doc">
      <dgm:prSet loTypeId="urn:microsoft.com/office/officeart/2005/8/layout/radial5" loCatId="cycle" qsTypeId="urn:microsoft.com/office/officeart/2005/8/quickstyle/simple1" qsCatId="simple" csTypeId="urn:microsoft.com/office/officeart/2005/8/colors/accent2_4" csCatId="accent2" phldr="1"/>
      <dgm:spPr/>
      <dgm:t>
        <a:bodyPr/>
        <a:lstStyle/>
        <a:p>
          <a:endParaRPr lang="sl-SI"/>
        </a:p>
      </dgm:t>
    </dgm:pt>
    <dgm:pt modelId="{0D97FC53-E185-4A91-88BC-17BCC11BD3FD}">
      <dgm:prSet>
        <dgm:style>
          <a:lnRef idx="1">
            <a:schemeClr val="accent3"/>
          </a:lnRef>
          <a:fillRef idx="2">
            <a:schemeClr val="accent3"/>
          </a:fillRef>
          <a:effectRef idx="1">
            <a:schemeClr val="accent3"/>
          </a:effectRef>
          <a:fontRef idx="minor">
            <a:schemeClr val="dk1"/>
          </a:fontRef>
        </dgm:style>
      </dgm:prSet>
      <dgm:spPr>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Pod pojmom ergonomija razumemo</a:t>
          </a:r>
        </a:p>
      </dgm:t>
    </dgm:pt>
    <dgm:pt modelId="{B802B0B3-3922-4367-9FB7-B1563DA5805A}" type="parTrans" cxnId="{6C9E1914-266C-4F6A-A47B-64830E66FE52}">
      <dgm:prSet/>
      <dgm:spPr/>
      <dgm:t>
        <a:bodyPr/>
        <a:lstStyle/>
        <a:p>
          <a:endParaRPr lang="sl-SI"/>
        </a:p>
      </dgm:t>
    </dgm:pt>
    <dgm:pt modelId="{CF4A70B7-1AAA-4DC5-917B-919F43AD11EC}" type="sibTrans" cxnId="{6C9E1914-266C-4F6A-A47B-64830E66FE52}">
      <dgm:prSet/>
      <dgm:spPr/>
      <dgm:t>
        <a:bodyPr/>
        <a:lstStyle/>
        <a:p>
          <a:endParaRPr lang="sl-SI"/>
        </a:p>
      </dgm:t>
    </dgm:pt>
    <dgm:pt modelId="{F55C2370-22A4-4DF1-A72F-89B0EF05636C}">
      <dgm:prSet>
        <dgm:style>
          <a:lnRef idx="1">
            <a:schemeClr val="accent2"/>
          </a:lnRef>
          <a:fillRef idx="2">
            <a:schemeClr val="accent2"/>
          </a:fillRef>
          <a:effectRef idx="1">
            <a:schemeClr val="accent2"/>
          </a:effectRef>
          <a:fontRef idx="minor">
            <a:schemeClr val="dk1"/>
          </a:fontRef>
        </dgm:style>
      </dgm:prSet>
      <dgm:spPr>
        <a:scene3d>
          <a:camera prst="orthographicFront">
            <a:rot lat="0" lon="0" rev="0"/>
          </a:camera>
          <a:lightRig rig="balanced" dir="t">
            <a:rot lat="0" lon="0" rev="8700000"/>
          </a:lightRig>
        </a:scene3d>
        <a:sp3d>
          <a:bevelT w="190500" h="38100"/>
        </a:sp3d>
      </dgm:spPr>
      <dgm:t>
        <a:bodyPr/>
        <a:lstStyle/>
        <a:p>
          <a:r>
            <a:rPr lang="sl-SI" b="1" dirty="0">
              <a:solidFill>
                <a:srgbClr val="0000FF"/>
              </a:solidFill>
              <a:latin typeface="Comic Sans MS" pitchFamily="66" charset="0"/>
            </a:rPr>
            <a:t>proučevanje delovnih obremenitev</a:t>
          </a:r>
        </a:p>
      </dgm:t>
    </dgm:pt>
    <dgm:pt modelId="{D58BF524-BD6F-4128-B36D-63A83B7C90BE}" type="parTrans" cxnId="{46B7832B-345B-4883-81EC-0D9A0E64B013}">
      <dgm:prSet>
        <dgm:style>
          <a:lnRef idx="3">
            <a:schemeClr val="lt1"/>
          </a:lnRef>
          <a:fillRef idx="1">
            <a:schemeClr val="accent5"/>
          </a:fillRef>
          <a:effectRef idx="1">
            <a:schemeClr val="accent5"/>
          </a:effectRef>
          <a:fontRef idx="minor">
            <a:schemeClr val="lt1"/>
          </a:fontRef>
        </dgm:style>
      </dgm:prSet>
      <dgm:spPr>
        <a:scene3d>
          <a:camera prst="orthographicFront">
            <a:rot lat="0" lon="0" rev="0"/>
          </a:camera>
          <a:lightRig rig="balanced" dir="t">
            <a:rot lat="0" lon="0" rev="8700000"/>
          </a:lightRig>
        </a:scene3d>
        <a:sp3d>
          <a:bevelT w="190500" h="38100"/>
        </a:sp3d>
      </dgm:spPr>
      <dgm:t>
        <a:bodyPr/>
        <a:lstStyle/>
        <a:p>
          <a:endParaRPr lang="sl-SI" dirty="0"/>
        </a:p>
      </dgm:t>
    </dgm:pt>
    <dgm:pt modelId="{72B6DF0F-A480-4620-9C15-4CC34AD5BD11}" type="sibTrans" cxnId="{46B7832B-345B-4883-81EC-0D9A0E64B013}">
      <dgm:prSet/>
      <dgm:spPr/>
      <dgm:t>
        <a:bodyPr/>
        <a:lstStyle/>
        <a:p>
          <a:endParaRPr lang="sl-SI"/>
        </a:p>
      </dgm:t>
    </dgm:pt>
    <dgm:pt modelId="{2E0A1F74-3454-4F49-8EC0-0F5E4587AE6E}">
      <dgm:prSet>
        <dgm:style>
          <a:lnRef idx="1">
            <a:schemeClr val="accent2"/>
          </a:lnRef>
          <a:fillRef idx="2">
            <a:schemeClr val="accent2"/>
          </a:fillRef>
          <a:effectRef idx="1">
            <a:schemeClr val="accent2"/>
          </a:effectRef>
          <a:fontRef idx="minor">
            <a:schemeClr val="dk1"/>
          </a:fontRef>
        </dgm:style>
      </dgm:prSet>
      <dgm:spPr>
        <a:scene3d>
          <a:camera prst="orthographicFront">
            <a:rot lat="0" lon="0" rev="0"/>
          </a:camera>
          <a:lightRig rig="balanced" dir="t">
            <a:rot lat="0" lon="0" rev="8700000"/>
          </a:lightRig>
        </a:scene3d>
        <a:sp3d>
          <a:bevelT w="190500" h="38100"/>
        </a:sp3d>
      </dgm:spPr>
      <dgm:t>
        <a:bodyPr/>
        <a:lstStyle/>
        <a:p>
          <a:r>
            <a:rPr lang="sl-SI" b="1" dirty="0">
              <a:solidFill>
                <a:srgbClr val="0000FF"/>
              </a:solidFill>
              <a:latin typeface="Comic Sans MS" pitchFamily="66" charset="0"/>
            </a:rPr>
            <a:t>iskanje razbremenitev</a:t>
          </a:r>
        </a:p>
      </dgm:t>
    </dgm:pt>
    <dgm:pt modelId="{58FFD038-1FDE-48B9-B055-352DE82D5CF6}" type="parTrans" cxnId="{070B4856-C6E6-492C-B4F8-71259B020F98}">
      <dgm:prSet>
        <dgm:style>
          <a:lnRef idx="3">
            <a:schemeClr val="lt1"/>
          </a:lnRef>
          <a:fillRef idx="1">
            <a:schemeClr val="accent5"/>
          </a:fillRef>
          <a:effectRef idx="1">
            <a:schemeClr val="accent5"/>
          </a:effectRef>
          <a:fontRef idx="minor">
            <a:schemeClr val="lt1"/>
          </a:fontRef>
        </dgm:style>
      </dgm:prSet>
      <dgm:spPr>
        <a:scene3d>
          <a:camera prst="orthographicFront">
            <a:rot lat="0" lon="0" rev="0"/>
          </a:camera>
          <a:lightRig rig="balanced" dir="t">
            <a:rot lat="0" lon="0" rev="8700000"/>
          </a:lightRig>
        </a:scene3d>
        <a:sp3d>
          <a:bevelT w="190500" h="38100"/>
        </a:sp3d>
      </dgm:spPr>
      <dgm:t>
        <a:bodyPr/>
        <a:lstStyle/>
        <a:p>
          <a:endParaRPr lang="sl-SI" dirty="0"/>
        </a:p>
      </dgm:t>
    </dgm:pt>
    <dgm:pt modelId="{81151824-7350-4A75-B8EB-6D16C1B2C514}" type="sibTrans" cxnId="{070B4856-C6E6-492C-B4F8-71259B020F98}">
      <dgm:prSet/>
      <dgm:spPr/>
      <dgm:t>
        <a:bodyPr/>
        <a:lstStyle/>
        <a:p>
          <a:endParaRPr lang="sl-SI"/>
        </a:p>
      </dgm:t>
    </dgm:pt>
    <dgm:pt modelId="{40CB5DFA-BEA5-44C8-B468-D6A6CFFC5C8E}" type="pres">
      <dgm:prSet presAssocID="{8BC3D2BB-0089-4D44-9F0F-9FCBDD08286C}" presName="Name0" presStyleCnt="0">
        <dgm:presLayoutVars>
          <dgm:chMax val="1"/>
          <dgm:dir/>
          <dgm:animLvl val="ctr"/>
          <dgm:resizeHandles val="exact"/>
        </dgm:presLayoutVars>
      </dgm:prSet>
      <dgm:spPr/>
    </dgm:pt>
    <dgm:pt modelId="{12DDFE30-3A9F-437B-9019-088B709C19E2}" type="pres">
      <dgm:prSet presAssocID="{0D97FC53-E185-4A91-88BC-17BCC11BD3FD}" presName="centerShape" presStyleLbl="node0" presStyleIdx="0" presStyleCnt="1" custScaleX="325051" custScaleY="376055" custLinFactNeighborX="-91943" custLinFactNeighborY="-3735"/>
      <dgm:spPr>
        <a:prstGeom prst="roundRect">
          <a:avLst/>
        </a:prstGeom>
      </dgm:spPr>
    </dgm:pt>
    <dgm:pt modelId="{0DAB2060-E8D0-4CEA-A175-88D51AD96BA1}" type="pres">
      <dgm:prSet presAssocID="{D58BF524-BD6F-4128-B36D-63A83B7C90BE}" presName="parTrans" presStyleLbl="sibTrans2D1" presStyleIdx="0" presStyleCnt="2" custScaleY="135542" custLinFactNeighborX="-24147" custLinFactNeighborY="-86566"/>
      <dgm:spPr/>
    </dgm:pt>
    <dgm:pt modelId="{F8F83735-DCFC-43CB-AB6B-773757B5D6C4}" type="pres">
      <dgm:prSet presAssocID="{D58BF524-BD6F-4128-B36D-63A83B7C90BE}" presName="connectorText" presStyleLbl="sibTrans2D1" presStyleIdx="0" presStyleCnt="2"/>
      <dgm:spPr/>
    </dgm:pt>
    <dgm:pt modelId="{4D1376C4-C55D-40C3-B471-2708649A35DA}" type="pres">
      <dgm:prSet presAssocID="{F55C2370-22A4-4DF1-A72F-89B0EF05636C}" presName="node" presStyleLbl="node1" presStyleIdx="0" presStyleCnt="2" custScaleX="405035" custScaleY="133056" custRadScaleRad="179892" custRadScaleInc="69986">
        <dgm:presLayoutVars>
          <dgm:bulletEnabled val="1"/>
        </dgm:presLayoutVars>
      </dgm:prSet>
      <dgm:spPr>
        <a:prstGeom prst="roundRect">
          <a:avLst/>
        </a:prstGeom>
      </dgm:spPr>
    </dgm:pt>
    <dgm:pt modelId="{A282302A-2B7E-4655-AA34-3DEE77B45BC7}" type="pres">
      <dgm:prSet presAssocID="{58FFD038-1FDE-48B9-B055-352DE82D5CF6}" presName="parTrans" presStyleLbl="sibTrans2D1" presStyleIdx="1" presStyleCnt="2" custScaleY="160229" custLinFactY="42038" custLinFactNeighborX="-22196" custLinFactNeighborY="100000"/>
      <dgm:spPr/>
    </dgm:pt>
    <dgm:pt modelId="{F1D93C42-A1CE-4F5C-AD42-FD00377FBE22}" type="pres">
      <dgm:prSet presAssocID="{58FFD038-1FDE-48B9-B055-352DE82D5CF6}" presName="connectorText" presStyleLbl="sibTrans2D1" presStyleIdx="1" presStyleCnt="2"/>
      <dgm:spPr/>
    </dgm:pt>
    <dgm:pt modelId="{A0A43C9D-4103-4B12-9A6A-AC9EBF6F62BF}" type="pres">
      <dgm:prSet presAssocID="{2E0A1F74-3454-4F49-8EC0-0F5E4587AE6E}" presName="node" presStyleLbl="node1" presStyleIdx="1" presStyleCnt="2" custScaleX="404017" custScaleY="141649" custRadScaleRad="179008" custRadScaleInc="-72396">
        <dgm:presLayoutVars>
          <dgm:bulletEnabled val="1"/>
        </dgm:presLayoutVars>
      </dgm:prSet>
      <dgm:spPr>
        <a:prstGeom prst="roundRect">
          <a:avLst/>
        </a:prstGeom>
      </dgm:spPr>
    </dgm:pt>
  </dgm:ptLst>
  <dgm:cxnLst>
    <dgm:cxn modelId="{2EEDF70C-308C-4098-9426-1634FC31E934}" type="presOf" srcId="{D58BF524-BD6F-4128-B36D-63A83B7C90BE}" destId="{F8F83735-DCFC-43CB-AB6B-773757B5D6C4}" srcOrd="1" destOrd="0" presId="urn:microsoft.com/office/officeart/2005/8/layout/radial5"/>
    <dgm:cxn modelId="{6C9E1914-266C-4F6A-A47B-64830E66FE52}" srcId="{8BC3D2BB-0089-4D44-9F0F-9FCBDD08286C}" destId="{0D97FC53-E185-4A91-88BC-17BCC11BD3FD}" srcOrd="0" destOrd="0" parTransId="{B802B0B3-3922-4367-9FB7-B1563DA5805A}" sibTransId="{CF4A70B7-1AAA-4DC5-917B-919F43AD11EC}"/>
    <dgm:cxn modelId="{4959F51F-9B53-4BF1-AC8B-ED00637B0CFA}" type="presOf" srcId="{58FFD038-1FDE-48B9-B055-352DE82D5CF6}" destId="{A282302A-2B7E-4655-AA34-3DEE77B45BC7}" srcOrd="0" destOrd="0" presId="urn:microsoft.com/office/officeart/2005/8/layout/radial5"/>
    <dgm:cxn modelId="{46B7832B-345B-4883-81EC-0D9A0E64B013}" srcId="{0D97FC53-E185-4A91-88BC-17BCC11BD3FD}" destId="{F55C2370-22A4-4DF1-A72F-89B0EF05636C}" srcOrd="0" destOrd="0" parTransId="{D58BF524-BD6F-4128-B36D-63A83B7C90BE}" sibTransId="{72B6DF0F-A480-4620-9C15-4CC34AD5BD11}"/>
    <dgm:cxn modelId="{00266669-7EE5-4572-A7A6-A1F2C298680B}" type="presOf" srcId="{58FFD038-1FDE-48B9-B055-352DE82D5CF6}" destId="{F1D93C42-A1CE-4F5C-AD42-FD00377FBE22}" srcOrd="1" destOrd="0" presId="urn:microsoft.com/office/officeart/2005/8/layout/radial5"/>
    <dgm:cxn modelId="{C09A9C4C-74A2-4601-B2F1-208466A1C98A}" type="presOf" srcId="{2E0A1F74-3454-4F49-8EC0-0F5E4587AE6E}" destId="{A0A43C9D-4103-4B12-9A6A-AC9EBF6F62BF}" srcOrd="0" destOrd="0" presId="urn:microsoft.com/office/officeart/2005/8/layout/radial5"/>
    <dgm:cxn modelId="{E8DC416E-A8D3-434F-ADF8-0143D26C52A3}" type="presOf" srcId="{D58BF524-BD6F-4128-B36D-63A83B7C90BE}" destId="{0DAB2060-E8D0-4CEA-A175-88D51AD96BA1}" srcOrd="0" destOrd="0" presId="urn:microsoft.com/office/officeart/2005/8/layout/radial5"/>
    <dgm:cxn modelId="{070B4856-C6E6-492C-B4F8-71259B020F98}" srcId="{0D97FC53-E185-4A91-88BC-17BCC11BD3FD}" destId="{2E0A1F74-3454-4F49-8EC0-0F5E4587AE6E}" srcOrd="1" destOrd="0" parTransId="{58FFD038-1FDE-48B9-B055-352DE82D5CF6}" sibTransId="{81151824-7350-4A75-B8EB-6D16C1B2C514}"/>
    <dgm:cxn modelId="{5AB6EBC0-11B3-4C89-8FB6-F008FE9E383D}" type="presOf" srcId="{F55C2370-22A4-4DF1-A72F-89B0EF05636C}" destId="{4D1376C4-C55D-40C3-B471-2708649A35DA}" srcOrd="0" destOrd="0" presId="urn:microsoft.com/office/officeart/2005/8/layout/radial5"/>
    <dgm:cxn modelId="{EB6B26C9-0EF4-4A2E-B784-561DFC4F8A55}" type="presOf" srcId="{8BC3D2BB-0089-4D44-9F0F-9FCBDD08286C}" destId="{40CB5DFA-BEA5-44C8-B468-D6A6CFFC5C8E}" srcOrd="0" destOrd="0" presId="urn:microsoft.com/office/officeart/2005/8/layout/radial5"/>
    <dgm:cxn modelId="{65107ACA-B23B-4426-882E-BCCD6E1010F4}" type="presOf" srcId="{0D97FC53-E185-4A91-88BC-17BCC11BD3FD}" destId="{12DDFE30-3A9F-437B-9019-088B709C19E2}" srcOrd="0" destOrd="0" presId="urn:microsoft.com/office/officeart/2005/8/layout/radial5"/>
    <dgm:cxn modelId="{FFB16FE6-CDFB-447D-AD20-E2E7D4A40451}" type="presParOf" srcId="{40CB5DFA-BEA5-44C8-B468-D6A6CFFC5C8E}" destId="{12DDFE30-3A9F-437B-9019-088B709C19E2}" srcOrd="0" destOrd="0" presId="urn:microsoft.com/office/officeart/2005/8/layout/radial5"/>
    <dgm:cxn modelId="{0A2879DD-9B24-4709-9E39-0B7E2FD8F197}" type="presParOf" srcId="{40CB5DFA-BEA5-44C8-B468-D6A6CFFC5C8E}" destId="{0DAB2060-E8D0-4CEA-A175-88D51AD96BA1}" srcOrd="1" destOrd="0" presId="urn:microsoft.com/office/officeart/2005/8/layout/radial5"/>
    <dgm:cxn modelId="{AF2A8FCD-0A72-46C4-A10C-031E05EAAD5A}" type="presParOf" srcId="{0DAB2060-E8D0-4CEA-A175-88D51AD96BA1}" destId="{F8F83735-DCFC-43CB-AB6B-773757B5D6C4}" srcOrd="0" destOrd="0" presId="urn:microsoft.com/office/officeart/2005/8/layout/radial5"/>
    <dgm:cxn modelId="{DB813E83-934D-414F-A10B-87ED1028EC94}" type="presParOf" srcId="{40CB5DFA-BEA5-44C8-B468-D6A6CFFC5C8E}" destId="{4D1376C4-C55D-40C3-B471-2708649A35DA}" srcOrd="2" destOrd="0" presId="urn:microsoft.com/office/officeart/2005/8/layout/radial5"/>
    <dgm:cxn modelId="{40B449AA-7603-428A-BDF6-E0BBC6A95AB1}" type="presParOf" srcId="{40CB5DFA-BEA5-44C8-B468-D6A6CFFC5C8E}" destId="{A282302A-2B7E-4655-AA34-3DEE77B45BC7}" srcOrd="3" destOrd="0" presId="urn:microsoft.com/office/officeart/2005/8/layout/radial5"/>
    <dgm:cxn modelId="{6474DABC-B3E4-49C1-AAA7-C8A191C0076D}" type="presParOf" srcId="{A282302A-2B7E-4655-AA34-3DEE77B45BC7}" destId="{F1D93C42-A1CE-4F5C-AD42-FD00377FBE22}" srcOrd="0" destOrd="0" presId="urn:microsoft.com/office/officeart/2005/8/layout/radial5"/>
    <dgm:cxn modelId="{8619F23F-C09A-4705-A9BE-60CF0709F1F6}" type="presParOf" srcId="{40CB5DFA-BEA5-44C8-B468-D6A6CFFC5C8E}" destId="{A0A43C9D-4103-4B12-9A6A-AC9EBF6F62BF}" srcOrd="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BC3D2BB-0089-4D44-9F0F-9FCBDD08286C}" type="doc">
      <dgm:prSet loTypeId="urn:microsoft.com/office/officeart/2005/8/layout/radial4" loCatId="relationship" qsTypeId="urn:microsoft.com/office/officeart/2005/8/quickstyle/simple3" qsCatId="simple" csTypeId="urn:microsoft.com/office/officeart/2005/8/colors/colorful3" csCatId="colorful" phldr="1"/>
      <dgm:spPr/>
      <dgm:t>
        <a:bodyPr/>
        <a:lstStyle/>
        <a:p>
          <a:endParaRPr lang="sl-SI"/>
        </a:p>
      </dgm:t>
    </dgm:pt>
    <dgm:pt modelId="{0D97FC53-E185-4A91-88BC-17BCC11BD3FD}">
      <dgm:prSet custT="1"/>
      <dgm:spPr>
        <a:solidFill>
          <a:srgbClr val="FFC000"/>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3200" b="1" dirty="0">
              <a:solidFill>
                <a:schemeClr val="tx1"/>
              </a:solidFill>
              <a:latin typeface="Comic Sans MS" pitchFamily="66" charset="0"/>
            </a:rPr>
            <a:t>Dobro poznavanje vseh lastnosti kot tudi dobra organizacija dela omogočata</a:t>
          </a:r>
        </a:p>
      </dgm:t>
    </dgm:pt>
    <dgm:pt modelId="{B802B0B3-3922-4367-9FB7-B1563DA5805A}" type="parTrans" cxnId="{6C9E1914-266C-4F6A-A47B-64830E66FE52}">
      <dgm:prSet/>
      <dgm:spPr/>
      <dgm:t>
        <a:bodyPr/>
        <a:lstStyle/>
        <a:p>
          <a:endParaRPr lang="sl-SI"/>
        </a:p>
      </dgm:t>
    </dgm:pt>
    <dgm:pt modelId="{CF4A70B7-1AAA-4DC5-917B-919F43AD11EC}" type="sibTrans" cxnId="{6C9E1914-266C-4F6A-A47B-64830E66FE52}">
      <dgm:prSet/>
      <dgm:spPr/>
      <dgm:t>
        <a:bodyPr/>
        <a:lstStyle/>
        <a:p>
          <a:endParaRPr lang="sl-SI"/>
        </a:p>
      </dgm:t>
    </dgm:pt>
    <dgm:pt modelId="{802C08A4-6AC9-4D6F-8299-AF7CD07EFF19}">
      <dgm:prSet custT="1"/>
      <dgm:spPr>
        <a:solidFill>
          <a:srgbClr val="0070C0"/>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800" b="1" dirty="0">
              <a:solidFill>
                <a:schemeClr val="bg1"/>
              </a:solidFill>
              <a:latin typeface="Comic Sans MS" pitchFamily="66" charset="0"/>
            </a:rPr>
            <a:t>Postavljanje človeka na pravo delovno mesto</a:t>
          </a:r>
        </a:p>
      </dgm:t>
    </dgm:pt>
    <dgm:pt modelId="{C1DBFB80-4128-4A3C-B3EC-7F7FF39F6B02}" type="parTrans" cxnId="{8F25A25B-4DF3-4A8C-AD98-0FBED4639E68}">
      <dgm:prSet>
        <dgm:style>
          <a:lnRef idx="1">
            <a:schemeClr val="accent5"/>
          </a:lnRef>
          <a:fillRef idx="3">
            <a:schemeClr val="accent5"/>
          </a:fillRef>
          <a:effectRef idx="2">
            <a:schemeClr val="accent5"/>
          </a:effectRef>
          <a:fontRef idx="minor">
            <a:schemeClr val="lt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a:p>
      </dgm:t>
    </dgm:pt>
    <dgm:pt modelId="{F7EFD970-FCEE-4EED-81FB-D7EEC929F556}" type="sibTrans" cxnId="{8F25A25B-4DF3-4A8C-AD98-0FBED4639E68}">
      <dgm:prSet/>
      <dgm:spPr/>
      <dgm:t>
        <a:bodyPr/>
        <a:lstStyle/>
        <a:p>
          <a:endParaRPr lang="sl-SI"/>
        </a:p>
      </dgm:t>
    </dgm:pt>
    <dgm:pt modelId="{FDAFD327-5CD0-4B57-8907-2DCA29BBEA93}">
      <dgm:prSet custT="1"/>
      <dgm:spPr>
        <a:solidFill>
          <a:srgbClr val="0070C0"/>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800" b="1" dirty="0">
              <a:solidFill>
                <a:schemeClr val="bg1"/>
              </a:solidFill>
              <a:latin typeface="Comic Sans MS" pitchFamily="66" charset="0"/>
            </a:rPr>
            <a:t>pravilno izrabo njegove razpoložljive energetske moči  </a:t>
          </a:r>
        </a:p>
      </dgm:t>
    </dgm:pt>
    <dgm:pt modelId="{14B97172-4149-4C7E-A0B5-A98B5F71929E}" type="parTrans" cxnId="{E8ECC916-6B7E-45F3-B4BA-0FDE69821A16}">
      <dgm:prSet>
        <dgm:style>
          <a:lnRef idx="1">
            <a:schemeClr val="accent5"/>
          </a:lnRef>
          <a:fillRef idx="3">
            <a:schemeClr val="accent5"/>
          </a:fillRef>
          <a:effectRef idx="2">
            <a:schemeClr val="accent5"/>
          </a:effectRef>
          <a:fontRef idx="minor">
            <a:schemeClr val="lt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a:p>
      </dgm:t>
    </dgm:pt>
    <dgm:pt modelId="{C1743287-715C-4DB0-8B01-0EF55BC9E833}" type="sibTrans" cxnId="{E8ECC916-6B7E-45F3-B4BA-0FDE69821A16}">
      <dgm:prSet/>
      <dgm:spPr/>
      <dgm:t>
        <a:bodyPr/>
        <a:lstStyle/>
        <a:p>
          <a:endParaRPr lang="sl-SI"/>
        </a:p>
      </dgm:t>
    </dgm:pt>
    <dgm:pt modelId="{60D8AFF0-053C-4187-90FA-4289879EEB4C}">
      <dgm:prSet custT="1">
        <dgm:style>
          <a:lnRef idx="1">
            <a:schemeClr val="accent3"/>
          </a:lnRef>
          <a:fillRef idx="2">
            <a:schemeClr val="accent3"/>
          </a:fillRef>
          <a:effectRef idx="1">
            <a:schemeClr val="accent3"/>
          </a:effectRef>
          <a:fontRef idx="minor">
            <a:schemeClr val="dk1"/>
          </a:fontRef>
        </dgm:style>
      </dgm:prSet>
      <dgm:spPr>
        <a:solidFill>
          <a:srgbClr val="0070C0"/>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800" b="1" dirty="0">
              <a:solidFill>
                <a:schemeClr val="bg1"/>
              </a:solidFill>
              <a:latin typeface="Comic Sans MS" pitchFamily="66" charset="0"/>
            </a:rPr>
            <a:t>psihične kapacitete</a:t>
          </a:r>
          <a:endParaRPr lang="sl-SI" sz="2800" dirty="0">
            <a:solidFill>
              <a:schemeClr val="bg1"/>
            </a:solidFill>
            <a:latin typeface="Comic Sans MS" pitchFamily="66" charset="0"/>
          </a:endParaRPr>
        </a:p>
      </dgm:t>
    </dgm:pt>
    <dgm:pt modelId="{F97A5202-548D-446E-94D8-9148FA183664}" type="parTrans" cxnId="{2C7977BA-EF2B-47FB-89F5-DF627F4CD2DE}">
      <dgm:prSet>
        <dgm:style>
          <a:lnRef idx="1">
            <a:schemeClr val="accent5"/>
          </a:lnRef>
          <a:fillRef idx="3">
            <a:schemeClr val="accent5"/>
          </a:fillRef>
          <a:effectRef idx="2">
            <a:schemeClr val="accent5"/>
          </a:effectRef>
          <a:fontRef idx="minor">
            <a:schemeClr val="lt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a:p>
      </dgm:t>
    </dgm:pt>
    <dgm:pt modelId="{8B598D15-0B78-4998-B256-56CD849D6204}" type="sibTrans" cxnId="{2C7977BA-EF2B-47FB-89F5-DF627F4CD2DE}">
      <dgm:prSet/>
      <dgm:spPr/>
      <dgm:t>
        <a:bodyPr/>
        <a:lstStyle/>
        <a:p>
          <a:endParaRPr lang="sl-SI"/>
        </a:p>
      </dgm:t>
    </dgm:pt>
    <dgm:pt modelId="{5CC46435-1831-4A3B-B0BD-452150A5B8F3}" type="pres">
      <dgm:prSet presAssocID="{8BC3D2BB-0089-4D44-9F0F-9FCBDD08286C}" presName="cycle" presStyleCnt="0">
        <dgm:presLayoutVars>
          <dgm:chMax val="1"/>
          <dgm:dir/>
          <dgm:animLvl val="ctr"/>
          <dgm:resizeHandles val="exact"/>
        </dgm:presLayoutVars>
      </dgm:prSet>
      <dgm:spPr/>
    </dgm:pt>
    <dgm:pt modelId="{535F4529-EF38-4A41-9ECE-9C813601990B}" type="pres">
      <dgm:prSet presAssocID="{0D97FC53-E185-4A91-88BC-17BCC11BD3FD}" presName="centerShape" presStyleLbl="node0" presStyleIdx="0" presStyleCnt="1" custScaleX="198049" custScaleY="114240"/>
      <dgm:spPr/>
    </dgm:pt>
    <dgm:pt modelId="{581B95E7-2ED6-4F0E-8D00-BA5B1FEB5AF9}" type="pres">
      <dgm:prSet presAssocID="{C1DBFB80-4128-4A3C-B3EC-7F7FF39F6B02}" presName="parTrans" presStyleLbl="bgSibTrans2D1" presStyleIdx="0" presStyleCnt="3" custAng="10847864" custScaleX="47055" custLinFactNeighborX="42195" custLinFactNeighborY="1683"/>
      <dgm:spPr/>
    </dgm:pt>
    <dgm:pt modelId="{1FCC9BC9-C633-4940-9C0C-7EB28FA4A6EF}" type="pres">
      <dgm:prSet presAssocID="{802C08A4-6AC9-4D6F-8299-AF7CD07EFF19}" presName="node" presStyleLbl="node1" presStyleIdx="0" presStyleCnt="3" custScaleX="93714" custScaleY="155125" custRadScaleRad="119169" custRadScaleInc="5804">
        <dgm:presLayoutVars>
          <dgm:bulletEnabled val="1"/>
        </dgm:presLayoutVars>
      </dgm:prSet>
      <dgm:spPr/>
    </dgm:pt>
    <dgm:pt modelId="{85F2B9A0-B42A-4AA0-A591-1D8563E3E888}" type="pres">
      <dgm:prSet presAssocID="{14B97172-4149-4C7E-A0B5-A98B5F71929E}" presName="parTrans" presStyleLbl="bgSibTrans2D1" presStyleIdx="1" presStyleCnt="3" custAng="10909908" custScaleX="44711" custLinFactNeighborX="58" custLinFactNeighborY="66035"/>
      <dgm:spPr/>
    </dgm:pt>
    <dgm:pt modelId="{E22596C3-575B-4F95-91EA-3CCB14F5B7D6}" type="pres">
      <dgm:prSet presAssocID="{FDAFD327-5CD0-4B57-8907-2DCA29BBEA93}" presName="node" presStyleLbl="node1" presStyleIdx="1" presStyleCnt="3" custScaleX="127565" custRadScaleRad="101270" custRadScaleInc="1236">
        <dgm:presLayoutVars>
          <dgm:bulletEnabled val="1"/>
        </dgm:presLayoutVars>
      </dgm:prSet>
      <dgm:spPr/>
    </dgm:pt>
    <dgm:pt modelId="{E023D2CF-5F45-40CC-B890-6477C53D5ADE}" type="pres">
      <dgm:prSet presAssocID="{F97A5202-548D-446E-94D8-9148FA183664}" presName="parTrans" presStyleLbl="bgSibTrans2D1" presStyleIdx="2" presStyleCnt="3" custAng="10211003" custScaleX="44107" custLinFactNeighborX="-44867" custLinFactNeighborY="27576"/>
      <dgm:spPr/>
    </dgm:pt>
    <dgm:pt modelId="{477C75ED-1AD9-4DC3-AC22-A8E56A862B23}" type="pres">
      <dgm:prSet presAssocID="{60D8AFF0-053C-4187-90FA-4289879EEB4C}" presName="node" presStyleLbl="node1" presStyleIdx="2" presStyleCnt="3" custScaleX="86192" custScaleY="139113" custRadScaleRad="114985" custRadScaleInc="-5899">
        <dgm:presLayoutVars>
          <dgm:bulletEnabled val="1"/>
        </dgm:presLayoutVars>
      </dgm:prSet>
      <dgm:spPr/>
    </dgm:pt>
  </dgm:ptLst>
  <dgm:cxnLst>
    <dgm:cxn modelId="{AD78010B-4B2B-4B3C-B5EC-14B8CDB45EF9}" type="presOf" srcId="{FDAFD327-5CD0-4B57-8907-2DCA29BBEA93}" destId="{E22596C3-575B-4F95-91EA-3CCB14F5B7D6}" srcOrd="0" destOrd="0" presId="urn:microsoft.com/office/officeart/2005/8/layout/radial4"/>
    <dgm:cxn modelId="{6C9E1914-266C-4F6A-A47B-64830E66FE52}" srcId="{8BC3D2BB-0089-4D44-9F0F-9FCBDD08286C}" destId="{0D97FC53-E185-4A91-88BC-17BCC11BD3FD}" srcOrd="0" destOrd="0" parTransId="{B802B0B3-3922-4367-9FB7-B1563DA5805A}" sibTransId="{CF4A70B7-1AAA-4DC5-917B-919F43AD11EC}"/>
    <dgm:cxn modelId="{E8ECC916-6B7E-45F3-B4BA-0FDE69821A16}" srcId="{0D97FC53-E185-4A91-88BC-17BCC11BD3FD}" destId="{FDAFD327-5CD0-4B57-8907-2DCA29BBEA93}" srcOrd="1" destOrd="0" parTransId="{14B97172-4149-4C7E-A0B5-A98B5F71929E}" sibTransId="{C1743287-715C-4DB0-8B01-0EF55BC9E833}"/>
    <dgm:cxn modelId="{8F25A25B-4DF3-4A8C-AD98-0FBED4639E68}" srcId="{0D97FC53-E185-4A91-88BC-17BCC11BD3FD}" destId="{802C08A4-6AC9-4D6F-8299-AF7CD07EFF19}" srcOrd="0" destOrd="0" parTransId="{C1DBFB80-4128-4A3C-B3EC-7F7FF39F6B02}" sibTransId="{F7EFD970-FCEE-4EED-81FB-D7EEC929F556}"/>
    <dgm:cxn modelId="{9838DB59-1D5E-4D2C-B26D-72149149FA94}" type="presOf" srcId="{C1DBFB80-4128-4A3C-B3EC-7F7FF39F6B02}" destId="{581B95E7-2ED6-4F0E-8D00-BA5B1FEB5AF9}" srcOrd="0" destOrd="0" presId="urn:microsoft.com/office/officeart/2005/8/layout/radial4"/>
    <dgm:cxn modelId="{9CD7AF9F-D686-4E7A-8F86-D6829809A7A5}" type="presOf" srcId="{0D97FC53-E185-4A91-88BC-17BCC11BD3FD}" destId="{535F4529-EF38-4A41-9ECE-9C813601990B}" srcOrd="0" destOrd="0" presId="urn:microsoft.com/office/officeart/2005/8/layout/radial4"/>
    <dgm:cxn modelId="{4BAF00A8-BA49-4EB8-9831-03A51F95AE3C}" type="presOf" srcId="{14B97172-4149-4C7E-A0B5-A98B5F71929E}" destId="{85F2B9A0-B42A-4AA0-A591-1D8563E3E888}" srcOrd="0" destOrd="0" presId="urn:microsoft.com/office/officeart/2005/8/layout/radial4"/>
    <dgm:cxn modelId="{2C7977BA-EF2B-47FB-89F5-DF627F4CD2DE}" srcId="{0D97FC53-E185-4A91-88BC-17BCC11BD3FD}" destId="{60D8AFF0-053C-4187-90FA-4289879EEB4C}" srcOrd="2" destOrd="0" parTransId="{F97A5202-548D-446E-94D8-9148FA183664}" sibTransId="{8B598D15-0B78-4998-B256-56CD849D6204}"/>
    <dgm:cxn modelId="{CB6523BD-C29E-4B95-83F4-446EE422A1A7}" type="presOf" srcId="{8BC3D2BB-0089-4D44-9F0F-9FCBDD08286C}" destId="{5CC46435-1831-4A3B-B0BD-452150A5B8F3}" srcOrd="0" destOrd="0" presId="urn:microsoft.com/office/officeart/2005/8/layout/radial4"/>
    <dgm:cxn modelId="{73F0EFE6-F1B9-46D8-AA10-5CF9F5D7CE7E}" type="presOf" srcId="{F97A5202-548D-446E-94D8-9148FA183664}" destId="{E023D2CF-5F45-40CC-B890-6477C53D5ADE}" srcOrd="0" destOrd="0" presId="urn:microsoft.com/office/officeart/2005/8/layout/radial4"/>
    <dgm:cxn modelId="{B18DBCF4-1B37-47EF-85A5-C625088A954D}" type="presOf" srcId="{60D8AFF0-053C-4187-90FA-4289879EEB4C}" destId="{477C75ED-1AD9-4DC3-AC22-A8E56A862B23}" srcOrd="0" destOrd="0" presId="urn:microsoft.com/office/officeart/2005/8/layout/radial4"/>
    <dgm:cxn modelId="{45DD42F8-9403-44B0-8A69-80984B7F8C40}" type="presOf" srcId="{802C08A4-6AC9-4D6F-8299-AF7CD07EFF19}" destId="{1FCC9BC9-C633-4940-9C0C-7EB28FA4A6EF}" srcOrd="0" destOrd="0" presId="urn:microsoft.com/office/officeart/2005/8/layout/radial4"/>
    <dgm:cxn modelId="{90BF2285-2817-4283-A539-D6B58D7B715C}" type="presParOf" srcId="{5CC46435-1831-4A3B-B0BD-452150A5B8F3}" destId="{535F4529-EF38-4A41-9ECE-9C813601990B}" srcOrd="0" destOrd="0" presId="urn:microsoft.com/office/officeart/2005/8/layout/radial4"/>
    <dgm:cxn modelId="{8055B76F-4D7F-41B5-8D5B-337B5F1F831F}" type="presParOf" srcId="{5CC46435-1831-4A3B-B0BD-452150A5B8F3}" destId="{581B95E7-2ED6-4F0E-8D00-BA5B1FEB5AF9}" srcOrd="1" destOrd="0" presId="urn:microsoft.com/office/officeart/2005/8/layout/radial4"/>
    <dgm:cxn modelId="{50B1A247-3C62-402F-94F6-64CE0982A47C}" type="presParOf" srcId="{5CC46435-1831-4A3B-B0BD-452150A5B8F3}" destId="{1FCC9BC9-C633-4940-9C0C-7EB28FA4A6EF}" srcOrd="2" destOrd="0" presId="urn:microsoft.com/office/officeart/2005/8/layout/radial4"/>
    <dgm:cxn modelId="{2FD1A11D-AF9E-4BC3-8332-E17199E29E17}" type="presParOf" srcId="{5CC46435-1831-4A3B-B0BD-452150A5B8F3}" destId="{85F2B9A0-B42A-4AA0-A591-1D8563E3E888}" srcOrd="3" destOrd="0" presId="urn:microsoft.com/office/officeart/2005/8/layout/radial4"/>
    <dgm:cxn modelId="{B34CDFAE-6693-4CDB-B650-8B8CBFA3F680}" type="presParOf" srcId="{5CC46435-1831-4A3B-B0BD-452150A5B8F3}" destId="{E22596C3-575B-4F95-91EA-3CCB14F5B7D6}" srcOrd="4" destOrd="0" presId="urn:microsoft.com/office/officeart/2005/8/layout/radial4"/>
    <dgm:cxn modelId="{05AF237B-F264-42EF-8063-20F595CD8FF9}" type="presParOf" srcId="{5CC46435-1831-4A3B-B0BD-452150A5B8F3}" destId="{E023D2CF-5F45-40CC-B890-6477C53D5ADE}" srcOrd="5" destOrd="0" presId="urn:microsoft.com/office/officeart/2005/8/layout/radial4"/>
    <dgm:cxn modelId="{FCEF36CF-F817-4041-BF4B-C7B5A98D7B4D}" type="presParOf" srcId="{5CC46435-1831-4A3B-B0BD-452150A5B8F3}" destId="{477C75ED-1AD9-4DC3-AC22-A8E56A862B2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79F7668-DC60-47AC-A387-632AA03B1A8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sl-SI"/>
        </a:p>
      </dgm:t>
    </dgm:pt>
    <dgm:pt modelId="{795E06D1-EC0E-4198-95A2-8D8BC4A8AA13}">
      <dgm:prSet phldrT="[Text]" custT="1">
        <dgm:style>
          <a:lnRef idx="1">
            <a:schemeClr val="accent3"/>
          </a:lnRef>
          <a:fillRef idx="2">
            <a:schemeClr val="accent3"/>
          </a:fillRef>
          <a:effectRef idx="1">
            <a:schemeClr val="accent3"/>
          </a:effectRef>
          <a:fontRef idx="minor">
            <a:schemeClr val="dk1"/>
          </a:fontRef>
        </dgm:style>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3600" b="1" dirty="0">
              <a:solidFill>
                <a:schemeClr val="bg1"/>
              </a:solidFill>
              <a:latin typeface="Comic Sans MS" pitchFamily="66" charset="0"/>
            </a:rPr>
            <a:t>Spoznavna</a:t>
          </a:r>
          <a:endParaRPr lang="sl-SI" sz="3600" dirty="0">
            <a:solidFill>
              <a:schemeClr val="bg1"/>
            </a:solidFill>
          </a:endParaRPr>
        </a:p>
      </dgm:t>
    </dgm:pt>
    <dgm:pt modelId="{1A325D42-5FC1-41A8-A7AD-B8C5D288434A}" type="parTrans" cxnId="{EC9DCE62-24BC-40A7-9837-662101FFC8BA}">
      <dgm:prSet/>
      <dgm:spPr/>
      <dgm:t>
        <a:bodyPr/>
        <a:lstStyle/>
        <a:p>
          <a:endParaRPr lang="sl-SI"/>
        </a:p>
      </dgm:t>
    </dgm:pt>
    <dgm:pt modelId="{471F5190-6BE6-4903-A69D-C095E12D83ED}" type="sibTrans" cxnId="{EC9DCE62-24BC-40A7-9837-662101FFC8BA}">
      <dgm:prSet/>
      <dgm:spPr/>
      <dgm:t>
        <a:bodyPr/>
        <a:lstStyle/>
        <a:p>
          <a:endParaRPr lang="sl-SI"/>
        </a:p>
      </dgm:t>
    </dgm:pt>
    <dgm:pt modelId="{D5B05A44-23BB-4A4D-8BD3-8D375F6E494B}">
      <dgm:prSet custT="1">
        <dgm:style>
          <a:lnRef idx="1">
            <a:schemeClr val="accent4"/>
          </a:lnRef>
          <a:fillRef idx="2">
            <a:schemeClr val="accent4"/>
          </a:fillRef>
          <a:effectRef idx="1">
            <a:schemeClr val="accent4"/>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3200" b="1" dirty="0">
              <a:solidFill>
                <a:schemeClr val="tx1"/>
              </a:solidFill>
              <a:latin typeface="Comic Sans MS" pitchFamily="66" charset="0"/>
            </a:rPr>
            <a:t>ergonomsko fiziologijo</a:t>
          </a:r>
        </a:p>
      </dgm:t>
    </dgm:pt>
    <dgm:pt modelId="{37286086-F0DF-484F-AD4F-F3D38E4903F1}" type="parTrans" cxnId="{2C0E8DD5-76C1-41EC-8B04-1C8247BB02E1}">
      <dgm:prSet/>
      <dgm:spPr/>
      <dgm:t>
        <a:bodyPr/>
        <a:lstStyle/>
        <a:p>
          <a:endParaRPr lang="sl-SI" dirty="0"/>
        </a:p>
      </dgm:t>
    </dgm:pt>
    <dgm:pt modelId="{5D82E208-B62B-48C4-B388-EE3B772E6F18}" type="sibTrans" cxnId="{2C0E8DD5-76C1-41EC-8B04-1C8247BB02E1}">
      <dgm:prSet/>
      <dgm:spPr/>
      <dgm:t>
        <a:bodyPr/>
        <a:lstStyle/>
        <a:p>
          <a:endParaRPr lang="sl-SI"/>
        </a:p>
      </dgm:t>
    </dgm:pt>
    <dgm:pt modelId="{CF3C590E-18F1-4CAC-B86C-4B3BCDA4C657}">
      <dgm:prSet custT="1">
        <dgm:style>
          <a:lnRef idx="1">
            <a:schemeClr val="accent4"/>
          </a:lnRef>
          <a:fillRef idx="2">
            <a:schemeClr val="accent4"/>
          </a:fillRef>
          <a:effectRef idx="1">
            <a:schemeClr val="accent4"/>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3200" b="1" dirty="0">
              <a:solidFill>
                <a:schemeClr val="tx1"/>
              </a:solidFill>
              <a:latin typeface="Comic Sans MS" pitchFamily="66" charset="0"/>
            </a:rPr>
            <a:t>ergonomsko antropometrijo</a:t>
          </a:r>
          <a:r>
            <a:rPr lang="sl-SI" sz="2600" b="1" dirty="0">
              <a:solidFill>
                <a:schemeClr val="tx1"/>
              </a:solidFill>
              <a:latin typeface="Comic Sans MS" pitchFamily="66" charset="0"/>
            </a:rPr>
            <a:t> </a:t>
          </a:r>
        </a:p>
      </dgm:t>
    </dgm:pt>
    <dgm:pt modelId="{06AD0AB5-D305-47F9-AE6A-82BD07C0D296}" type="parTrans" cxnId="{4FE621D3-A412-4A4E-8772-EA78DCE053C4}">
      <dgm:prSet/>
      <dgm:spPr/>
      <dgm:t>
        <a:bodyPr/>
        <a:lstStyle/>
        <a:p>
          <a:endParaRPr lang="sl-SI" dirty="0"/>
        </a:p>
      </dgm:t>
    </dgm:pt>
    <dgm:pt modelId="{578D32E5-71F6-4819-82C8-FAF2B3EBDBCB}" type="sibTrans" cxnId="{4FE621D3-A412-4A4E-8772-EA78DCE053C4}">
      <dgm:prSet/>
      <dgm:spPr/>
      <dgm:t>
        <a:bodyPr/>
        <a:lstStyle/>
        <a:p>
          <a:endParaRPr lang="sl-SI"/>
        </a:p>
      </dgm:t>
    </dgm:pt>
    <dgm:pt modelId="{7D6562A7-6DE1-463D-8493-8367ACE9A33F}">
      <dgm:prSet custT="1">
        <dgm:style>
          <a:lnRef idx="1">
            <a:schemeClr val="accent4"/>
          </a:lnRef>
          <a:fillRef idx="2">
            <a:schemeClr val="accent4"/>
          </a:fillRef>
          <a:effectRef idx="1">
            <a:schemeClr val="accent4"/>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3200" b="1" dirty="0">
              <a:solidFill>
                <a:schemeClr val="tx1"/>
              </a:solidFill>
              <a:latin typeface="Comic Sans MS" pitchFamily="66" charset="0"/>
            </a:rPr>
            <a:t>ergonomsko psihologijo </a:t>
          </a:r>
        </a:p>
      </dgm:t>
    </dgm:pt>
    <dgm:pt modelId="{2E82B22D-4CF5-462A-9AC6-C215F6F85489}" type="parTrans" cxnId="{4308C554-F1AE-4D8E-8772-AD4B33CEAEAB}">
      <dgm:prSet/>
      <dgm:spPr/>
      <dgm:t>
        <a:bodyPr/>
        <a:lstStyle/>
        <a:p>
          <a:endParaRPr lang="sl-SI" dirty="0"/>
        </a:p>
      </dgm:t>
    </dgm:pt>
    <dgm:pt modelId="{7CE3EDB3-9E1E-49D3-802D-44593C91B0AB}" type="sibTrans" cxnId="{4308C554-F1AE-4D8E-8772-AD4B33CEAEAB}">
      <dgm:prSet/>
      <dgm:spPr/>
      <dgm:t>
        <a:bodyPr/>
        <a:lstStyle/>
        <a:p>
          <a:endParaRPr lang="sl-SI"/>
        </a:p>
      </dgm:t>
    </dgm:pt>
    <dgm:pt modelId="{2C2FA9F1-D0F4-4FD7-BE70-3603E31C014F}">
      <dgm:prSet custT="1">
        <dgm:style>
          <a:lnRef idx="1">
            <a:schemeClr val="accent4"/>
          </a:lnRef>
          <a:fillRef idx="2">
            <a:schemeClr val="accent4"/>
          </a:fillRef>
          <a:effectRef idx="1">
            <a:schemeClr val="accent4"/>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3200" b="1" dirty="0">
              <a:solidFill>
                <a:schemeClr val="tx1"/>
              </a:solidFill>
              <a:latin typeface="Comic Sans MS" pitchFamily="66" charset="0"/>
            </a:rPr>
            <a:t>ekologijo delovnega mesta.... </a:t>
          </a:r>
        </a:p>
      </dgm:t>
    </dgm:pt>
    <dgm:pt modelId="{6437F13D-8D03-4AF2-8A85-B45A32861422}" type="parTrans" cxnId="{68BE9612-A142-4E36-94F2-49685EBBA3D3}">
      <dgm:prSet/>
      <dgm:spPr/>
      <dgm:t>
        <a:bodyPr/>
        <a:lstStyle/>
        <a:p>
          <a:endParaRPr lang="sl-SI" dirty="0"/>
        </a:p>
      </dgm:t>
    </dgm:pt>
    <dgm:pt modelId="{2DAFE2D6-921B-4B23-B57F-9A1386061154}" type="sibTrans" cxnId="{68BE9612-A142-4E36-94F2-49685EBBA3D3}">
      <dgm:prSet/>
      <dgm:spPr/>
      <dgm:t>
        <a:bodyPr/>
        <a:lstStyle/>
        <a:p>
          <a:endParaRPr lang="sl-SI"/>
        </a:p>
      </dgm:t>
    </dgm:pt>
    <dgm:pt modelId="{675229B6-379C-4F78-A15C-AEE8D060BF2D}" type="pres">
      <dgm:prSet presAssocID="{D79F7668-DC60-47AC-A387-632AA03B1A82}" presName="diagram" presStyleCnt="0">
        <dgm:presLayoutVars>
          <dgm:chPref val="1"/>
          <dgm:dir/>
          <dgm:animOne val="branch"/>
          <dgm:animLvl val="lvl"/>
          <dgm:resizeHandles val="exact"/>
        </dgm:presLayoutVars>
      </dgm:prSet>
      <dgm:spPr/>
    </dgm:pt>
    <dgm:pt modelId="{85DE5B4A-2275-439A-A1EC-E2A82BAE0807}" type="pres">
      <dgm:prSet presAssocID="{795E06D1-EC0E-4198-95A2-8D8BC4A8AA13}" presName="root1" presStyleCnt="0"/>
      <dgm:spPr/>
    </dgm:pt>
    <dgm:pt modelId="{23B7046C-8B1E-4201-8656-80704DC38E14}" type="pres">
      <dgm:prSet presAssocID="{795E06D1-EC0E-4198-95A2-8D8BC4A8AA13}" presName="LevelOneTextNode" presStyleLbl="node0" presStyleIdx="0" presStyleCnt="1" custScaleX="114915" custScaleY="173808">
        <dgm:presLayoutVars>
          <dgm:chPref val="3"/>
        </dgm:presLayoutVars>
      </dgm:prSet>
      <dgm:spPr/>
    </dgm:pt>
    <dgm:pt modelId="{68AE29FB-B144-48D1-A99B-B535A91EAF31}" type="pres">
      <dgm:prSet presAssocID="{795E06D1-EC0E-4198-95A2-8D8BC4A8AA13}" presName="level2hierChild" presStyleCnt="0"/>
      <dgm:spPr/>
    </dgm:pt>
    <dgm:pt modelId="{290A8347-EB25-481E-B554-8A1E11377B63}" type="pres">
      <dgm:prSet presAssocID="{37286086-F0DF-484F-AD4F-F3D38E4903F1}" presName="conn2-1" presStyleLbl="parChTrans1D2" presStyleIdx="0" presStyleCnt="4"/>
      <dgm:spPr/>
    </dgm:pt>
    <dgm:pt modelId="{20C3FEA2-F81E-4616-92AB-7F039E1C3219}" type="pres">
      <dgm:prSet presAssocID="{37286086-F0DF-484F-AD4F-F3D38E4903F1}" presName="connTx" presStyleLbl="parChTrans1D2" presStyleIdx="0" presStyleCnt="4"/>
      <dgm:spPr/>
    </dgm:pt>
    <dgm:pt modelId="{AADA3B6F-3DCA-4DE5-8D20-0EAD17EF298A}" type="pres">
      <dgm:prSet presAssocID="{D5B05A44-23BB-4A4D-8BD3-8D375F6E494B}" presName="root2" presStyleCnt="0"/>
      <dgm:spPr/>
    </dgm:pt>
    <dgm:pt modelId="{6C3AE8D4-F586-427F-80EB-FFD4135A75B0}" type="pres">
      <dgm:prSet presAssocID="{D5B05A44-23BB-4A4D-8BD3-8D375F6E494B}" presName="LevelTwoTextNode" presStyleLbl="node2" presStyleIdx="0" presStyleCnt="4" custScaleX="219703">
        <dgm:presLayoutVars>
          <dgm:chPref val="3"/>
        </dgm:presLayoutVars>
      </dgm:prSet>
      <dgm:spPr/>
    </dgm:pt>
    <dgm:pt modelId="{5807E3D2-7E4F-4823-8568-3A2A82AE2C17}" type="pres">
      <dgm:prSet presAssocID="{D5B05A44-23BB-4A4D-8BD3-8D375F6E494B}" presName="level3hierChild" presStyleCnt="0"/>
      <dgm:spPr/>
    </dgm:pt>
    <dgm:pt modelId="{F180897C-7052-4B59-8D57-3E5D18D844C7}" type="pres">
      <dgm:prSet presAssocID="{06AD0AB5-D305-47F9-AE6A-82BD07C0D296}" presName="conn2-1" presStyleLbl="parChTrans1D2" presStyleIdx="1" presStyleCnt="4"/>
      <dgm:spPr/>
    </dgm:pt>
    <dgm:pt modelId="{CC2A3A47-F3B8-490D-8188-058D7B308459}" type="pres">
      <dgm:prSet presAssocID="{06AD0AB5-D305-47F9-AE6A-82BD07C0D296}" presName="connTx" presStyleLbl="parChTrans1D2" presStyleIdx="1" presStyleCnt="4"/>
      <dgm:spPr/>
    </dgm:pt>
    <dgm:pt modelId="{9B508116-DE4C-4C92-9CA2-FDB04106789A}" type="pres">
      <dgm:prSet presAssocID="{CF3C590E-18F1-4CAC-B86C-4B3BCDA4C657}" presName="root2" presStyleCnt="0"/>
      <dgm:spPr/>
    </dgm:pt>
    <dgm:pt modelId="{6B437FFE-28E0-401C-8983-DFD59E80F752}" type="pres">
      <dgm:prSet presAssocID="{CF3C590E-18F1-4CAC-B86C-4B3BCDA4C657}" presName="LevelTwoTextNode" presStyleLbl="node2" presStyleIdx="1" presStyleCnt="4" custScaleX="219704">
        <dgm:presLayoutVars>
          <dgm:chPref val="3"/>
        </dgm:presLayoutVars>
      </dgm:prSet>
      <dgm:spPr/>
    </dgm:pt>
    <dgm:pt modelId="{3DC5BFFF-5288-4722-924B-AB9F2CD610A8}" type="pres">
      <dgm:prSet presAssocID="{CF3C590E-18F1-4CAC-B86C-4B3BCDA4C657}" presName="level3hierChild" presStyleCnt="0"/>
      <dgm:spPr/>
    </dgm:pt>
    <dgm:pt modelId="{A161CA73-789C-4CD5-8983-5B2137824DAA}" type="pres">
      <dgm:prSet presAssocID="{2E82B22D-4CF5-462A-9AC6-C215F6F85489}" presName="conn2-1" presStyleLbl="parChTrans1D2" presStyleIdx="2" presStyleCnt="4"/>
      <dgm:spPr/>
    </dgm:pt>
    <dgm:pt modelId="{C7B8E5AE-2742-44AF-B156-941EE67CB00C}" type="pres">
      <dgm:prSet presAssocID="{2E82B22D-4CF5-462A-9AC6-C215F6F85489}" presName="connTx" presStyleLbl="parChTrans1D2" presStyleIdx="2" presStyleCnt="4"/>
      <dgm:spPr/>
    </dgm:pt>
    <dgm:pt modelId="{8540589E-5310-4474-BE64-068004840048}" type="pres">
      <dgm:prSet presAssocID="{7D6562A7-6DE1-463D-8493-8367ACE9A33F}" presName="root2" presStyleCnt="0"/>
      <dgm:spPr/>
    </dgm:pt>
    <dgm:pt modelId="{430E882C-B3E3-49E7-8729-B065AF1FA38E}" type="pres">
      <dgm:prSet presAssocID="{7D6562A7-6DE1-463D-8493-8367ACE9A33F}" presName="LevelTwoTextNode" presStyleLbl="node2" presStyleIdx="2" presStyleCnt="4" custScaleX="222294">
        <dgm:presLayoutVars>
          <dgm:chPref val="3"/>
        </dgm:presLayoutVars>
      </dgm:prSet>
      <dgm:spPr/>
    </dgm:pt>
    <dgm:pt modelId="{3793C3FD-3D0D-47C9-A20F-634AEA109CA6}" type="pres">
      <dgm:prSet presAssocID="{7D6562A7-6DE1-463D-8493-8367ACE9A33F}" presName="level3hierChild" presStyleCnt="0"/>
      <dgm:spPr/>
    </dgm:pt>
    <dgm:pt modelId="{6CE06A69-E023-47E9-AF27-18364871C6AB}" type="pres">
      <dgm:prSet presAssocID="{6437F13D-8D03-4AF2-8A85-B45A32861422}" presName="conn2-1" presStyleLbl="parChTrans1D2" presStyleIdx="3" presStyleCnt="4"/>
      <dgm:spPr/>
    </dgm:pt>
    <dgm:pt modelId="{0A7F8B63-4C36-485D-A400-466B38DC00A6}" type="pres">
      <dgm:prSet presAssocID="{6437F13D-8D03-4AF2-8A85-B45A32861422}" presName="connTx" presStyleLbl="parChTrans1D2" presStyleIdx="3" presStyleCnt="4"/>
      <dgm:spPr/>
    </dgm:pt>
    <dgm:pt modelId="{8CF0D2E8-EF82-4CE6-901D-E4752D4E332A}" type="pres">
      <dgm:prSet presAssocID="{2C2FA9F1-D0F4-4FD7-BE70-3603E31C014F}" presName="root2" presStyleCnt="0"/>
      <dgm:spPr/>
    </dgm:pt>
    <dgm:pt modelId="{A6699A94-E932-4EAD-9E04-66BFDE9D2D35}" type="pres">
      <dgm:prSet presAssocID="{2C2FA9F1-D0F4-4FD7-BE70-3603E31C014F}" presName="LevelTwoTextNode" presStyleLbl="node2" presStyleIdx="3" presStyleCnt="4" custScaleX="222887">
        <dgm:presLayoutVars>
          <dgm:chPref val="3"/>
        </dgm:presLayoutVars>
      </dgm:prSet>
      <dgm:spPr/>
    </dgm:pt>
    <dgm:pt modelId="{3AEE75F1-F641-4958-A13D-393976995B9B}" type="pres">
      <dgm:prSet presAssocID="{2C2FA9F1-D0F4-4FD7-BE70-3603E31C014F}" presName="level3hierChild" presStyleCnt="0"/>
      <dgm:spPr/>
    </dgm:pt>
  </dgm:ptLst>
  <dgm:cxnLst>
    <dgm:cxn modelId="{68BE9612-A142-4E36-94F2-49685EBBA3D3}" srcId="{795E06D1-EC0E-4198-95A2-8D8BC4A8AA13}" destId="{2C2FA9F1-D0F4-4FD7-BE70-3603E31C014F}" srcOrd="3" destOrd="0" parTransId="{6437F13D-8D03-4AF2-8A85-B45A32861422}" sibTransId="{2DAFE2D6-921B-4B23-B57F-9A1386061154}"/>
    <dgm:cxn modelId="{342A371E-8F6B-49BF-A83A-6902B4910AC0}" type="presOf" srcId="{D5B05A44-23BB-4A4D-8BD3-8D375F6E494B}" destId="{6C3AE8D4-F586-427F-80EB-FFD4135A75B0}" srcOrd="0" destOrd="0" presId="urn:microsoft.com/office/officeart/2005/8/layout/hierarchy2"/>
    <dgm:cxn modelId="{2D1DAB3D-E6B0-40B9-8B4B-2C74277D00C8}" type="presOf" srcId="{2E82B22D-4CF5-462A-9AC6-C215F6F85489}" destId="{C7B8E5AE-2742-44AF-B156-941EE67CB00C}" srcOrd="1" destOrd="0" presId="urn:microsoft.com/office/officeart/2005/8/layout/hierarchy2"/>
    <dgm:cxn modelId="{EC9DCE62-24BC-40A7-9837-662101FFC8BA}" srcId="{D79F7668-DC60-47AC-A387-632AA03B1A82}" destId="{795E06D1-EC0E-4198-95A2-8D8BC4A8AA13}" srcOrd="0" destOrd="0" parTransId="{1A325D42-5FC1-41A8-A7AD-B8C5D288434A}" sibTransId="{471F5190-6BE6-4903-A69D-C095E12D83ED}"/>
    <dgm:cxn modelId="{6D2FFA6E-9A23-4BBC-AA32-0D983671A737}" type="presOf" srcId="{CF3C590E-18F1-4CAC-B86C-4B3BCDA4C657}" destId="{6B437FFE-28E0-401C-8983-DFD59E80F752}" srcOrd="0" destOrd="0" presId="urn:microsoft.com/office/officeart/2005/8/layout/hierarchy2"/>
    <dgm:cxn modelId="{4308C554-F1AE-4D8E-8772-AD4B33CEAEAB}" srcId="{795E06D1-EC0E-4198-95A2-8D8BC4A8AA13}" destId="{7D6562A7-6DE1-463D-8493-8367ACE9A33F}" srcOrd="2" destOrd="0" parTransId="{2E82B22D-4CF5-462A-9AC6-C215F6F85489}" sibTransId="{7CE3EDB3-9E1E-49D3-802D-44593C91B0AB}"/>
    <dgm:cxn modelId="{76FAC95A-292A-4FED-AD82-1C743AB4CC21}" type="presOf" srcId="{6437F13D-8D03-4AF2-8A85-B45A32861422}" destId="{6CE06A69-E023-47E9-AF27-18364871C6AB}" srcOrd="0" destOrd="0" presId="urn:microsoft.com/office/officeart/2005/8/layout/hierarchy2"/>
    <dgm:cxn modelId="{F97CF18C-2CD9-42AC-AB72-5137EA930EC8}" type="presOf" srcId="{37286086-F0DF-484F-AD4F-F3D38E4903F1}" destId="{20C3FEA2-F81E-4616-92AB-7F039E1C3219}" srcOrd="1" destOrd="0" presId="urn:microsoft.com/office/officeart/2005/8/layout/hierarchy2"/>
    <dgm:cxn modelId="{E2B68C9F-ACF4-4E9A-809B-F2684DEFA599}" type="presOf" srcId="{7D6562A7-6DE1-463D-8493-8367ACE9A33F}" destId="{430E882C-B3E3-49E7-8729-B065AF1FA38E}" srcOrd="0" destOrd="0" presId="urn:microsoft.com/office/officeart/2005/8/layout/hierarchy2"/>
    <dgm:cxn modelId="{7CB509AC-ED26-4A14-A05B-BEB1A98E485A}" type="presOf" srcId="{06AD0AB5-D305-47F9-AE6A-82BD07C0D296}" destId="{CC2A3A47-F3B8-490D-8188-058D7B308459}" srcOrd="1" destOrd="0" presId="urn:microsoft.com/office/officeart/2005/8/layout/hierarchy2"/>
    <dgm:cxn modelId="{388034C6-1ABA-4742-A12C-3EDBB752B1B1}" type="presOf" srcId="{6437F13D-8D03-4AF2-8A85-B45A32861422}" destId="{0A7F8B63-4C36-485D-A400-466B38DC00A6}" srcOrd="1" destOrd="0" presId="urn:microsoft.com/office/officeart/2005/8/layout/hierarchy2"/>
    <dgm:cxn modelId="{2B3AB9CD-7F72-4DAB-BED9-E8FCE89B14C9}" type="presOf" srcId="{37286086-F0DF-484F-AD4F-F3D38E4903F1}" destId="{290A8347-EB25-481E-B554-8A1E11377B63}" srcOrd="0" destOrd="0" presId="urn:microsoft.com/office/officeart/2005/8/layout/hierarchy2"/>
    <dgm:cxn modelId="{8E638CCE-A591-4BCC-89A2-B0B541DC75C5}" type="presOf" srcId="{06AD0AB5-D305-47F9-AE6A-82BD07C0D296}" destId="{F180897C-7052-4B59-8D57-3E5D18D844C7}" srcOrd="0" destOrd="0" presId="urn:microsoft.com/office/officeart/2005/8/layout/hierarchy2"/>
    <dgm:cxn modelId="{22F332CF-0E44-41B0-A936-F8B532B9F1FE}" type="presOf" srcId="{2E82B22D-4CF5-462A-9AC6-C215F6F85489}" destId="{A161CA73-789C-4CD5-8983-5B2137824DAA}" srcOrd="0" destOrd="0" presId="urn:microsoft.com/office/officeart/2005/8/layout/hierarchy2"/>
    <dgm:cxn modelId="{4FE621D3-A412-4A4E-8772-EA78DCE053C4}" srcId="{795E06D1-EC0E-4198-95A2-8D8BC4A8AA13}" destId="{CF3C590E-18F1-4CAC-B86C-4B3BCDA4C657}" srcOrd="1" destOrd="0" parTransId="{06AD0AB5-D305-47F9-AE6A-82BD07C0D296}" sibTransId="{578D32E5-71F6-4819-82C8-FAF2B3EBDBCB}"/>
    <dgm:cxn modelId="{1D53DBD3-7816-4260-B0CF-9D20B729AD23}" type="presOf" srcId="{D79F7668-DC60-47AC-A387-632AA03B1A82}" destId="{675229B6-379C-4F78-A15C-AEE8D060BF2D}" srcOrd="0" destOrd="0" presId="urn:microsoft.com/office/officeart/2005/8/layout/hierarchy2"/>
    <dgm:cxn modelId="{2C0E8DD5-76C1-41EC-8B04-1C8247BB02E1}" srcId="{795E06D1-EC0E-4198-95A2-8D8BC4A8AA13}" destId="{D5B05A44-23BB-4A4D-8BD3-8D375F6E494B}" srcOrd="0" destOrd="0" parTransId="{37286086-F0DF-484F-AD4F-F3D38E4903F1}" sibTransId="{5D82E208-B62B-48C4-B388-EE3B772E6F18}"/>
    <dgm:cxn modelId="{37B619E7-E792-433C-902C-F09BA20F6576}" type="presOf" srcId="{2C2FA9F1-D0F4-4FD7-BE70-3603E31C014F}" destId="{A6699A94-E932-4EAD-9E04-66BFDE9D2D35}" srcOrd="0" destOrd="0" presId="urn:microsoft.com/office/officeart/2005/8/layout/hierarchy2"/>
    <dgm:cxn modelId="{DEFEA5FD-A720-4997-9AD9-C28FB3BE4661}" type="presOf" srcId="{795E06D1-EC0E-4198-95A2-8D8BC4A8AA13}" destId="{23B7046C-8B1E-4201-8656-80704DC38E14}" srcOrd="0" destOrd="0" presId="urn:microsoft.com/office/officeart/2005/8/layout/hierarchy2"/>
    <dgm:cxn modelId="{E7FB88F0-930A-41D1-9C6D-66F81511A06C}" type="presParOf" srcId="{675229B6-379C-4F78-A15C-AEE8D060BF2D}" destId="{85DE5B4A-2275-439A-A1EC-E2A82BAE0807}" srcOrd="0" destOrd="0" presId="urn:microsoft.com/office/officeart/2005/8/layout/hierarchy2"/>
    <dgm:cxn modelId="{48844902-3865-4597-8764-44C45F2B847E}" type="presParOf" srcId="{85DE5B4A-2275-439A-A1EC-E2A82BAE0807}" destId="{23B7046C-8B1E-4201-8656-80704DC38E14}" srcOrd="0" destOrd="0" presId="urn:microsoft.com/office/officeart/2005/8/layout/hierarchy2"/>
    <dgm:cxn modelId="{00162C70-35C6-4888-87B2-71360CD4D366}" type="presParOf" srcId="{85DE5B4A-2275-439A-A1EC-E2A82BAE0807}" destId="{68AE29FB-B144-48D1-A99B-B535A91EAF31}" srcOrd="1" destOrd="0" presId="urn:microsoft.com/office/officeart/2005/8/layout/hierarchy2"/>
    <dgm:cxn modelId="{FF2DAC0A-BB2A-4DA5-B604-6E15DD9770A8}" type="presParOf" srcId="{68AE29FB-B144-48D1-A99B-B535A91EAF31}" destId="{290A8347-EB25-481E-B554-8A1E11377B63}" srcOrd="0" destOrd="0" presId="urn:microsoft.com/office/officeart/2005/8/layout/hierarchy2"/>
    <dgm:cxn modelId="{D888B1D0-0070-470A-9534-3D356C8DDECA}" type="presParOf" srcId="{290A8347-EB25-481E-B554-8A1E11377B63}" destId="{20C3FEA2-F81E-4616-92AB-7F039E1C3219}" srcOrd="0" destOrd="0" presId="urn:microsoft.com/office/officeart/2005/8/layout/hierarchy2"/>
    <dgm:cxn modelId="{5EF6BF5D-B90E-48CA-B962-ABBC38EBBB13}" type="presParOf" srcId="{68AE29FB-B144-48D1-A99B-B535A91EAF31}" destId="{AADA3B6F-3DCA-4DE5-8D20-0EAD17EF298A}" srcOrd="1" destOrd="0" presId="urn:microsoft.com/office/officeart/2005/8/layout/hierarchy2"/>
    <dgm:cxn modelId="{1A3B6F46-45DF-4171-B23E-A03948666073}" type="presParOf" srcId="{AADA3B6F-3DCA-4DE5-8D20-0EAD17EF298A}" destId="{6C3AE8D4-F586-427F-80EB-FFD4135A75B0}" srcOrd="0" destOrd="0" presId="urn:microsoft.com/office/officeart/2005/8/layout/hierarchy2"/>
    <dgm:cxn modelId="{23EF77AE-65F9-4A70-93B3-AAF719810FA7}" type="presParOf" srcId="{AADA3B6F-3DCA-4DE5-8D20-0EAD17EF298A}" destId="{5807E3D2-7E4F-4823-8568-3A2A82AE2C17}" srcOrd="1" destOrd="0" presId="urn:microsoft.com/office/officeart/2005/8/layout/hierarchy2"/>
    <dgm:cxn modelId="{23342B4A-6B87-4C9E-BC85-E3BE0209E76E}" type="presParOf" srcId="{68AE29FB-B144-48D1-A99B-B535A91EAF31}" destId="{F180897C-7052-4B59-8D57-3E5D18D844C7}" srcOrd="2" destOrd="0" presId="urn:microsoft.com/office/officeart/2005/8/layout/hierarchy2"/>
    <dgm:cxn modelId="{227BADB1-86D6-4988-A1AC-E4B2D7AFA9B2}" type="presParOf" srcId="{F180897C-7052-4B59-8D57-3E5D18D844C7}" destId="{CC2A3A47-F3B8-490D-8188-058D7B308459}" srcOrd="0" destOrd="0" presId="urn:microsoft.com/office/officeart/2005/8/layout/hierarchy2"/>
    <dgm:cxn modelId="{74D8F214-847B-48A6-B2CB-D85540DE4C71}" type="presParOf" srcId="{68AE29FB-B144-48D1-A99B-B535A91EAF31}" destId="{9B508116-DE4C-4C92-9CA2-FDB04106789A}" srcOrd="3" destOrd="0" presId="urn:microsoft.com/office/officeart/2005/8/layout/hierarchy2"/>
    <dgm:cxn modelId="{D18E55D5-6985-4465-A4B2-BC8161394514}" type="presParOf" srcId="{9B508116-DE4C-4C92-9CA2-FDB04106789A}" destId="{6B437FFE-28E0-401C-8983-DFD59E80F752}" srcOrd="0" destOrd="0" presId="urn:microsoft.com/office/officeart/2005/8/layout/hierarchy2"/>
    <dgm:cxn modelId="{9BEC75C1-E838-4D81-98DC-15A553C623B6}" type="presParOf" srcId="{9B508116-DE4C-4C92-9CA2-FDB04106789A}" destId="{3DC5BFFF-5288-4722-924B-AB9F2CD610A8}" srcOrd="1" destOrd="0" presId="urn:microsoft.com/office/officeart/2005/8/layout/hierarchy2"/>
    <dgm:cxn modelId="{2D43F340-5034-433D-8BAC-4C960701E64D}" type="presParOf" srcId="{68AE29FB-B144-48D1-A99B-B535A91EAF31}" destId="{A161CA73-789C-4CD5-8983-5B2137824DAA}" srcOrd="4" destOrd="0" presId="urn:microsoft.com/office/officeart/2005/8/layout/hierarchy2"/>
    <dgm:cxn modelId="{7FC3E1E3-BEED-4235-A27D-76997BB1E0E8}" type="presParOf" srcId="{A161CA73-789C-4CD5-8983-5B2137824DAA}" destId="{C7B8E5AE-2742-44AF-B156-941EE67CB00C}" srcOrd="0" destOrd="0" presId="urn:microsoft.com/office/officeart/2005/8/layout/hierarchy2"/>
    <dgm:cxn modelId="{602396B8-A0EE-41CE-A3F9-279F52560BF5}" type="presParOf" srcId="{68AE29FB-B144-48D1-A99B-B535A91EAF31}" destId="{8540589E-5310-4474-BE64-068004840048}" srcOrd="5" destOrd="0" presId="urn:microsoft.com/office/officeart/2005/8/layout/hierarchy2"/>
    <dgm:cxn modelId="{D4829DEF-9EF3-413A-AC86-9A138BC914F8}" type="presParOf" srcId="{8540589E-5310-4474-BE64-068004840048}" destId="{430E882C-B3E3-49E7-8729-B065AF1FA38E}" srcOrd="0" destOrd="0" presId="urn:microsoft.com/office/officeart/2005/8/layout/hierarchy2"/>
    <dgm:cxn modelId="{8A6A3AFD-3E28-4BE9-BE6C-B06752519F3A}" type="presParOf" srcId="{8540589E-5310-4474-BE64-068004840048}" destId="{3793C3FD-3D0D-47C9-A20F-634AEA109CA6}" srcOrd="1" destOrd="0" presId="urn:microsoft.com/office/officeart/2005/8/layout/hierarchy2"/>
    <dgm:cxn modelId="{A1C64583-4190-4BB9-AD8C-55F9DAC44F4C}" type="presParOf" srcId="{68AE29FB-B144-48D1-A99B-B535A91EAF31}" destId="{6CE06A69-E023-47E9-AF27-18364871C6AB}" srcOrd="6" destOrd="0" presId="urn:microsoft.com/office/officeart/2005/8/layout/hierarchy2"/>
    <dgm:cxn modelId="{13D54554-E262-4005-BA0E-D718146EB35E}" type="presParOf" srcId="{6CE06A69-E023-47E9-AF27-18364871C6AB}" destId="{0A7F8B63-4C36-485D-A400-466B38DC00A6}" srcOrd="0" destOrd="0" presId="urn:microsoft.com/office/officeart/2005/8/layout/hierarchy2"/>
    <dgm:cxn modelId="{28A5272F-FC7F-4FE5-9E00-3BF2349890FD}" type="presParOf" srcId="{68AE29FB-B144-48D1-A99B-B535A91EAF31}" destId="{8CF0D2E8-EF82-4CE6-901D-E4752D4E332A}" srcOrd="7" destOrd="0" presId="urn:microsoft.com/office/officeart/2005/8/layout/hierarchy2"/>
    <dgm:cxn modelId="{16D76D8F-01E7-4FA7-B529-3855780E5CB6}" type="presParOf" srcId="{8CF0D2E8-EF82-4CE6-901D-E4752D4E332A}" destId="{A6699A94-E932-4EAD-9E04-66BFDE9D2D35}" srcOrd="0" destOrd="0" presId="urn:microsoft.com/office/officeart/2005/8/layout/hierarchy2"/>
    <dgm:cxn modelId="{71A5F9BE-901F-4DE1-87B8-1ADA3A189E7D}" type="presParOf" srcId="{8CF0D2E8-EF82-4CE6-901D-E4752D4E332A}" destId="{3AEE75F1-F641-4958-A13D-393976995B9B}"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CF89207-7066-45DE-9573-BC377FEB50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l-SI"/>
        </a:p>
      </dgm:t>
    </dgm:pt>
    <dgm:pt modelId="{BC7C1013-00DB-4BE0-AF67-191F4FC63BC6}">
      <dgm:prSet custT="1">
        <dgm:style>
          <a:lnRef idx="2">
            <a:schemeClr val="accent5"/>
          </a:lnRef>
          <a:fillRef idx="1">
            <a:schemeClr val="lt1"/>
          </a:fillRef>
          <a:effectRef idx="0">
            <a:schemeClr val="accent5"/>
          </a:effectRef>
          <a:fontRef idx="minor">
            <a:schemeClr val="dk1"/>
          </a:fontRef>
        </dgm:style>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3200" b="1" dirty="0">
              <a:solidFill>
                <a:schemeClr val="bg1"/>
              </a:solidFill>
              <a:latin typeface="Comic Sans MS" pitchFamily="66" charset="0"/>
            </a:rPr>
            <a:t>S preiskovalnimi metodami teh strok spoznavamo ergonomski problem.</a:t>
          </a:r>
          <a:endParaRPr lang="sl-SI" sz="3200" dirty="0">
            <a:solidFill>
              <a:schemeClr val="bg1"/>
            </a:solidFill>
          </a:endParaRPr>
        </a:p>
      </dgm:t>
    </dgm:pt>
    <dgm:pt modelId="{240F9A9E-57A4-4241-BCFA-5B50132A21AF}" type="parTrans" cxnId="{F2C22CEC-CA26-4E40-8091-7BAC05FFE77A}">
      <dgm:prSet/>
      <dgm:spPr/>
      <dgm:t>
        <a:bodyPr/>
        <a:lstStyle/>
        <a:p>
          <a:endParaRPr lang="sl-SI"/>
        </a:p>
      </dgm:t>
    </dgm:pt>
    <dgm:pt modelId="{B813815E-E96C-4B0B-9933-1928CE45C015}" type="sibTrans" cxnId="{F2C22CEC-CA26-4E40-8091-7BAC05FFE77A}">
      <dgm:prSet/>
      <dgm:spPr/>
      <dgm:t>
        <a:bodyPr/>
        <a:lstStyle/>
        <a:p>
          <a:endParaRPr lang="sl-SI"/>
        </a:p>
      </dgm:t>
    </dgm:pt>
    <dgm:pt modelId="{3164B7DA-AEAF-4F1D-B461-E9476BA7F4A0}" type="pres">
      <dgm:prSet presAssocID="{ACF89207-7066-45DE-9573-BC377FEB50EC}" presName="linear" presStyleCnt="0">
        <dgm:presLayoutVars>
          <dgm:animLvl val="lvl"/>
          <dgm:resizeHandles val="exact"/>
        </dgm:presLayoutVars>
      </dgm:prSet>
      <dgm:spPr/>
    </dgm:pt>
    <dgm:pt modelId="{15F3ADE0-E273-4110-9DCF-D7489B1BB61F}" type="pres">
      <dgm:prSet presAssocID="{BC7C1013-00DB-4BE0-AF67-191F4FC63BC6}" presName="parentText" presStyleLbl="node1" presStyleIdx="0" presStyleCnt="1" custScaleY="243548" custLinFactNeighborX="396" custLinFactNeighborY="-3620">
        <dgm:presLayoutVars>
          <dgm:chMax val="0"/>
          <dgm:bulletEnabled val="1"/>
        </dgm:presLayoutVars>
      </dgm:prSet>
      <dgm:spPr/>
    </dgm:pt>
  </dgm:ptLst>
  <dgm:cxnLst>
    <dgm:cxn modelId="{AD7FA404-2430-4460-B678-B88A0C72E7F6}" type="presOf" srcId="{BC7C1013-00DB-4BE0-AF67-191F4FC63BC6}" destId="{15F3ADE0-E273-4110-9DCF-D7489B1BB61F}" srcOrd="0" destOrd="0" presId="urn:microsoft.com/office/officeart/2005/8/layout/vList2"/>
    <dgm:cxn modelId="{7FF6EF81-B3AB-4DC6-BAE6-C29C47A91190}" type="presOf" srcId="{ACF89207-7066-45DE-9573-BC377FEB50EC}" destId="{3164B7DA-AEAF-4F1D-B461-E9476BA7F4A0}" srcOrd="0" destOrd="0" presId="urn:microsoft.com/office/officeart/2005/8/layout/vList2"/>
    <dgm:cxn modelId="{F2C22CEC-CA26-4E40-8091-7BAC05FFE77A}" srcId="{ACF89207-7066-45DE-9573-BC377FEB50EC}" destId="{BC7C1013-00DB-4BE0-AF67-191F4FC63BC6}" srcOrd="0" destOrd="0" parTransId="{240F9A9E-57A4-4241-BCFA-5B50132A21AF}" sibTransId="{B813815E-E96C-4B0B-9933-1928CE45C015}"/>
    <dgm:cxn modelId="{1ED63663-A9BB-4DFA-A2B1-D4EAB021001E}" type="presParOf" srcId="{3164B7DA-AEAF-4F1D-B461-E9476BA7F4A0}" destId="{15F3ADE0-E273-4110-9DCF-D7489B1BB61F}"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5113B7-FB27-4A78-A79E-C31792F4EEED}" type="doc">
      <dgm:prSet loTypeId="urn:microsoft.com/office/officeart/2005/8/layout/hierarchy3" loCatId="hierarchy" qsTypeId="urn:microsoft.com/office/officeart/2005/8/quickstyle/simple3" qsCatId="simple" csTypeId="urn:microsoft.com/office/officeart/2005/8/colors/colorful2" csCatId="colorful" phldr="1"/>
      <dgm:spPr/>
      <dgm:t>
        <a:bodyPr/>
        <a:lstStyle/>
        <a:p>
          <a:endParaRPr lang="sl-SI"/>
        </a:p>
      </dgm:t>
    </dgm:pt>
    <dgm:pt modelId="{0C4CE8DF-2D1B-4DD2-9F4F-2F5BC5D25C72}">
      <dgm:prSet phldrT="[Text]"/>
      <dgm:spPr/>
      <dgm:t>
        <a:bodyPr/>
        <a:lstStyle/>
        <a:p>
          <a:r>
            <a:rPr lang="sl-SI" altLang="zh-CN" b="1" dirty="0">
              <a:latin typeface="Comic Sans MS" pitchFamily="66" charset="0"/>
            </a:rPr>
            <a:t>Preventivo delimo na:</a:t>
          </a:r>
          <a:endParaRPr lang="sl-SI" dirty="0"/>
        </a:p>
      </dgm:t>
    </dgm:pt>
    <dgm:pt modelId="{3332667F-A672-4F4A-9272-897784881FAC}" type="parTrans" cxnId="{22A5E94C-5B45-40FE-9A07-F8112EFACADD}">
      <dgm:prSet/>
      <dgm:spPr/>
      <dgm:t>
        <a:bodyPr/>
        <a:lstStyle/>
        <a:p>
          <a:endParaRPr lang="sl-SI"/>
        </a:p>
      </dgm:t>
    </dgm:pt>
    <dgm:pt modelId="{5E32D3CE-409B-455D-9046-02ACDB22DF17}" type="sibTrans" cxnId="{22A5E94C-5B45-40FE-9A07-F8112EFACADD}">
      <dgm:prSet/>
      <dgm:spPr/>
      <dgm:t>
        <a:bodyPr/>
        <a:lstStyle/>
        <a:p>
          <a:endParaRPr lang="sl-SI"/>
        </a:p>
      </dgm:t>
    </dgm:pt>
    <dgm:pt modelId="{E4867109-1B07-45AF-844C-EDBA916C4081}">
      <dgm:prSet custT="1">
        <dgm:style>
          <a:lnRef idx="1">
            <a:schemeClr val="accent3"/>
          </a:lnRef>
          <a:fillRef idx="2">
            <a:schemeClr val="accent3"/>
          </a:fillRef>
          <a:effectRef idx="1">
            <a:schemeClr val="accent3"/>
          </a:effectRef>
          <a:fontRef idx="minor">
            <a:schemeClr val="dk1"/>
          </a:fontRef>
        </dgm:style>
      </dgm:prSet>
      <dgm:spPr/>
      <dgm:t>
        <a:bodyPr/>
        <a:lstStyle/>
        <a:p>
          <a:r>
            <a:rPr lang="sl-SI" altLang="zh-CN" sz="2800" b="1" dirty="0">
              <a:latin typeface="Comic Sans MS" pitchFamily="66" charset="0"/>
            </a:rPr>
            <a:t>primarno </a:t>
          </a:r>
        </a:p>
      </dgm:t>
    </dgm:pt>
    <dgm:pt modelId="{6002510A-C04A-4AAF-8911-6FBEEFB46519}" type="parTrans" cxnId="{C4C9A6BA-FFA8-4423-8255-3E6F793DB14A}">
      <dgm:prSet/>
      <dgm:spPr/>
      <dgm:t>
        <a:bodyPr/>
        <a:lstStyle/>
        <a:p>
          <a:endParaRPr lang="sl-SI"/>
        </a:p>
      </dgm:t>
    </dgm:pt>
    <dgm:pt modelId="{0F650ED9-6F58-4705-9D62-2206FD23526B}" type="sibTrans" cxnId="{C4C9A6BA-FFA8-4423-8255-3E6F793DB14A}">
      <dgm:prSet/>
      <dgm:spPr/>
      <dgm:t>
        <a:bodyPr/>
        <a:lstStyle/>
        <a:p>
          <a:endParaRPr lang="sl-SI"/>
        </a:p>
      </dgm:t>
    </dgm:pt>
    <dgm:pt modelId="{B9C89BB4-C14C-496E-B03B-332BF0F86671}">
      <dgm:prSet custT="1">
        <dgm:style>
          <a:lnRef idx="1">
            <a:schemeClr val="accent3"/>
          </a:lnRef>
          <a:fillRef idx="2">
            <a:schemeClr val="accent3"/>
          </a:fillRef>
          <a:effectRef idx="1">
            <a:schemeClr val="accent3"/>
          </a:effectRef>
          <a:fontRef idx="minor">
            <a:schemeClr val="dk1"/>
          </a:fontRef>
        </dgm:style>
      </dgm:prSet>
      <dgm:spPr/>
      <dgm:t>
        <a:bodyPr/>
        <a:lstStyle/>
        <a:p>
          <a:r>
            <a:rPr lang="sl-SI" altLang="zh-CN" sz="2800" b="1" dirty="0">
              <a:latin typeface="Comic Sans MS" pitchFamily="66" charset="0"/>
            </a:rPr>
            <a:t>sekundarno </a:t>
          </a:r>
        </a:p>
      </dgm:t>
    </dgm:pt>
    <dgm:pt modelId="{3F66A668-7EF0-44C1-B149-AF46F21A5CBA}" type="parTrans" cxnId="{11BC33AE-0704-4096-B5C6-62DC0746AA4E}">
      <dgm:prSet/>
      <dgm:spPr/>
      <dgm:t>
        <a:bodyPr/>
        <a:lstStyle/>
        <a:p>
          <a:endParaRPr lang="sl-SI"/>
        </a:p>
      </dgm:t>
    </dgm:pt>
    <dgm:pt modelId="{827BBE6B-F628-4F9A-9928-FA7DB320EE70}" type="sibTrans" cxnId="{11BC33AE-0704-4096-B5C6-62DC0746AA4E}">
      <dgm:prSet/>
      <dgm:spPr/>
      <dgm:t>
        <a:bodyPr/>
        <a:lstStyle/>
        <a:p>
          <a:endParaRPr lang="sl-SI"/>
        </a:p>
      </dgm:t>
    </dgm:pt>
    <dgm:pt modelId="{4759033E-D37B-490C-A5A9-918CCDB3D0D1}">
      <dgm:prSet custT="1">
        <dgm:style>
          <a:lnRef idx="1">
            <a:schemeClr val="accent3"/>
          </a:lnRef>
          <a:fillRef idx="2">
            <a:schemeClr val="accent3"/>
          </a:fillRef>
          <a:effectRef idx="1">
            <a:schemeClr val="accent3"/>
          </a:effectRef>
          <a:fontRef idx="minor">
            <a:schemeClr val="dk1"/>
          </a:fontRef>
        </dgm:style>
      </dgm:prSet>
      <dgm:spPr/>
      <dgm:t>
        <a:bodyPr/>
        <a:lstStyle/>
        <a:p>
          <a:r>
            <a:rPr lang="sl-SI" altLang="zh-CN" sz="2800" b="1" dirty="0">
              <a:latin typeface="Comic Sans MS" pitchFamily="66" charset="0"/>
            </a:rPr>
            <a:t>terciarno raven </a:t>
          </a:r>
        </a:p>
      </dgm:t>
    </dgm:pt>
    <dgm:pt modelId="{52B26A50-2A10-49EC-89AE-CC5119183F8F}" type="parTrans" cxnId="{9C5B8554-6EDE-4141-BB70-064CF1CC0F69}">
      <dgm:prSet/>
      <dgm:spPr/>
      <dgm:t>
        <a:bodyPr/>
        <a:lstStyle/>
        <a:p>
          <a:endParaRPr lang="sl-SI"/>
        </a:p>
      </dgm:t>
    </dgm:pt>
    <dgm:pt modelId="{E29E106E-57DD-40B8-8E5B-2D8088CD930F}" type="sibTrans" cxnId="{9C5B8554-6EDE-4141-BB70-064CF1CC0F69}">
      <dgm:prSet/>
      <dgm:spPr/>
      <dgm:t>
        <a:bodyPr/>
        <a:lstStyle/>
        <a:p>
          <a:endParaRPr lang="sl-SI"/>
        </a:p>
      </dgm:t>
    </dgm:pt>
    <dgm:pt modelId="{87143A28-89F2-4385-AD06-BED1416B39B0}">
      <dgm:prSet/>
      <dgm:spPr/>
      <dgm:t>
        <a:bodyPr/>
        <a:lstStyle/>
        <a:p>
          <a:r>
            <a:rPr lang="sl-SI" altLang="zh-CN" b="1" dirty="0">
              <a:latin typeface="Comic Sans MS" pitchFamily="66" charset="0"/>
            </a:rPr>
            <a:t>odvisno, kdaj poskušamo vplivati na potek bolezni: </a:t>
          </a:r>
        </a:p>
      </dgm:t>
    </dgm:pt>
    <dgm:pt modelId="{98B2EA7F-9DF9-48BF-A78E-BD3E27B69035}" type="parTrans" cxnId="{7052A994-4D49-41BE-8CE7-01F95C32F4FD}">
      <dgm:prSet/>
      <dgm:spPr/>
      <dgm:t>
        <a:bodyPr/>
        <a:lstStyle/>
        <a:p>
          <a:endParaRPr lang="sl-SI"/>
        </a:p>
      </dgm:t>
    </dgm:pt>
    <dgm:pt modelId="{62F0267D-3BDE-422B-9435-7462A1CE1739}" type="sibTrans" cxnId="{7052A994-4D49-41BE-8CE7-01F95C32F4FD}">
      <dgm:prSet/>
      <dgm:spPr/>
      <dgm:t>
        <a:bodyPr/>
        <a:lstStyle/>
        <a:p>
          <a:endParaRPr lang="sl-SI"/>
        </a:p>
      </dgm:t>
    </dgm:pt>
    <dgm:pt modelId="{243018F1-79B9-491E-B7E5-47EAE0F403D3}">
      <dgm:prSet custT="1">
        <dgm:style>
          <a:lnRef idx="1">
            <a:schemeClr val="accent2"/>
          </a:lnRef>
          <a:fillRef idx="2">
            <a:schemeClr val="accent2"/>
          </a:fillRef>
          <a:effectRef idx="1">
            <a:schemeClr val="accent2"/>
          </a:effectRef>
          <a:fontRef idx="minor">
            <a:schemeClr val="dk1"/>
          </a:fontRef>
        </dgm:style>
      </dgm:prSet>
      <dgm:spPr/>
      <dgm:t>
        <a:bodyPr/>
        <a:lstStyle/>
        <a:p>
          <a:r>
            <a:rPr lang="sl-SI" altLang="zh-CN" sz="2800" b="1" dirty="0">
              <a:latin typeface="Comic Sans MS" pitchFamily="66" charset="0"/>
            </a:rPr>
            <a:t>pred pojavom bolezni </a:t>
          </a:r>
        </a:p>
      </dgm:t>
    </dgm:pt>
    <dgm:pt modelId="{540F190B-7AB5-4067-AAF3-E16576C250CF}" type="parTrans" cxnId="{B6AC18FA-4BE6-419A-9850-F6B02066CF83}">
      <dgm:prSet/>
      <dgm:spPr/>
      <dgm:t>
        <a:bodyPr/>
        <a:lstStyle/>
        <a:p>
          <a:endParaRPr lang="sl-SI"/>
        </a:p>
      </dgm:t>
    </dgm:pt>
    <dgm:pt modelId="{B8590F8C-4A82-4056-A8C2-345541FDA9C9}" type="sibTrans" cxnId="{B6AC18FA-4BE6-419A-9850-F6B02066CF83}">
      <dgm:prSet/>
      <dgm:spPr/>
      <dgm:t>
        <a:bodyPr/>
        <a:lstStyle/>
        <a:p>
          <a:endParaRPr lang="sl-SI"/>
        </a:p>
      </dgm:t>
    </dgm:pt>
    <dgm:pt modelId="{27A09C8A-CE84-4CD0-A2C2-1D7F5E1C2D0A}">
      <dgm:prSet custT="1">
        <dgm:style>
          <a:lnRef idx="1">
            <a:schemeClr val="accent2"/>
          </a:lnRef>
          <a:fillRef idx="2">
            <a:schemeClr val="accent2"/>
          </a:fillRef>
          <a:effectRef idx="1">
            <a:schemeClr val="accent2"/>
          </a:effectRef>
          <a:fontRef idx="minor">
            <a:schemeClr val="dk1"/>
          </a:fontRef>
        </dgm:style>
      </dgm:prSet>
      <dgm:spPr/>
      <dgm:t>
        <a:bodyPr/>
        <a:lstStyle/>
        <a:p>
          <a:r>
            <a:rPr lang="sl-SI" altLang="zh-CN" sz="2800" b="1" dirty="0">
              <a:latin typeface="Comic Sans MS" pitchFamily="66" charset="0"/>
            </a:rPr>
            <a:t>ali jo poskušamo čim prej odkriti oz. </a:t>
          </a:r>
        </a:p>
      </dgm:t>
    </dgm:pt>
    <dgm:pt modelId="{ECAACC2C-0B76-4C8D-BFF3-DC077915D6BA}" type="parTrans" cxnId="{8D53E13C-DB26-41E5-A0A2-9AF65D123DAE}">
      <dgm:prSet/>
      <dgm:spPr/>
      <dgm:t>
        <a:bodyPr/>
        <a:lstStyle/>
        <a:p>
          <a:endParaRPr lang="sl-SI"/>
        </a:p>
      </dgm:t>
    </dgm:pt>
    <dgm:pt modelId="{755092BE-FAEF-41CF-893E-AD8C0F11223E}" type="sibTrans" cxnId="{8D53E13C-DB26-41E5-A0A2-9AF65D123DAE}">
      <dgm:prSet/>
      <dgm:spPr/>
      <dgm:t>
        <a:bodyPr/>
        <a:lstStyle/>
        <a:p>
          <a:endParaRPr lang="sl-SI"/>
        </a:p>
      </dgm:t>
    </dgm:pt>
    <dgm:pt modelId="{2C446C90-8221-479A-878C-A9D1DEA6BE79}">
      <dgm:prSet custT="1">
        <dgm:style>
          <a:lnRef idx="1">
            <a:schemeClr val="accent2"/>
          </a:lnRef>
          <a:fillRef idx="2">
            <a:schemeClr val="accent2"/>
          </a:fillRef>
          <a:effectRef idx="1">
            <a:schemeClr val="accent2"/>
          </a:effectRef>
          <a:fontRef idx="minor">
            <a:schemeClr val="dk1"/>
          </a:fontRef>
        </dgm:style>
      </dgm:prSet>
      <dgm:spPr/>
      <dgm:t>
        <a:bodyPr/>
        <a:lstStyle/>
        <a:p>
          <a:r>
            <a:rPr lang="sl-SI" altLang="zh-CN" sz="2800" b="1" dirty="0">
              <a:latin typeface="Comic Sans MS" pitchFamily="66" charset="0"/>
            </a:rPr>
            <a:t>bolnika čim prej usposobiti za normalno življenje.</a:t>
          </a:r>
          <a:endParaRPr lang="sl-SI" sz="2800" b="1" dirty="0">
            <a:latin typeface="Comic Sans MS" pitchFamily="66" charset="0"/>
          </a:endParaRPr>
        </a:p>
      </dgm:t>
    </dgm:pt>
    <dgm:pt modelId="{84998D78-466F-4E6E-8CC6-8D488F36B65C}" type="parTrans" cxnId="{2C3A06A9-6AB5-4447-9F82-A6683674BC33}">
      <dgm:prSet/>
      <dgm:spPr/>
      <dgm:t>
        <a:bodyPr/>
        <a:lstStyle/>
        <a:p>
          <a:endParaRPr lang="sl-SI"/>
        </a:p>
      </dgm:t>
    </dgm:pt>
    <dgm:pt modelId="{6E9AF005-3A58-41F8-858B-567D2D0AEF59}" type="sibTrans" cxnId="{2C3A06A9-6AB5-4447-9F82-A6683674BC33}">
      <dgm:prSet/>
      <dgm:spPr/>
      <dgm:t>
        <a:bodyPr/>
        <a:lstStyle/>
        <a:p>
          <a:endParaRPr lang="sl-SI"/>
        </a:p>
      </dgm:t>
    </dgm:pt>
    <dgm:pt modelId="{7705C293-0C4F-49DC-9D72-3A8A92412CE8}" type="pres">
      <dgm:prSet presAssocID="{565113B7-FB27-4A78-A79E-C31792F4EEED}" presName="diagram" presStyleCnt="0">
        <dgm:presLayoutVars>
          <dgm:chPref val="1"/>
          <dgm:dir/>
          <dgm:animOne val="branch"/>
          <dgm:animLvl val="lvl"/>
          <dgm:resizeHandles/>
        </dgm:presLayoutVars>
      </dgm:prSet>
      <dgm:spPr/>
    </dgm:pt>
    <dgm:pt modelId="{9107709A-41A4-4B3D-A828-210D26604C4C}" type="pres">
      <dgm:prSet presAssocID="{0C4CE8DF-2D1B-4DD2-9F4F-2F5BC5D25C72}" presName="root" presStyleCnt="0"/>
      <dgm:spPr/>
    </dgm:pt>
    <dgm:pt modelId="{CAE68BA7-C17D-4757-BC73-C49868D9AF39}" type="pres">
      <dgm:prSet presAssocID="{0C4CE8DF-2D1B-4DD2-9F4F-2F5BC5D25C72}" presName="rootComposite" presStyleCnt="0"/>
      <dgm:spPr/>
    </dgm:pt>
    <dgm:pt modelId="{59441AC2-B378-428C-A5F2-B27E1BC6EA25}" type="pres">
      <dgm:prSet presAssocID="{0C4CE8DF-2D1B-4DD2-9F4F-2F5BC5D25C72}" presName="rootText" presStyleLbl="node1" presStyleIdx="0" presStyleCnt="2"/>
      <dgm:spPr/>
    </dgm:pt>
    <dgm:pt modelId="{498A6955-84E7-4EA7-A37B-490310087E41}" type="pres">
      <dgm:prSet presAssocID="{0C4CE8DF-2D1B-4DD2-9F4F-2F5BC5D25C72}" presName="rootConnector" presStyleLbl="node1" presStyleIdx="0" presStyleCnt="2"/>
      <dgm:spPr/>
    </dgm:pt>
    <dgm:pt modelId="{A264425E-BF61-4B61-B6C3-D5502EB09E5B}" type="pres">
      <dgm:prSet presAssocID="{0C4CE8DF-2D1B-4DD2-9F4F-2F5BC5D25C72}" presName="childShape" presStyleCnt="0"/>
      <dgm:spPr/>
    </dgm:pt>
    <dgm:pt modelId="{D08818A0-5BA7-415E-BEB0-1E2B7BBDBB97}" type="pres">
      <dgm:prSet presAssocID="{6002510A-C04A-4AAF-8911-6FBEEFB46519}" presName="Name13" presStyleLbl="parChTrans1D2" presStyleIdx="0" presStyleCnt="6"/>
      <dgm:spPr/>
    </dgm:pt>
    <dgm:pt modelId="{5EA0547C-C1B4-4967-A74B-DFBA9910E0B0}" type="pres">
      <dgm:prSet presAssocID="{E4867109-1B07-45AF-844C-EDBA916C4081}" presName="childText" presStyleLbl="bgAcc1" presStyleIdx="0" presStyleCnt="6">
        <dgm:presLayoutVars>
          <dgm:bulletEnabled val="1"/>
        </dgm:presLayoutVars>
      </dgm:prSet>
      <dgm:spPr/>
    </dgm:pt>
    <dgm:pt modelId="{39930992-8127-4156-A541-6482DB35BF45}" type="pres">
      <dgm:prSet presAssocID="{3F66A668-7EF0-44C1-B149-AF46F21A5CBA}" presName="Name13" presStyleLbl="parChTrans1D2" presStyleIdx="1" presStyleCnt="6"/>
      <dgm:spPr/>
    </dgm:pt>
    <dgm:pt modelId="{BCC411CD-21D8-422E-8810-7620D6A82AF9}" type="pres">
      <dgm:prSet presAssocID="{B9C89BB4-C14C-496E-B03B-332BF0F86671}" presName="childText" presStyleLbl="bgAcc1" presStyleIdx="1" presStyleCnt="6">
        <dgm:presLayoutVars>
          <dgm:bulletEnabled val="1"/>
        </dgm:presLayoutVars>
      </dgm:prSet>
      <dgm:spPr/>
    </dgm:pt>
    <dgm:pt modelId="{F38A1D63-1579-465F-B405-663BFBC5CA34}" type="pres">
      <dgm:prSet presAssocID="{52B26A50-2A10-49EC-89AE-CC5119183F8F}" presName="Name13" presStyleLbl="parChTrans1D2" presStyleIdx="2" presStyleCnt="6"/>
      <dgm:spPr/>
    </dgm:pt>
    <dgm:pt modelId="{9E09E08A-7484-4CB5-8712-B75F73DAC281}" type="pres">
      <dgm:prSet presAssocID="{4759033E-D37B-490C-A5A9-918CCDB3D0D1}" presName="childText" presStyleLbl="bgAcc1" presStyleIdx="2" presStyleCnt="6">
        <dgm:presLayoutVars>
          <dgm:bulletEnabled val="1"/>
        </dgm:presLayoutVars>
      </dgm:prSet>
      <dgm:spPr/>
    </dgm:pt>
    <dgm:pt modelId="{A889EBAB-881F-4D3C-B780-94D32B11C354}" type="pres">
      <dgm:prSet presAssocID="{87143A28-89F2-4385-AD06-BED1416B39B0}" presName="root" presStyleCnt="0"/>
      <dgm:spPr/>
    </dgm:pt>
    <dgm:pt modelId="{1666894C-9197-4EC0-913B-B373892C59A7}" type="pres">
      <dgm:prSet presAssocID="{87143A28-89F2-4385-AD06-BED1416B39B0}" presName="rootComposite" presStyleCnt="0"/>
      <dgm:spPr/>
    </dgm:pt>
    <dgm:pt modelId="{7852782C-A16B-4532-AF77-2E50E0923140}" type="pres">
      <dgm:prSet presAssocID="{87143A28-89F2-4385-AD06-BED1416B39B0}" presName="rootText" presStyleLbl="node1" presStyleIdx="1" presStyleCnt="2" custScaleX="177156"/>
      <dgm:spPr/>
    </dgm:pt>
    <dgm:pt modelId="{C4588B50-0437-4A4D-BA63-3BA8712AD9B9}" type="pres">
      <dgm:prSet presAssocID="{87143A28-89F2-4385-AD06-BED1416B39B0}" presName="rootConnector" presStyleLbl="node1" presStyleIdx="1" presStyleCnt="2"/>
      <dgm:spPr/>
    </dgm:pt>
    <dgm:pt modelId="{9C780238-1FF4-4028-8B4E-F5B9E51051D1}" type="pres">
      <dgm:prSet presAssocID="{87143A28-89F2-4385-AD06-BED1416B39B0}" presName="childShape" presStyleCnt="0"/>
      <dgm:spPr/>
    </dgm:pt>
    <dgm:pt modelId="{95795D56-9C78-407C-BB4A-034E9489529F}" type="pres">
      <dgm:prSet presAssocID="{540F190B-7AB5-4067-AAF3-E16576C250CF}" presName="Name13" presStyleLbl="parChTrans1D2" presStyleIdx="3" presStyleCnt="6"/>
      <dgm:spPr/>
    </dgm:pt>
    <dgm:pt modelId="{8AACEA0F-840D-4688-A623-A3E27E7FCD01}" type="pres">
      <dgm:prSet presAssocID="{243018F1-79B9-491E-B7E5-47EAE0F403D3}" presName="childText" presStyleLbl="bgAcc1" presStyleIdx="3" presStyleCnt="6" custScaleX="177156">
        <dgm:presLayoutVars>
          <dgm:bulletEnabled val="1"/>
        </dgm:presLayoutVars>
      </dgm:prSet>
      <dgm:spPr/>
    </dgm:pt>
    <dgm:pt modelId="{0FAB138A-04B4-4EEF-AD44-5A4D25BDB20F}" type="pres">
      <dgm:prSet presAssocID="{ECAACC2C-0B76-4C8D-BFF3-DC077915D6BA}" presName="Name13" presStyleLbl="parChTrans1D2" presStyleIdx="4" presStyleCnt="6"/>
      <dgm:spPr/>
    </dgm:pt>
    <dgm:pt modelId="{AE60F9C4-746C-4F80-B76D-B3E6309C8884}" type="pres">
      <dgm:prSet presAssocID="{27A09C8A-CE84-4CD0-A2C2-1D7F5E1C2D0A}" presName="childText" presStyleLbl="bgAcc1" presStyleIdx="4" presStyleCnt="6" custScaleX="177156">
        <dgm:presLayoutVars>
          <dgm:bulletEnabled val="1"/>
        </dgm:presLayoutVars>
      </dgm:prSet>
      <dgm:spPr/>
    </dgm:pt>
    <dgm:pt modelId="{76A58861-A864-4BBA-A5AF-10D1B3843A07}" type="pres">
      <dgm:prSet presAssocID="{84998D78-466F-4E6E-8CC6-8D488F36B65C}" presName="Name13" presStyleLbl="parChTrans1D2" presStyleIdx="5" presStyleCnt="6"/>
      <dgm:spPr/>
    </dgm:pt>
    <dgm:pt modelId="{D5AB5EC7-132F-4752-A631-6EE5A7D6EC7C}" type="pres">
      <dgm:prSet presAssocID="{2C446C90-8221-479A-878C-A9D1DEA6BE79}" presName="childText" presStyleLbl="bgAcc1" presStyleIdx="5" presStyleCnt="6" custScaleX="177156">
        <dgm:presLayoutVars>
          <dgm:bulletEnabled val="1"/>
        </dgm:presLayoutVars>
      </dgm:prSet>
      <dgm:spPr/>
    </dgm:pt>
  </dgm:ptLst>
  <dgm:cxnLst>
    <dgm:cxn modelId="{3E640608-9422-46B0-B4A9-C2F98A075A36}" type="presOf" srcId="{565113B7-FB27-4A78-A79E-C31792F4EEED}" destId="{7705C293-0C4F-49DC-9D72-3A8A92412CE8}" srcOrd="0" destOrd="0" presId="urn:microsoft.com/office/officeart/2005/8/layout/hierarchy3"/>
    <dgm:cxn modelId="{52E4E908-20D9-4116-8C14-F71498CAA7D3}" type="presOf" srcId="{27A09C8A-CE84-4CD0-A2C2-1D7F5E1C2D0A}" destId="{AE60F9C4-746C-4F80-B76D-B3E6309C8884}" srcOrd="0" destOrd="0" presId="urn:microsoft.com/office/officeart/2005/8/layout/hierarchy3"/>
    <dgm:cxn modelId="{40860910-EE5D-4D86-9CA2-A3853283D24D}" type="presOf" srcId="{B9C89BB4-C14C-496E-B03B-332BF0F86671}" destId="{BCC411CD-21D8-422E-8810-7620D6A82AF9}" srcOrd="0" destOrd="0" presId="urn:microsoft.com/office/officeart/2005/8/layout/hierarchy3"/>
    <dgm:cxn modelId="{70892810-8181-4D0A-B45F-DBAF87CEF222}" type="presOf" srcId="{87143A28-89F2-4385-AD06-BED1416B39B0}" destId="{C4588B50-0437-4A4D-BA63-3BA8712AD9B9}" srcOrd="1" destOrd="0" presId="urn:microsoft.com/office/officeart/2005/8/layout/hierarchy3"/>
    <dgm:cxn modelId="{79773F17-5B3C-4BCF-9EC5-44998CD165C1}" type="presOf" srcId="{6002510A-C04A-4AAF-8911-6FBEEFB46519}" destId="{D08818A0-5BA7-415E-BEB0-1E2B7BBDBB97}" srcOrd="0" destOrd="0" presId="urn:microsoft.com/office/officeart/2005/8/layout/hierarchy3"/>
    <dgm:cxn modelId="{5664B22E-932C-4EBF-AD1D-EC6B1031BE12}" type="presOf" srcId="{540F190B-7AB5-4067-AAF3-E16576C250CF}" destId="{95795D56-9C78-407C-BB4A-034E9489529F}" srcOrd="0" destOrd="0" presId="urn:microsoft.com/office/officeart/2005/8/layout/hierarchy3"/>
    <dgm:cxn modelId="{3BEEBF38-98BA-40F6-8915-FF2878B1392F}" type="presOf" srcId="{243018F1-79B9-491E-B7E5-47EAE0F403D3}" destId="{8AACEA0F-840D-4688-A623-A3E27E7FCD01}" srcOrd="0" destOrd="0" presId="urn:microsoft.com/office/officeart/2005/8/layout/hierarchy3"/>
    <dgm:cxn modelId="{8D53E13C-DB26-41E5-A0A2-9AF65D123DAE}" srcId="{87143A28-89F2-4385-AD06-BED1416B39B0}" destId="{27A09C8A-CE84-4CD0-A2C2-1D7F5E1C2D0A}" srcOrd="1" destOrd="0" parTransId="{ECAACC2C-0B76-4C8D-BFF3-DC077915D6BA}" sibTransId="{755092BE-FAEF-41CF-893E-AD8C0F11223E}"/>
    <dgm:cxn modelId="{384F6845-4C19-46CA-BCA5-291DBC117623}" type="presOf" srcId="{E4867109-1B07-45AF-844C-EDBA916C4081}" destId="{5EA0547C-C1B4-4967-A74B-DFBA9910E0B0}" srcOrd="0" destOrd="0" presId="urn:microsoft.com/office/officeart/2005/8/layout/hierarchy3"/>
    <dgm:cxn modelId="{22A5E94C-5B45-40FE-9A07-F8112EFACADD}" srcId="{565113B7-FB27-4A78-A79E-C31792F4EEED}" destId="{0C4CE8DF-2D1B-4DD2-9F4F-2F5BC5D25C72}" srcOrd="0" destOrd="0" parTransId="{3332667F-A672-4F4A-9272-897784881FAC}" sibTransId="{5E32D3CE-409B-455D-9046-02ACDB22DF17}"/>
    <dgm:cxn modelId="{6079EE6C-5F07-4172-B419-153FA139F3D0}" type="presOf" srcId="{ECAACC2C-0B76-4C8D-BFF3-DC077915D6BA}" destId="{0FAB138A-04B4-4EEF-AD44-5A4D25BDB20F}" srcOrd="0" destOrd="0" presId="urn:microsoft.com/office/officeart/2005/8/layout/hierarchy3"/>
    <dgm:cxn modelId="{48CAB86E-02C6-4FE6-B698-05CF72AB8C38}" type="presOf" srcId="{0C4CE8DF-2D1B-4DD2-9F4F-2F5BC5D25C72}" destId="{59441AC2-B378-428C-A5F2-B27E1BC6EA25}" srcOrd="0" destOrd="0" presId="urn:microsoft.com/office/officeart/2005/8/layout/hierarchy3"/>
    <dgm:cxn modelId="{63CF9172-24A9-4401-8062-DD940CA75C78}" type="presOf" srcId="{4759033E-D37B-490C-A5A9-918CCDB3D0D1}" destId="{9E09E08A-7484-4CB5-8712-B75F73DAC281}" srcOrd="0" destOrd="0" presId="urn:microsoft.com/office/officeart/2005/8/layout/hierarchy3"/>
    <dgm:cxn modelId="{9C5B8554-6EDE-4141-BB70-064CF1CC0F69}" srcId="{0C4CE8DF-2D1B-4DD2-9F4F-2F5BC5D25C72}" destId="{4759033E-D37B-490C-A5A9-918CCDB3D0D1}" srcOrd="2" destOrd="0" parTransId="{52B26A50-2A10-49EC-89AE-CC5119183F8F}" sibTransId="{E29E106E-57DD-40B8-8E5B-2D8088CD930F}"/>
    <dgm:cxn modelId="{25CA298C-063B-482D-8166-0B3A70C7E095}" type="presOf" srcId="{2C446C90-8221-479A-878C-A9D1DEA6BE79}" destId="{D5AB5EC7-132F-4752-A631-6EE5A7D6EC7C}" srcOrd="0" destOrd="0" presId="urn:microsoft.com/office/officeart/2005/8/layout/hierarchy3"/>
    <dgm:cxn modelId="{C6A01392-6B43-426C-868B-C6D01311A7F4}" type="presOf" srcId="{3F66A668-7EF0-44C1-B149-AF46F21A5CBA}" destId="{39930992-8127-4156-A541-6482DB35BF45}" srcOrd="0" destOrd="0" presId="urn:microsoft.com/office/officeart/2005/8/layout/hierarchy3"/>
    <dgm:cxn modelId="{7052A994-4D49-41BE-8CE7-01F95C32F4FD}" srcId="{565113B7-FB27-4A78-A79E-C31792F4EEED}" destId="{87143A28-89F2-4385-AD06-BED1416B39B0}" srcOrd="1" destOrd="0" parTransId="{98B2EA7F-9DF9-48BF-A78E-BD3E27B69035}" sibTransId="{62F0267D-3BDE-422B-9435-7462A1CE1739}"/>
    <dgm:cxn modelId="{2C3A06A9-6AB5-4447-9F82-A6683674BC33}" srcId="{87143A28-89F2-4385-AD06-BED1416B39B0}" destId="{2C446C90-8221-479A-878C-A9D1DEA6BE79}" srcOrd="2" destOrd="0" parTransId="{84998D78-466F-4E6E-8CC6-8D488F36B65C}" sibTransId="{6E9AF005-3A58-41F8-858B-567D2D0AEF59}"/>
    <dgm:cxn modelId="{11BC33AE-0704-4096-B5C6-62DC0746AA4E}" srcId="{0C4CE8DF-2D1B-4DD2-9F4F-2F5BC5D25C72}" destId="{B9C89BB4-C14C-496E-B03B-332BF0F86671}" srcOrd="1" destOrd="0" parTransId="{3F66A668-7EF0-44C1-B149-AF46F21A5CBA}" sibTransId="{827BBE6B-F628-4F9A-9928-FA7DB320EE70}"/>
    <dgm:cxn modelId="{80CAB7B0-BC88-43FE-BBB3-D5513A88EBFD}" type="presOf" srcId="{52B26A50-2A10-49EC-89AE-CC5119183F8F}" destId="{F38A1D63-1579-465F-B405-663BFBC5CA34}" srcOrd="0" destOrd="0" presId="urn:microsoft.com/office/officeart/2005/8/layout/hierarchy3"/>
    <dgm:cxn modelId="{C4C9A6BA-FFA8-4423-8255-3E6F793DB14A}" srcId="{0C4CE8DF-2D1B-4DD2-9F4F-2F5BC5D25C72}" destId="{E4867109-1B07-45AF-844C-EDBA916C4081}" srcOrd="0" destOrd="0" parTransId="{6002510A-C04A-4AAF-8911-6FBEEFB46519}" sibTransId="{0F650ED9-6F58-4705-9D62-2206FD23526B}"/>
    <dgm:cxn modelId="{E98F5CDE-2719-49E8-A52E-0C812C27BD17}" type="presOf" srcId="{84998D78-466F-4E6E-8CC6-8D488F36B65C}" destId="{76A58861-A864-4BBA-A5AF-10D1B3843A07}" srcOrd="0" destOrd="0" presId="urn:microsoft.com/office/officeart/2005/8/layout/hierarchy3"/>
    <dgm:cxn modelId="{3ABDF0E4-6BD9-412A-87B6-457A59900F82}" type="presOf" srcId="{87143A28-89F2-4385-AD06-BED1416B39B0}" destId="{7852782C-A16B-4532-AF77-2E50E0923140}" srcOrd="0" destOrd="0" presId="urn:microsoft.com/office/officeart/2005/8/layout/hierarchy3"/>
    <dgm:cxn modelId="{364602E7-25DC-485E-8D96-16875A463EE7}" type="presOf" srcId="{0C4CE8DF-2D1B-4DD2-9F4F-2F5BC5D25C72}" destId="{498A6955-84E7-4EA7-A37B-490310087E41}" srcOrd="1" destOrd="0" presId="urn:microsoft.com/office/officeart/2005/8/layout/hierarchy3"/>
    <dgm:cxn modelId="{B6AC18FA-4BE6-419A-9850-F6B02066CF83}" srcId="{87143A28-89F2-4385-AD06-BED1416B39B0}" destId="{243018F1-79B9-491E-B7E5-47EAE0F403D3}" srcOrd="0" destOrd="0" parTransId="{540F190B-7AB5-4067-AAF3-E16576C250CF}" sibTransId="{B8590F8C-4A82-4056-A8C2-345541FDA9C9}"/>
    <dgm:cxn modelId="{39705546-501E-4DB3-9B32-11833E0DC991}" type="presParOf" srcId="{7705C293-0C4F-49DC-9D72-3A8A92412CE8}" destId="{9107709A-41A4-4B3D-A828-210D26604C4C}" srcOrd="0" destOrd="0" presId="urn:microsoft.com/office/officeart/2005/8/layout/hierarchy3"/>
    <dgm:cxn modelId="{97A488F5-479A-4421-A9DF-C38A958AFDAA}" type="presParOf" srcId="{9107709A-41A4-4B3D-A828-210D26604C4C}" destId="{CAE68BA7-C17D-4757-BC73-C49868D9AF39}" srcOrd="0" destOrd="0" presId="urn:microsoft.com/office/officeart/2005/8/layout/hierarchy3"/>
    <dgm:cxn modelId="{18869788-548B-40E3-97DD-0675A018BCEA}" type="presParOf" srcId="{CAE68BA7-C17D-4757-BC73-C49868D9AF39}" destId="{59441AC2-B378-428C-A5F2-B27E1BC6EA25}" srcOrd="0" destOrd="0" presId="urn:microsoft.com/office/officeart/2005/8/layout/hierarchy3"/>
    <dgm:cxn modelId="{FDA0D3C1-AF7F-45D5-A139-279264456EAD}" type="presParOf" srcId="{CAE68BA7-C17D-4757-BC73-C49868D9AF39}" destId="{498A6955-84E7-4EA7-A37B-490310087E41}" srcOrd="1" destOrd="0" presId="urn:microsoft.com/office/officeart/2005/8/layout/hierarchy3"/>
    <dgm:cxn modelId="{05B57A7B-9145-40A7-89CB-675261DFB0C9}" type="presParOf" srcId="{9107709A-41A4-4B3D-A828-210D26604C4C}" destId="{A264425E-BF61-4B61-B6C3-D5502EB09E5B}" srcOrd="1" destOrd="0" presId="urn:microsoft.com/office/officeart/2005/8/layout/hierarchy3"/>
    <dgm:cxn modelId="{8038A9B7-0271-4B8A-A880-666F892BCFD7}" type="presParOf" srcId="{A264425E-BF61-4B61-B6C3-D5502EB09E5B}" destId="{D08818A0-5BA7-415E-BEB0-1E2B7BBDBB97}" srcOrd="0" destOrd="0" presId="urn:microsoft.com/office/officeart/2005/8/layout/hierarchy3"/>
    <dgm:cxn modelId="{28F18F6D-6A8F-4ACC-B3A0-E430EE60ECE5}" type="presParOf" srcId="{A264425E-BF61-4B61-B6C3-D5502EB09E5B}" destId="{5EA0547C-C1B4-4967-A74B-DFBA9910E0B0}" srcOrd="1" destOrd="0" presId="urn:microsoft.com/office/officeart/2005/8/layout/hierarchy3"/>
    <dgm:cxn modelId="{1E6F4500-1974-462B-95E5-642265135F51}" type="presParOf" srcId="{A264425E-BF61-4B61-B6C3-D5502EB09E5B}" destId="{39930992-8127-4156-A541-6482DB35BF45}" srcOrd="2" destOrd="0" presId="urn:microsoft.com/office/officeart/2005/8/layout/hierarchy3"/>
    <dgm:cxn modelId="{6067E567-AF21-4117-95C4-E6449DD0B84C}" type="presParOf" srcId="{A264425E-BF61-4B61-B6C3-D5502EB09E5B}" destId="{BCC411CD-21D8-422E-8810-7620D6A82AF9}" srcOrd="3" destOrd="0" presId="urn:microsoft.com/office/officeart/2005/8/layout/hierarchy3"/>
    <dgm:cxn modelId="{4A4F3403-C2DB-4F49-A37C-DC47D4DA58EA}" type="presParOf" srcId="{A264425E-BF61-4B61-B6C3-D5502EB09E5B}" destId="{F38A1D63-1579-465F-B405-663BFBC5CA34}" srcOrd="4" destOrd="0" presId="urn:microsoft.com/office/officeart/2005/8/layout/hierarchy3"/>
    <dgm:cxn modelId="{4172B577-0CD7-48FE-B9F5-109416E161DC}" type="presParOf" srcId="{A264425E-BF61-4B61-B6C3-D5502EB09E5B}" destId="{9E09E08A-7484-4CB5-8712-B75F73DAC281}" srcOrd="5" destOrd="0" presId="urn:microsoft.com/office/officeart/2005/8/layout/hierarchy3"/>
    <dgm:cxn modelId="{09C3EB02-20F9-4B0D-82B5-2D3B2600C296}" type="presParOf" srcId="{7705C293-0C4F-49DC-9D72-3A8A92412CE8}" destId="{A889EBAB-881F-4D3C-B780-94D32B11C354}" srcOrd="1" destOrd="0" presId="urn:microsoft.com/office/officeart/2005/8/layout/hierarchy3"/>
    <dgm:cxn modelId="{443FA0BA-AC99-48DD-8ADE-C79CFC8C41BC}" type="presParOf" srcId="{A889EBAB-881F-4D3C-B780-94D32B11C354}" destId="{1666894C-9197-4EC0-913B-B373892C59A7}" srcOrd="0" destOrd="0" presId="urn:microsoft.com/office/officeart/2005/8/layout/hierarchy3"/>
    <dgm:cxn modelId="{581D5FCE-452A-404C-AC15-28E1BB32BA9C}" type="presParOf" srcId="{1666894C-9197-4EC0-913B-B373892C59A7}" destId="{7852782C-A16B-4532-AF77-2E50E0923140}" srcOrd="0" destOrd="0" presId="urn:microsoft.com/office/officeart/2005/8/layout/hierarchy3"/>
    <dgm:cxn modelId="{C4BF9DBB-0624-436F-A17E-83395EC3D19F}" type="presParOf" srcId="{1666894C-9197-4EC0-913B-B373892C59A7}" destId="{C4588B50-0437-4A4D-BA63-3BA8712AD9B9}" srcOrd="1" destOrd="0" presId="urn:microsoft.com/office/officeart/2005/8/layout/hierarchy3"/>
    <dgm:cxn modelId="{6B88F954-D7D0-4F83-8D96-F61216AEC15D}" type="presParOf" srcId="{A889EBAB-881F-4D3C-B780-94D32B11C354}" destId="{9C780238-1FF4-4028-8B4E-F5B9E51051D1}" srcOrd="1" destOrd="0" presId="urn:microsoft.com/office/officeart/2005/8/layout/hierarchy3"/>
    <dgm:cxn modelId="{1E720C01-FFCA-45F6-B6B8-D30862EF66ED}" type="presParOf" srcId="{9C780238-1FF4-4028-8B4E-F5B9E51051D1}" destId="{95795D56-9C78-407C-BB4A-034E9489529F}" srcOrd="0" destOrd="0" presId="urn:microsoft.com/office/officeart/2005/8/layout/hierarchy3"/>
    <dgm:cxn modelId="{D6185FAC-E3F1-4E91-8534-1702EC3480B0}" type="presParOf" srcId="{9C780238-1FF4-4028-8B4E-F5B9E51051D1}" destId="{8AACEA0F-840D-4688-A623-A3E27E7FCD01}" srcOrd="1" destOrd="0" presId="urn:microsoft.com/office/officeart/2005/8/layout/hierarchy3"/>
    <dgm:cxn modelId="{ADDBFCFC-7C7D-43E1-BAC2-2F1A46AE8371}" type="presParOf" srcId="{9C780238-1FF4-4028-8B4E-F5B9E51051D1}" destId="{0FAB138A-04B4-4EEF-AD44-5A4D25BDB20F}" srcOrd="2" destOrd="0" presId="urn:microsoft.com/office/officeart/2005/8/layout/hierarchy3"/>
    <dgm:cxn modelId="{A027DEC4-4D43-45E8-849F-276234FF2002}" type="presParOf" srcId="{9C780238-1FF4-4028-8B4E-F5B9E51051D1}" destId="{AE60F9C4-746C-4F80-B76D-B3E6309C8884}" srcOrd="3" destOrd="0" presId="urn:microsoft.com/office/officeart/2005/8/layout/hierarchy3"/>
    <dgm:cxn modelId="{26733C25-E686-4961-BE35-14B3036D0539}" type="presParOf" srcId="{9C780238-1FF4-4028-8B4E-F5B9E51051D1}" destId="{76A58861-A864-4BBA-A5AF-10D1B3843A07}" srcOrd="4" destOrd="0" presId="urn:microsoft.com/office/officeart/2005/8/layout/hierarchy3"/>
    <dgm:cxn modelId="{78D393A5-BC11-4768-A665-C3441C7FAB0C}" type="presParOf" srcId="{9C780238-1FF4-4028-8B4E-F5B9E51051D1}" destId="{D5AB5EC7-132F-4752-A631-6EE5A7D6EC7C}"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CB2063D-B69E-4430-941E-1E878230DD5C}"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sl-SI"/>
        </a:p>
      </dgm:t>
    </dgm:pt>
    <dgm:pt modelId="{1C93699B-84CD-46E0-98BA-75E595E008CC}">
      <dgm:prSet phldrT="[Text]">
        <dgm:style>
          <a:lnRef idx="1">
            <a:schemeClr val="accent3"/>
          </a:lnRef>
          <a:fillRef idx="2">
            <a:schemeClr val="accent3"/>
          </a:fillRef>
          <a:effectRef idx="1">
            <a:schemeClr val="accent3"/>
          </a:effectRef>
          <a:fontRef idx="minor">
            <a:schemeClr val="dk1"/>
          </a:fontRef>
        </dgm:style>
      </dgm:prSet>
      <dgm:spPr>
        <a:scene3d>
          <a:camera prst="orthographicFront">
            <a:rot lat="0" lon="0" rev="0"/>
          </a:camera>
          <a:lightRig rig="balanced" dir="t">
            <a:rot lat="0" lon="0" rev="8700000"/>
          </a:lightRig>
        </a:scene3d>
        <a:sp3d>
          <a:bevelT w="190500" h="38100"/>
        </a:sp3d>
      </dgm:spPr>
      <dgm:t>
        <a:bodyPr/>
        <a:lstStyle/>
        <a:p>
          <a:r>
            <a:rPr lang="sl-SI" b="1" dirty="0">
              <a:solidFill>
                <a:srgbClr val="CC00FF"/>
              </a:solidFill>
              <a:latin typeface="Comic Sans MS" pitchFamily="66" charset="0"/>
            </a:rPr>
            <a:t>Izvajalska ergonomija</a:t>
          </a:r>
          <a:endParaRPr lang="sl-SI" dirty="0">
            <a:solidFill>
              <a:srgbClr val="CC00FF"/>
            </a:solidFill>
          </a:endParaRPr>
        </a:p>
      </dgm:t>
    </dgm:pt>
    <dgm:pt modelId="{26DD0524-D5DA-4ED8-9798-4CE0130500B4}" type="parTrans" cxnId="{5B572F58-E5CA-4A80-B443-EEF622F86E1E}">
      <dgm:prSet/>
      <dgm:spPr/>
      <dgm:t>
        <a:bodyPr/>
        <a:lstStyle/>
        <a:p>
          <a:endParaRPr lang="sl-SI"/>
        </a:p>
      </dgm:t>
    </dgm:pt>
    <dgm:pt modelId="{E6755D39-5890-4E4C-978C-D91A2A67370A}" type="sibTrans" cxnId="{5B572F58-E5CA-4A80-B443-EEF622F86E1E}">
      <dgm:prSet/>
      <dgm:spPr/>
      <dgm:t>
        <a:bodyPr/>
        <a:lstStyle/>
        <a:p>
          <a:endParaRPr lang="sl-SI"/>
        </a:p>
      </dgm:t>
    </dgm:pt>
    <dgm:pt modelId="{B9EFEA57-DDB1-44CA-BE86-DD5E0862FFA0}">
      <dgm:prSet>
        <dgm:style>
          <a:lnRef idx="1">
            <a:schemeClr val="accent5"/>
          </a:lnRef>
          <a:fillRef idx="2">
            <a:schemeClr val="accent5"/>
          </a:fillRef>
          <a:effectRef idx="1">
            <a:schemeClr val="accent5"/>
          </a:effectRef>
          <a:fontRef idx="minor">
            <a:schemeClr val="dk1"/>
          </a:fontRef>
        </dgm:style>
      </dgm:prSet>
      <dgm:spPr>
        <a:scene3d>
          <a:camera prst="orthographicFront">
            <a:rot lat="0" lon="0" rev="0"/>
          </a:camera>
          <a:lightRig rig="balanced" dir="t">
            <a:rot lat="0" lon="0" rev="8700000"/>
          </a:lightRig>
        </a:scene3d>
        <a:sp3d>
          <a:bevelT w="190500" h="38100"/>
        </a:sp3d>
      </dgm:spPr>
      <dgm:t>
        <a:bodyPr/>
        <a:lstStyle/>
        <a:p>
          <a:pPr algn="ctr"/>
          <a:r>
            <a:rPr lang="sl-SI" sz="3000" b="1" dirty="0">
              <a:latin typeface="Comic Sans MS" pitchFamily="66" charset="0"/>
            </a:rPr>
            <a:t>Z tehničnimi in organizacijskimi  metodami se identificirani ergonomski problemi rešujejo v  sodelovanju strokovnjakov:</a:t>
          </a:r>
        </a:p>
      </dgm:t>
    </dgm:pt>
    <dgm:pt modelId="{7BF6B5DF-23BA-4283-A891-ACC0612B4E4B}" type="parTrans" cxnId="{656DEDB3-89E7-4A9C-A474-13A13BA8C5B5}">
      <dgm:prSet/>
      <dgm:spPr/>
      <dgm:t>
        <a:bodyPr/>
        <a:lstStyle/>
        <a:p>
          <a:endParaRPr lang="sl-SI"/>
        </a:p>
      </dgm:t>
    </dgm:pt>
    <dgm:pt modelId="{547AB80D-C507-40C0-83B2-F7935BB88B18}" type="sibTrans" cxnId="{656DEDB3-89E7-4A9C-A474-13A13BA8C5B5}">
      <dgm:prSet/>
      <dgm:spPr/>
      <dgm:t>
        <a:bodyPr/>
        <a:lstStyle/>
        <a:p>
          <a:endParaRPr lang="sl-SI"/>
        </a:p>
      </dgm:t>
    </dgm:pt>
    <dgm:pt modelId="{4B86A66A-C6E0-4ED4-94E3-EA0C731A0747}">
      <dgm:prSet custT="1">
        <dgm:style>
          <a:lnRef idx="1">
            <a:schemeClr val="accent5"/>
          </a:lnRef>
          <a:fillRef idx="2">
            <a:schemeClr val="accent5"/>
          </a:fillRef>
          <a:effectRef idx="1">
            <a:schemeClr val="accent5"/>
          </a:effectRef>
          <a:fontRef idx="minor">
            <a:schemeClr val="dk1"/>
          </a:fontRef>
        </dgm:style>
      </dgm:prSet>
      <dgm:spPr>
        <a:scene3d>
          <a:camera prst="orthographicFront">
            <a:rot lat="0" lon="0" rev="0"/>
          </a:camera>
          <a:lightRig rig="balanced" dir="t">
            <a:rot lat="0" lon="0" rev="8700000"/>
          </a:lightRig>
        </a:scene3d>
        <a:sp3d>
          <a:bevelT w="190500" h="38100"/>
        </a:sp3d>
      </dgm:spPr>
      <dgm:t>
        <a:bodyPr/>
        <a:lstStyle/>
        <a:p>
          <a:pPr algn="l"/>
          <a:r>
            <a:rPr lang="sl-SI" sz="2800" b="1" dirty="0">
              <a:latin typeface="Comic Sans MS" pitchFamily="66" charset="0"/>
            </a:rPr>
            <a:t>tehnične znanosti, </a:t>
          </a:r>
        </a:p>
      </dgm:t>
    </dgm:pt>
    <dgm:pt modelId="{3840E24A-2E6A-4D75-AA53-CCA73B8BBD8B}" type="parTrans" cxnId="{84C92BA3-CE25-4F48-8756-B2AC0BC62F62}">
      <dgm:prSet/>
      <dgm:spPr/>
      <dgm:t>
        <a:bodyPr/>
        <a:lstStyle/>
        <a:p>
          <a:endParaRPr lang="sl-SI"/>
        </a:p>
      </dgm:t>
    </dgm:pt>
    <dgm:pt modelId="{DEB23317-48CF-484C-B844-8CCF5D5C3FBE}" type="sibTrans" cxnId="{84C92BA3-CE25-4F48-8756-B2AC0BC62F62}">
      <dgm:prSet/>
      <dgm:spPr/>
      <dgm:t>
        <a:bodyPr/>
        <a:lstStyle/>
        <a:p>
          <a:endParaRPr lang="sl-SI"/>
        </a:p>
      </dgm:t>
    </dgm:pt>
    <dgm:pt modelId="{ACB8B451-3880-48D4-965A-5AFBD3E85830}">
      <dgm:prSet custT="1">
        <dgm:style>
          <a:lnRef idx="1">
            <a:schemeClr val="accent5"/>
          </a:lnRef>
          <a:fillRef idx="2">
            <a:schemeClr val="accent5"/>
          </a:fillRef>
          <a:effectRef idx="1">
            <a:schemeClr val="accent5"/>
          </a:effectRef>
          <a:fontRef idx="minor">
            <a:schemeClr val="dk1"/>
          </a:fontRef>
        </dgm:style>
      </dgm:prSet>
      <dgm:spPr>
        <a:scene3d>
          <a:camera prst="orthographicFront">
            <a:rot lat="0" lon="0" rev="0"/>
          </a:camera>
          <a:lightRig rig="balanced" dir="t">
            <a:rot lat="0" lon="0" rev="8700000"/>
          </a:lightRig>
        </a:scene3d>
        <a:sp3d>
          <a:bevelT w="190500" h="38100"/>
        </a:sp3d>
      </dgm:spPr>
      <dgm:t>
        <a:bodyPr/>
        <a:lstStyle/>
        <a:p>
          <a:pPr algn="l"/>
          <a:r>
            <a:rPr lang="sl-SI" sz="2800" b="1" dirty="0">
              <a:latin typeface="Comic Sans MS" pitchFamily="66" charset="0"/>
            </a:rPr>
            <a:t>strojniki, </a:t>
          </a:r>
        </a:p>
      </dgm:t>
    </dgm:pt>
    <dgm:pt modelId="{946DD25F-A645-434E-93F8-D843915A1AB8}" type="parTrans" cxnId="{D839CD57-66A9-4022-877A-B00DF0FB65A9}">
      <dgm:prSet/>
      <dgm:spPr/>
      <dgm:t>
        <a:bodyPr/>
        <a:lstStyle/>
        <a:p>
          <a:endParaRPr lang="sl-SI"/>
        </a:p>
      </dgm:t>
    </dgm:pt>
    <dgm:pt modelId="{32121086-22E1-4B82-880E-BBB67C187287}" type="sibTrans" cxnId="{D839CD57-66A9-4022-877A-B00DF0FB65A9}">
      <dgm:prSet/>
      <dgm:spPr/>
      <dgm:t>
        <a:bodyPr/>
        <a:lstStyle/>
        <a:p>
          <a:endParaRPr lang="sl-SI"/>
        </a:p>
      </dgm:t>
    </dgm:pt>
    <dgm:pt modelId="{B9E1A0CA-9A5E-4C04-A97F-6CF059AD3E85}">
      <dgm:prSet custT="1">
        <dgm:style>
          <a:lnRef idx="1">
            <a:schemeClr val="accent5"/>
          </a:lnRef>
          <a:fillRef idx="2">
            <a:schemeClr val="accent5"/>
          </a:fillRef>
          <a:effectRef idx="1">
            <a:schemeClr val="accent5"/>
          </a:effectRef>
          <a:fontRef idx="minor">
            <a:schemeClr val="dk1"/>
          </a:fontRef>
        </dgm:style>
      </dgm:prSet>
      <dgm:spPr>
        <a:scene3d>
          <a:camera prst="orthographicFront">
            <a:rot lat="0" lon="0" rev="0"/>
          </a:camera>
          <a:lightRig rig="balanced" dir="t">
            <a:rot lat="0" lon="0" rev="8700000"/>
          </a:lightRig>
        </a:scene3d>
        <a:sp3d>
          <a:bevelT w="190500" h="38100"/>
        </a:sp3d>
      </dgm:spPr>
      <dgm:t>
        <a:bodyPr/>
        <a:lstStyle/>
        <a:p>
          <a:pPr algn="l"/>
          <a:r>
            <a:rPr lang="sl-SI" sz="2800" b="1" dirty="0">
              <a:latin typeface="Comic Sans MS" pitchFamily="66" charset="0"/>
            </a:rPr>
            <a:t>arhitekti, </a:t>
          </a:r>
        </a:p>
      </dgm:t>
    </dgm:pt>
    <dgm:pt modelId="{EFC5F1DE-374A-4BE7-9B03-7BB43CB981F1}" type="parTrans" cxnId="{808ADFD2-0492-4966-860A-AEF2AE22026D}">
      <dgm:prSet/>
      <dgm:spPr/>
      <dgm:t>
        <a:bodyPr/>
        <a:lstStyle/>
        <a:p>
          <a:endParaRPr lang="sl-SI"/>
        </a:p>
      </dgm:t>
    </dgm:pt>
    <dgm:pt modelId="{63F3FB33-1C8D-4EE0-957B-BA5F83A9E735}" type="sibTrans" cxnId="{808ADFD2-0492-4966-860A-AEF2AE22026D}">
      <dgm:prSet/>
      <dgm:spPr/>
      <dgm:t>
        <a:bodyPr/>
        <a:lstStyle/>
        <a:p>
          <a:endParaRPr lang="sl-SI"/>
        </a:p>
      </dgm:t>
    </dgm:pt>
    <dgm:pt modelId="{D95DF3F4-DE8D-4C3F-AE06-3ED3F632492D}">
      <dgm:prSet custT="1">
        <dgm:style>
          <a:lnRef idx="1">
            <a:schemeClr val="accent5"/>
          </a:lnRef>
          <a:fillRef idx="2">
            <a:schemeClr val="accent5"/>
          </a:fillRef>
          <a:effectRef idx="1">
            <a:schemeClr val="accent5"/>
          </a:effectRef>
          <a:fontRef idx="minor">
            <a:schemeClr val="dk1"/>
          </a:fontRef>
        </dgm:style>
      </dgm:prSet>
      <dgm:spPr>
        <a:scene3d>
          <a:camera prst="orthographicFront">
            <a:rot lat="0" lon="0" rev="0"/>
          </a:camera>
          <a:lightRig rig="balanced" dir="t">
            <a:rot lat="0" lon="0" rev="8700000"/>
          </a:lightRig>
        </a:scene3d>
        <a:sp3d>
          <a:bevelT w="190500" h="38100"/>
        </a:sp3d>
      </dgm:spPr>
      <dgm:t>
        <a:bodyPr/>
        <a:lstStyle/>
        <a:p>
          <a:pPr algn="l"/>
          <a:r>
            <a:rPr lang="sl-SI" sz="2800" b="1" dirty="0">
              <a:latin typeface="Comic Sans MS" pitchFamily="66" charset="0"/>
            </a:rPr>
            <a:t>oblikovalci, </a:t>
          </a:r>
        </a:p>
      </dgm:t>
    </dgm:pt>
    <dgm:pt modelId="{E75DAAF7-3256-4EAC-B8D6-4A73007B8E12}" type="parTrans" cxnId="{69B8F034-B81D-4156-B5A3-96CB1CC06B2E}">
      <dgm:prSet/>
      <dgm:spPr/>
      <dgm:t>
        <a:bodyPr/>
        <a:lstStyle/>
        <a:p>
          <a:endParaRPr lang="sl-SI"/>
        </a:p>
      </dgm:t>
    </dgm:pt>
    <dgm:pt modelId="{D5092A44-CDCF-4857-A2BC-508533E46A07}" type="sibTrans" cxnId="{69B8F034-B81D-4156-B5A3-96CB1CC06B2E}">
      <dgm:prSet/>
      <dgm:spPr/>
      <dgm:t>
        <a:bodyPr/>
        <a:lstStyle/>
        <a:p>
          <a:endParaRPr lang="sl-SI"/>
        </a:p>
      </dgm:t>
    </dgm:pt>
    <dgm:pt modelId="{E4A161B5-4C44-46E1-B1EF-41FCE64044CB}">
      <dgm:prSet custT="1">
        <dgm:style>
          <a:lnRef idx="1">
            <a:schemeClr val="accent5"/>
          </a:lnRef>
          <a:fillRef idx="2">
            <a:schemeClr val="accent5"/>
          </a:fillRef>
          <a:effectRef idx="1">
            <a:schemeClr val="accent5"/>
          </a:effectRef>
          <a:fontRef idx="minor">
            <a:schemeClr val="dk1"/>
          </a:fontRef>
        </dgm:style>
      </dgm:prSet>
      <dgm:spPr>
        <a:scene3d>
          <a:camera prst="orthographicFront">
            <a:rot lat="0" lon="0" rev="0"/>
          </a:camera>
          <a:lightRig rig="balanced" dir="t">
            <a:rot lat="0" lon="0" rev="8700000"/>
          </a:lightRig>
        </a:scene3d>
        <a:sp3d>
          <a:bevelT w="190500" h="38100"/>
        </a:sp3d>
      </dgm:spPr>
      <dgm:t>
        <a:bodyPr/>
        <a:lstStyle/>
        <a:p>
          <a:pPr algn="l"/>
          <a:r>
            <a:rPr lang="sl-SI" sz="2800" b="1" dirty="0">
              <a:latin typeface="Comic Sans MS" pitchFamily="66" charset="0"/>
            </a:rPr>
            <a:t>organizatorji dela idr.).</a:t>
          </a:r>
          <a:r>
            <a:rPr lang="sl-SI" sz="2800" dirty="0">
              <a:latin typeface="Comic Sans MS" pitchFamily="66" charset="0"/>
            </a:rPr>
            <a:t> </a:t>
          </a:r>
          <a:endParaRPr lang="sl-SI" sz="2800" b="1" dirty="0">
            <a:latin typeface="Comic Sans MS" pitchFamily="66" charset="0"/>
          </a:endParaRPr>
        </a:p>
      </dgm:t>
    </dgm:pt>
    <dgm:pt modelId="{F8E2C5D7-4822-4E7B-BD68-D1465CECC60F}" type="parTrans" cxnId="{5701AE84-15F7-479C-9B30-C4BAE9150D8E}">
      <dgm:prSet/>
      <dgm:spPr/>
      <dgm:t>
        <a:bodyPr/>
        <a:lstStyle/>
        <a:p>
          <a:endParaRPr lang="sl-SI"/>
        </a:p>
      </dgm:t>
    </dgm:pt>
    <dgm:pt modelId="{3AF53D95-933F-49BE-A87C-5E7D52BA15F5}" type="sibTrans" cxnId="{5701AE84-15F7-479C-9B30-C4BAE9150D8E}">
      <dgm:prSet/>
      <dgm:spPr/>
      <dgm:t>
        <a:bodyPr/>
        <a:lstStyle/>
        <a:p>
          <a:endParaRPr lang="sl-SI"/>
        </a:p>
      </dgm:t>
    </dgm:pt>
    <dgm:pt modelId="{BE5063E2-DBC1-4899-9713-3943A59CD63E}" type="pres">
      <dgm:prSet presAssocID="{FCB2063D-B69E-4430-941E-1E878230DD5C}" presName="list" presStyleCnt="0">
        <dgm:presLayoutVars>
          <dgm:dir/>
          <dgm:animLvl val="lvl"/>
        </dgm:presLayoutVars>
      </dgm:prSet>
      <dgm:spPr/>
    </dgm:pt>
    <dgm:pt modelId="{0B2C6344-81D3-4BA6-B8B4-EA2C757BD71D}" type="pres">
      <dgm:prSet presAssocID="{1C93699B-84CD-46E0-98BA-75E595E008CC}" presName="posSpace" presStyleCnt="0"/>
      <dgm:spPr/>
    </dgm:pt>
    <dgm:pt modelId="{21F12F62-4CAD-4FDD-ACC3-14F73AD3D9A1}" type="pres">
      <dgm:prSet presAssocID="{1C93699B-84CD-46E0-98BA-75E595E008CC}" presName="vertFlow" presStyleCnt="0"/>
      <dgm:spPr/>
    </dgm:pt>
    <dgm:pt modelId="{3C052A82-6243-4CC4-BE2E-E092890CFCF6}" type="pres">
      <dgm:prSet presAssocID="{1C93699B-84CD-46E0-98BA-75E595E008CC}" presName="topSpace" presStyleCnt="0"/>
      <dgm:spPr/>
    </dgm:pt>
    <dgm:pt modelId="{D1421CF2-305A-464F-B70D-314E10ABC1D0}" type="pres">
      <dgm:prSet presAssocID="{1C93699B-84CD-46E0-98BA-75E595E008CC}" presName="firstComp" presStyleCnt="0"/>
      <dgm:spPr/>
    </dgm:pt>
    <dgm:pt modelId="{B952B07E-8E9F-4007-907A-B8785EDAF177}" type="pres">
      <dgm:prSet presAssocID="{1C93699B-84CD-46E0-98BA-75E595E008CC}" presName="firstChild" presStyleLbl="bgAccFollowNode1" presStyleIdx="0" presStyleCnt="1" custScaleX="140662" custScaleY="266934" custLinFactNeighborX="7255" custLinFactNeighborY="-21872"/>
      <dgm:spPr/>
    </dgm:pt>
    <dgm:pt modelId="{ED268C0E-5C87-4B7A-869F-407CBC84D101}" type="pres">
      <dgm:prSet presAssocID="{1C93699B-84CD-46E0-98BA-75E595E008CC}" presName="firstChildTx" presStyleLbl="bgAccFollowNode1" presStyleIdx="0" presStyleCnt="1">
        <dgm:presLayoutVars>
          <dgm:bulletEnabled val="1"/>
        </dgm:presLayoutVars>
      </dgm:prSet>
      <dgm:spPr/>
    </dgm:pt>
    <dgm:pt modelId="{3026FF27-6B87-491C-B492-93009B7EF758}" type="pres">
      <dgm:prSet presAssocID="{1C93699B-84CD-46E0-98BA-75E595E008CC}" presName="negSpace" presStyleCnt="0"/>
      <dgm:spPr/>
    </dgm:pt>
    <dgm:pt modelId="{E2F471CC-D3BD-4588-BF9D-1C91361F31E7}" type="pres">
      <dgm:prSet presAssocID="{1C93699B-84CD-46E0-98BA-75E595E008CC}" presName="circle" presStyleLbl="node1" presStyleIdx="0" presStyleCnt="1" custScaleX="149028" custScaleY="132045" custLinFactNeighborX="-71672" custLinFactNeighborY="3387"/>
      <dgm:spPr>
        <a:prstGeom prst="roundRect">
          <a:avLst/>
        </a:prstGeom>
      </dgm:spPr>
    </dgm:pt>
  </dgm:ptLst>
  <dgm:cxnLst>
    <dgm:cxn modelId="{B9985C0C-8103-43C1-8B71-C45D19F788B1}" type="presOf" srcId="{4B86A66A-C6E0-4ED4-94E3-EA0C731A0747}" destId="{B952B07E-8E9F-4007-907A-B8785EDAF177}" srcOrd="0" destOrd="1" presId="urn:microsoft.com/office/officeart/2005/8/layout/hList9"/>
    <dgm:cxn modelId="{1DDA2013-85CE-4704-A77A-4333F14171EC}" type="presOf" srcId="{4B86A66A-C6E0-4ED4-94E3-EA0C731A0747}" destId="{ED268C0E-5C87-4B7A-869F-407CBC84D101}" srcOrd="1" destOrd="1" presId="urn:microsoft.com/office/officeart/2005/8/layout/hList9"/>
    <dgm:cxn modelId="{4FBCB815-116F-46B5-8247-ED34F2F1DA71}" type="presOf" srcId="{ACB8B451-3880-48D4-965A-5AFBD3E85830}" destId="{ED268C0E-5C87-4B7A-869F-407CBC84D101}" srcOrd="1" destOrd="2" presId="urn:microsoft.com/office/officeart/2005/8/layout/hList9"/>
    <dgm:cxn modelId="{69B8F034-B81D-4156-B5A3-96CB1CC06B2E}" srcId="{B9EFEA57-DDB1-44CA-BE86-DD5E0862FFA0}" destId="{D95DF3F4-DE8D-4C3F-AE06-3ED3F632492D}" srcOrd="3" destOrd="0" parTransId="{E75DAAF7-3256-4EAC-B8D6-4A73007B8E12}" sibTransId="{D5092A44-CDCF-4857-A2BC-508533E46A07}"/>
    <dgm:cxn modelId="{5004854F-BF98-4D17-ADB9-7D6DCE6237EE}" type="presOf" srcId="{D95DF3F4-DE8D-4C3F-AE06-3ED3F632492D}" destId="{ED268C0E-5C87-4B7A-869F-407CBC84D101}" srcOrd="1" destOrd="4" presId="urn:microsoft.com/office/officeart/2005/8/layout/hList9"/>
    <dgm:cxn modelId="{8B4AB94F-C83E-49ED-AD2E-FA61D578D80B}" type="presOf" srcId="{D95DF3F4-DE8D-4C3F-AE06-3ED3F632492D}" destId="{B952B07E-8E9F-4007-907A-B8785EDAF177}" srcOrd="0" destOrd="4" presId="urn:microsoft.com/office/officeart/2005/8/layout/hList9"/>
    <dgm:cxn modelId="{4B712B75-6CFF-4905-BF91-FE38CC6FB954}" type="presOf" srcId="{B9E1A0CA-9A5E-4C04-A97F-6CF059AD3E85}" destId="{ED268C0E-5C87-4B7A-869F-407CBC84D101}" srcOrd="1" destOrd="3" presId="urn:microsoft.com/office/officeart/2005/8/layout/hList9"/>
    <dgm:cxn modelId="{745FCA76-7572-4F62-B927-3A593FCB4CE9}" type="presOf" srcId="{FCB2063D-B69E-4430-941E-1E878230DD5C}" destId="{BE5063E2-DBC1-4899-9713-3943A59CD63E}" srcOrd="0" destOrd="0" presId="urn:microsoft.com/office/officeart/2005/8/layout/hList9"/>
    <dgm:cxn modelId="{D839CD57-66A9-4022-877A-B00DF0FB65A9}" srcId="{B9EFEA57-DDB1-44CA-BE86-DD5E0862FFA0}" destId="{ACB8B451-3880-48D4-965A-5AFBD3E85830}" srcOrd="1" destOrd="0" parTransId="{946DD25F-A645-434E-93F8-D843915A1AB8}" sibTransId="{32121086-22E1-4B82-880E-BBB67C187287}"/>
    <dgm:cxn modelId="{5B572F58-E5CA-4A80-B443-EEF622F86E1E}" srcId="{FCB2063D-B69E-4430-941E-1E878230DD5C}" destId="{1C93699B-84CD-46E0-98BA-75E595E008CC}" srcOrd="0" destOrd="0" parTransId="{26DD0524-D5DA-4ED8-9798-4CE0130500B4}" sibTransId="{E6755D39-5890-4E4C-978C-D91A2A67370A}"/>
    <dgm:cxn modelId="{5701AE84-15F7-479C-9B30-C4BAE9150D8E}" srcId="{B9EFEA57-DDB1-44CA-BE86-DD5E0862FFA0}" destId="{E4A161B5-4C44-46E1-B1EF-41FCE64044CB}" srcOrd="4" destOrd="0" parTransId="{F8E2C5D7-4822-4E7B-BD68-D1465CECC60F}" sibTransId="{3AF53D95-933F-49BE-A87C-5E7D52BA15F5}"/>
    <dgm:cxn modelId="{ABBEA687-14FA-4418-968D-D6578AABFA0A}" type="presOf" srcId="{ACB8B451-3880-48D4-965A-5AFBD3E85830}" destId="{B952B07E-8E9F-4007-907A-B8785EDAF177}" srcOrd="0" destOrd="2" presId="urn:microsoft.com/office/officeart/2005/8/layout/hList9"/>
    <dgm:cxn modelId="{BFED178E-1C04-4DA7-AE4C-6825F6853452}" type="presOf" srcId="{E4A161B5-4C44-46E1-B1EF-41FCE64044CB}" destId="{ED268C0E-5C87-4B7A-869F-407CBC84D101}" srcOrd="1" destOrd="5" presId="urn:microsoft.com/office/officeart/2005/8/layout/hList9"/>
    <dgm:cxn modelId="{84C92BA3-CE25-4F48-8756-B2AC0BC62F62}" srcId="{B9EFEA57-DDB1-44CA-BE86-DD5E0862FFA0}" destId="{4B86A66A-C6E0-4ED4-94E3-EA0C731A0747}" srcOrd="0" destOrd="0" parTransId="{3840E24A-2E6A-4D75-AA53-CCA73B8BBD8B}" sibTransId="{DEB23317-48CF-484C-B844-8CCF5D5C3FBE}"/>
    <dgm:cxn modelId="{48D7AAB0-3879-499F-8BE2-F08012DF39A8}" type="presOf" srcId="{B9EFEA57-DDB1-44CA-BE86-DD5E0862FFA0}" destId="{B952B07E-8E9F-4007-907A-B8785EDAF177}" srcOrd="0" destOrd="0" presId="urn:microsoft.com/office/officeart/2005/8/layout/hList9"/>
    <dgm:cxn modelId="{656DEDB3-89E7-4A9C-A474-13A13BA8C5B5}" srcId="{1C93699B-84CD-46E0-98BA-75E595E008CC}" destId="{B9EFEA57-DDB1-44CA-BE86-DD5E0862FFA0}" srcOrd="0" destOrd="0" parTransId="{7BF6B5DF-23BA-4283-A891-ACC0612B4E4B}" sibTransId="{547AB80D-C507-40C0-83B2-F7935BB88B18}"/>
    <dgm:cxn modelId="{70185AD0-1139-44A2-BA21-D17FC2C1211C}" type="presOf" srcId="{B9E1A0CA-9A5E-4C04-A97F-6CF059AD3E85}" destId="{B952B07E-8E9F-4007-907A-B8785EDAF177}" srcOrd="0" destOrd="3" presId="urn:microsoft.com/office/officeart/2005/8/layout/hList9"/>
    <dgm:cxn modelId="{808ADFD2-0492-4966-860A-AEF2AE22026D}" srcId="{B9EFEA57-DDB1-44CA-BE86-DD5E0862FFA0}" destId="{B9E1A0CA-9A5E-4C04-A97F-6CF059AD3E85}" srcOrd="2" destOrd="0" parTransId="{EFC5F1DE-374A-4BE7-9B03-7BB43CB981F1}" sibTransId="{63F3FB33-1C8D-4EE0-957B-BA5F83A9E735}"/>
    <dgm:cxn modelId="{B57CDAE3-64DE-42D0-AED1-481114081FD5}" type="presOf" srcId="{E4A161B5-4C44-46E1-B1EF-41FCE64044CB}" destId="{B952B07E-8E9F-4007-907A-B8785EDAF177}" srcOrd="0" destOrd="5" presId="urn:microsoft.com/office/officeart/2005/8/layout/hList9"/>
    <dgm:cxn modelId="{EBB277EF-CF84-4454-A43F-B675F6FAD29A}" type="presOf" srcId="{B9EFEA57-DDB1-44CA-BE86-DD5E0862FFA0}" destId="{ED268C0E-5C87-4B7A-869F-407CBC84D101}" srcOrd="1" destOrd="0" presId="urn:microsoft.com/office/officeart/2005/8/layout/hList9"/>
    <dgm:cxn modelId="{6839A7F6-DAF8-4769-8D35-19A9EAAE93AD}" type="presOf" srcId="{1C93699B-84CD-46E0-98BA-75E595E008CC}" destId="{E2F471CC-D3BD-4588-BF9D-1C91361F31E7}" srcOrd="0" destOrd="0" presId="urn:microsoft.com/office/officeart/2005/8/layout/hList9"/>
    <dgm:cxn modelId="{ABCB158E-B29D-475F-AF92-3ECB2032D49F}" type="presParOf" srcId="{BE5063E2-DBC1-4899-9713-3943A59CD63E}" destId="{0B2C6344-81D3-4BA6-B8B4-EA2C757BD71D}" srcOrd="0" destOrd="0" presId="urn:microsoft.com/office/officeart/2005/8/layout/hList9"/>
    <dgm:cxn modelId="{79171123-1B63-4E79-99BE-1D2A3D21B5F5}" type="presParOf" srcId="{BE5063E2-DBC1-4899-9713-3943A59CD63E}" destId="{21F12F62-4CAD-4FDD-ACC3-14F73AD3D9A1}" srcOrd="1" destOrd="0" presId="urn:microsoft.com/office/officeart/2005/8/layout/hList9"/>
    <dgm:cxn modelId="{270CF8B1-B3D8-4A85-AE03-0F22FD375C3E}" type="presParOf" srcId="{21F12F62-4CAD-4FDD-ACC3-14F73AD3D9A1}" destId="{3C052A82-6243-4CC4-BE2E-E092890CFCF6}" srcOrd="0" destOrd="0" presId="urn:microsoft.com/office/officeart/2005/8/layout/hList9"/>
    <dgm:cxn modelId="{4CE14217-7A1C-453E-9D86-A897AE9A3224}" type="presParOf" srcId="{21F12F62-4CAD-4FDD-ACC3-14F73AD3D9A1}" destId="{D1421CF2-305A-464F-B70D-314E10ABC1D0}" srcOrd="1" destOrd="0" presId="urn:microsoft.com/office/officeart/2005/8/layout/hList9"/>
    <dgm:cxn modelId="{4934603B-2712-4940-BA35-510E49ED29F5}" type="presParOf" srcId="{D1421CF2-305A-464F-B70D-314E10ABC1D0}" destId="{B952B07E-8E9F-4007-907A-B8785EDAF177}" srcOrd="0" destOrd="0" presId="urn:microsoft.com/office/officeart/2005/8/layout/hList9"/>
    <dgm:cxn modelId="{39175FC5-203D-4B1F-9A69-D8201F686CF3}" type="presParOf" srcId="{D1421CF2-305A-464F-B70D-314E10ABC1D0}" destId="{ED268C0E-5C87-4B7A-869F-407CBC84D101}" srcOrd="1" destOrd="0" presId="urn:microsoft.com/office/officeart/2005/8/layout/hList9"/>
    <dgm:cxn modelId="{420F77BB-1048-4790-A107-9053BFADF0EF}" type="presParOf" srcId="{BE5063E2-DBC1-4899-9713-3943A59CD63E}" destId="{3026FF27-6B87-491C-B492-93009B7EF758}" srcOrd="2" destOrd="0" presId="urn:microsoft.com/office/officeart/2005/8/layout/hList9"/>
    <dgm:cxn modelId="{4D51D07E-4024-44E7-85A2-75BE8FEF3232}" type="presParOf" srcId="{BE5063E2-DBC1-4899-9713-3943A59CD63E}" destId="{E2F471CC-D3BD-4588-BF9D-1C91361F31E7}"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6105B3F-F0D0-4ECD-ABE0-1A9A34570734}"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sl-SI"/>
        </a:p>
      </dgm:t>
    </dgm:pt>
    <dgm:pt modelId="{C975A855-19E1-4C5F-951C-6DA4CEF70488}">
      <dgm:prSet phldrT="[Text]" custT="1">
        <dgm:style>
          <a:lnRef idx="1">
            <a:schemeClr val="accent3"/>
          </a:lnRef>
          <a:fillRef idx="2">
            <a:schemeClr val="accent3"/>
          </a:fillRef>
          <a:effectRef idx="1">
            <a:schemeClr val="accent3"/>
          </a:effectRef>
          <a:fontRef idx="minor">
            <a:schemeClr val="dk1"/>
          </a:fontRef>
        </dgm:style>
      </dgm:prSet>
      <dgm:spPr>
        <a:ln/>
      </dgm:spPr>
      <dgm:t>
        <a:bodyPr/>
        <a:lstStyle/>
        <a:p>
          <a:pPr algn="ctr"/>
          <a:r>
            <a:rPr lang="sl-SI" sz="3600" b="1" dirty="0">
              <a:solidFill>
                <a:srgbClr val="0000FF"/>
              </a:solidFill>
              <a:latin typeface="Comic Sans MS" pitchFamily="66" charset="0"/>
            </a:rPr>
            <a:t>Ergonomija povezuje več znanstvenih področij in jih usmerja v enoten cilj:</a:t>
          </a:r>
        </a:p>
        <a:p>
          <a:pPr algn="l"/>
          <a:r>
            <a:rPr lang="sl-SI" sz="3600" b="1" dirty="0">
              <a:solidFill>
                <a:srgbClr val="0000FF"/>
              </a:solidFill>
              <a:latin typeface="Comic Sans MS" pitchFamily="66" charset="0"/>
            </a:rPr>
            <a:t> </a:t>
          </a:r>
          <a:r>
            <a:rPr lang="sl-SI" sz="3600" b="1" dirty="0">
              <a:solidFill>
                <a:schemeClr val="tx1"/>
              </a:solidFill>
              <a:latin typeface="Comic Sans MS" pitchFamily="66" charset="0"/>
            </a:rPr>
            <a:t>-uspešno in </a:t>
          </a:r>
        </a:p>
        <a:p>
          <a:pPr algn="l"/>
          <a:r>
            <a:rPr lang="sl-SI" sz="3600" b="1" dirty="0">
              <a:solidFill>
                <a:schemeClr val="tx1"/>
              </a:solidFill>
              <a:latin typeface="Comic Sans MS" pitchFamily="66" charset="0"/>
            </a:rPr>
            <a:t> -humano delo.</a:t>
          </a:r>
          <a:r>
            <a:rPr lang="sl-SI" sz="3600" dirty="0">
              <a:solidFill>
                <a:srgbClr val="0000FF"/>
              </a:solidFill>
              <a:latin typeface="Comic Sans MS" pitchFamily="66" charset="0"/>
            </a:rPr>
            <a:t> </a:t>
          </a:r>
        </a:p>
      </dgm:t>
    </dgm:pt>
    <dgm:pt modelId="{4C215F89-1C49-410C-9ABA-C407B66F03D9}" type="parTrans" cxnId="{043FD8CF-39C9-47EE-A2AC-00D86F98DD37}">
      <dgm:prSet/>
      <dgm:spPr/>
      <dgm:t>
        <a:bodyPr/>
        <a:lstStyle/>
        <a:p>
          <a:endParaRPr lang="sl-SI"/>
        </a:p>
      </dgm:t>
    </dgm:pt>
    <dgm:pt modelId="{06FE7001-7F5A-416E-91D3-9CA206EC1F45}" type="sibTrans" cxnId="{043FD8CF-39C9-47EE-A2AC-00D86F98DD37}">
      <dgm:prSet/>
      <dgm:spPr/>
      <dgm:t>
        <a:bodyPr/>
        <a:lstStyle/>
        <a:p>
          <a:endParaRPr lang="sl-SI"/>
        </a:p>
      </dgm:t>
    </dgm:pt>
    <dgm:pt modelId="{5D20D330-AC41-47C8-AA9F-1A27B4C8B9FC}" type="pres">
      <dgm:prSet presAssocID="{D6105B3F-F0D0-4ECD-ABE0-1A9A34570734}" presName="diagram" presStyleCnt="0">
        <dgm:presLayoutVars>
          <dgm:dir/>
          <dgm:resizeHandles val="exact"/>
        </dgm:presLayoutVars>
      </dgm:prSet>
      <dgm:spPr/>
    </dgm:pt>
    <dgm:pt modelId="{8E118C44-6B75-43F8-9F5D-82FCAAA698A2}" type="pres">
      <dgm:prSet presAssocID="{C975A855-19E1-4C5F-951C-6DA4CEF70488}" presName="node" presStyleLbl="node1" presStyleIdx="0" presStyleCnt="1" custScaleX="144543" custScaleY="141155" custLinFactNeighborX="523" custLinFactNeighborY="17">
        <dgm:presLayoutVars>
          <dgm:bulletEnabled val="1"/>
        </dgm:presLayoutVars>
      </dgm:prSet>
      <dgm:spPr>
        <a:prstGeom prst="ellipse">
          <a:avLst/>
        </a:prstGeom>
      </dgm:spPr>
    </dgm:pt>
  </dgm:ptLst>
  <dgm:cxnLst>
    <dgm:cxn modelId="{1FDE07AE-1B8E-498D-A7AA-353B0C805189}" type="presOf" srcId="{D6105B3F-F0D0-4ECD-ABE0-1A9A34570734}" destId="{5D20D330-AC41-47C8-AA9F-1A27B4C8B9FC}" srcOrd="0" destOrd="0" presId="urn:microsoft.com/office/officeart/2005/8/layout/default#2"/>
    <dgm:cxn modelId="{D88CC7BB-A16B-410B-9988-38A433C941E2}" type="presOf" srcId="{C975A855-19E1-4C5F-951C-6DA4CEF70488}" destId="{8E118C44-6B75-43F8-9F5D-82FCAAA698A2}" srcOrd="0" destOrd="0" presId="urn:microsoft.com/office/officeart/2005/8/layout/default#2"/>
    <dgm:cxn modelId="{043FD8CF-39C9-47EE-A2AC-00D86F98DD37}" srcId="{D6105B3F-F0D0-4ECD-ABE0-1A9A34570734}" destId="{C975A855-19E1-4C5F-951C-6DA4CEF70488}" srcOrd="0" destOrd="0" parTransId="{4C215F89-1C49-410C-9ABA-C407B66F03D9}" sibTransId="{06FE7001-7F5A-416E-91D3-9CA206EC1F45}"/>
    <dgm:cxn modelId="{418662DF-CC74-4056-B14C-F6694CFEC198}" type="presParOf" srcId="{5D20D330-AC41-47C8-AA9F-1A27B4C8B9FC}" destId="{8E118C44-6B75-43F8-9F5D-82FCAAA698A2}" srcOrd="0"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0D08926-126D-41C3-8BF8-8AAAB736C47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sl-SI"/>
        </a:p>
      </dgm:t>
    </dgm:pt>
    <dgm:pt modelId="{B4ACF968-1968-4996-976F-2CC280439D7A}">
      <dgm:prSet>
        <dgm:style>
          <a:lnRef idx="1">
            <a:schemeClr val="accent1"/>
          </a:lnRef>
          <a:fillRef idx="2">
            <a:schemeClr val="accent1"/>
          </a:fillRef>
          <a:effectRef idx="1">
            <a:schemeClr val="accent1"/>
          </a:effectRef>
          <a:fontRef idx="minor">
            <a:schemeClr val="dk1"/>
          </a:fontRef>
        </dgm:style>
      </dgm:prSet>
      <dgm:spPr>
        <a:solidFill>
          <a:srgbClr val="FFC000"/>
        </a:soli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Delovno mesto mora biti</a:t>
          </a:r>
        </a:p>
      </dgm:t>
    </dgm:pt>
    <dgm:pt modelId="{5CB93814-546D-493E-83E0-42ABF0FBD03C}" type="parTrans" cxnId="{3A53D796-660D-441B-B1DB-08045DF3FC47}">
      <dgm:prSet/>
      <dgm:spPr/>
      <dgm:t>
        <a:bodyPr/>
        <a:lstStyle/>
        <a:p>
          <a:endParaRPr lang="sl-SI"/>
        </a:p>
      </dgm:t>
    </dgm:pt>
    <dgm:pt modelId="{FF292B6C-30B4-4F4B-9138-801F356616D4}" type="sibTrans" cxnId="{3A53D796-660D-441B-B1DB-08045DF3FC47}">
      <dgm:prSet/>
      <dgm:spPr/>
      <dgm:t>
        <a:bodyPr/>
        <a:lstStyle/>
        <a:p>
          <a:endParaRPr lang="sl-SI"/>
        </a:p>
      </dgm:t>
    </dgm:pt>
    <dgm:pt modelId="{44291429-66BE-47D6-AFCD-35EF06EFBEAC}">
      <dgm:prSet custT="1">
        <dgm:style>
          <a:lnRef idx="1">
            <a:schemeClr val="accent5"/>
          </a:lnRef>
          <a:fillRef idx="2">
            <a:schemeClr val="accent5"/>
          </a:fillRef>
          <a:effectRef idx="1">
            <a:schemeClr val="accent5"/>
          </a:effectRef>
          <a:fontRef idx="minor">
            <a:schemeClr val="dk1"/>
          </a:fontRef>
        </dgm:style>
      </dgm:prSet>
      <dgm:spPr>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000" b="1" dirty="0">
              <a:solidFill>
                <a:schemeClr val="tx1"/>
              </a:solidFill>
              <a:latin typeface="Comic Sans MS" pitchFamily="66" charset="0"/>
            </a:rPr>
            <a:t>dovolj prostorno </a:t>
          </a:r>
        </a:p>
      </dgm:t>
    </dgm:pt>
    <dgm:pt modelId="{6DAB8700-C3F1-4D4D-9BB1-4BB949017EB3}" type="parTrans" cxnId="{24589782-9A06-498B-B8B7-8C96797E5CD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a:p>
      </dgm:t>
    </dgm:pt>
    <dgm:pt modelId="{991B7DA2-6224-4511-81F6-4CB6CD7014C5}" type="sibTrans" cxnId="{24589782-9A06-498B-B8B7-8C96797E5CD0}">
      <dgm:prSet/>
      <dgm:spPr/>
      <dgm:t>
        <a:bodyPr/>
        <a:lstStyle/>
        <a:p>
          <a:endParaRPr lang="sl-SI"/>
        </a:p>
      </dgm:t>
    </dgm:pt>
    <dgm:pt modelId="{C78F40CF-D150-404F-8644-3A933ADB6AF6}">
      <dgm:prSet custT="1">
        <dgm:style>
          <a:lnRef idx="1">
            <a:schemeClr val="accent5"/>
          </a:lnRef>
          <a:fillRef idx="2">
            <a:schemeClr val="accent5"/>
          </a:fillRef>
          <a:effectRef idx="1">
            <a:schemeClr val="accent5"/>
          </a:effectRef>
          <a:fontRef idx="minor">
            <a:schemeClr val="dk1"/>
          </a:fontRef>
        </dgm:style>
      </dgm:prSet>
      <dgm:spPr>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000" b="1" dirty="0">
              <a:solidFill>
                <a:schemeClr val="tx1"/>
              </a:solidFill>
              <a:latin typeface="Comic Sans MS" pitchFamily="66" charset="0"/>
            </a:rPr>
            <a:t>zračno </a:t>
          </a:r>
        </a:p>
      </dgm:t>
    </dgm:pt>
    <dgm:pt modelId="{30EB3D4B-9314-40B3-B508-53CD744E8AB5}" type="parTrans" cxnId="{1634F0E0-74EF-4343-BEB5-97F42494CC62}">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a:p>
      </dgm:t>
    </dgm:pt>
    <dgm:pt modelId="{163750D5-0155-4ABA-9590-40CF1DE64608}" type="sibTrans" cxnId="{1634F0E0-74EF-4343-BEB5-97F42494CC62}">
      <dgm:prSet/>
      <dgm:spPr/>
      <dgm:t>
        <a:bodyPr/>
        <a:lstStyle/>
        <a:p>
          <a:endParaRPr lang="sl-SI"/>
        </a:p>
      </dgm:t>
    </dgm:pt>
    <dgm:pt modelId="{0A09B67F-358D-4717-9E86-9F95CEB4C94D}">
      <dgm:prSet custT="1">
        <dgm:style>
          <a:lnRef idx="1">
            <a:schemeClr val="accent5"/>
          </a:lnRef>
          <a:fillRef idx="2">
            <a:schemeClr val="accent5"/>
          </a:fillRef>
          <a:effectRef idx="1">
            <a:schemeClr val="accent5"/>
          </a:effectRef>
          <a:fontRef idx="minor">
            <a:schemeClr val="dk1"/>
          </a:fontRef>
        </dgm:style>
      </dgm:prSet>
      <dgm:spPr>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000" b="1" dirty="0">
              <a:solidFill>
                <a:schemeClr val="tx1"/>
              </a:solidFill>
              <a:latin typeface="Comic Sans MS" pitchFamily="66" charset="0"/>
            </a:rPr>
            <a:t>svetlo in udobno </a:t>
          </a:r>
        </a:p>
      </dgm:t>
    </dgm:pt>
    <dgm:pt modelId="{74B94D47-A029-4D31-98C0-61E6244C0554}" type="parTrans" cxnId="{2EAC9771-7816-455A-8B41-2D11D984616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a:p>
      </dgm:t>
    </dgm:pt>
    <dgm:pt modelId="{8D06987B-D387-428D-982D-F1194FF2414C}" type="sibTrans" cxnId="{2EAC9771-7816-455A-8B41-2D11D9846165}">
      <dgm:prSet/>
      <dgm:spPr/>
      <dgm:t>
        <a:bodyPr/>
        <a:lstStyle/>
        <a:p>
          <a:endParaRPr lang="sl-SI"/>
        </a:p>
      </dgm:t>
    </dgm:pt>
    <dgm:pt modelId="{D691705C-88A4-43BE-8275-1A14CF885326}">
      <dgm:prSet custT="1">
        <dgm:style>
          <a:lnRef idx="1">
            <a:schemeClr val="accent5"/>
          </a:lnRef>
          <a:fillRef idx="2">
            <a:schemeClr val="accent5"/>
          </a:fillRef>
          <a:effectRef idx="1">
            <a:schemeClr val="accent5"/>
          </a:effectRef>
          <a:fontRef idx="minor">
            <a:schemeClr val="dk1"/>
          </a:fontRef>
        </dgm:style>
      </dgm:prSet>
      <dgm:spPr>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000" b="1" dirty="0">
              <a:solidFill>
                <a:schemeClr val="tx1"/>
              </a:solidFill>
              <a:latin typeface="Comic Sans MS" pitchFamily="66" charset="0"/>
            </a:rPr>
            <a:t>razsvetljava mora dati kontrast med monitorjem in okolico </a:t>
          </a:r>
        </a:p>
      </dgm:t>
    </dgm:pt>
    <dgm:pt modelId="{88F435AD-5F58-4EA6-8DF1-8C975780DB2E}" type="parTrans" cxnId="{4E34B863-3B1D-4D04-8DD4-C639709BB0ED}">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a:p>
      </dgm:t>
    </dgm:pt>
    <dgm:pt modelId="{51E82641-C51B-40EF-901A-25F5917F42B9}" type="sibTrans" cxnId="{4E34B863-3B1D-4D04-8DD4-C639709BB0ED}">
      <dgm:prSet/>
      <dgm:spPr/>
      <dgm:t>
        <a:bodyPr/>
        <a:lstStyle/>
        <a:p>
          <a:endParaRPr lang="sl-SI"/>
        </a:p>
      </dgm:t>
    </dgm:pt>
    <dgm:pt modelId="{32783DAF-6087-44BD-B07F-8DFAE269DFF9}">
      <dgm:prSet custT="1">
        <dgm:style>
          <a:lnRef idx="1">
            <a:schemeClr val="accent5"/>
          </a:lnRef>
          <a:fillRef idx="2">
            <a:schemeClr val="accent5"/>
          </a:fillRef>
          <a:effectRef idx="1">
            <a:schemeClr val="accent5"/>
          </a:effectRef>
          <a:fontRef idx="minor">
            <a:schemeClr val="dk1"/>
          </a:fontRef>
        </dgm:style>
      </dgm:prSet>
      <dgm:spPr>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000" b="1" dirty="0">
              <a:solidFill>
                <a:schemeClr val="tx1"/>
              </a:solidFill>
              <a:latin typeface="Comic Sans MS" pitchFamily="66" charset="0"/>
            </a:rPr>
            <a:t>razsvetljava mora dati dovolj svetlobe in ne sme negativno vplivati na vid uporabnika </a:t>
          </a:r>
        </a:p>
      </dgm:t>
    </dgm:pt>
    <dgm:pt modelId="{43A7B48B-A74C-4AFF-89EC-5C1D6339B3D0}" type="parTrans" cxnId="{E1826017-4203-4C70-B646-A3263454AB63}">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a:p>
      </dgm:t>
    </dgm:pt>
    <dgm:pt modelId="{005A6006-3B97-48FB-A764-1C43D7D97F26}" type="sibTrans" cxnId="{E1826017-4203-4C70-B646-A3263454AB63}">
      <dgm:prSet/>
      <dgm:spPr/>
      <dgm:t>
        <a:bodyPr/>
        <a:lstStyle/>
        <a:p>
          <a:endParaRPr lang="sl-SI"/>
        </a:p>
      </dgm:t>
    </dgm:pt>
    <dgm:pt modelId="{215B4861-2EEB-4056-AA85-EA48BFF90FA2}" type="pres">
      <dgm:prSet presAssocID="{40D08926-126D-41C3-8BF8-8AAAB736C47D}" presName="cycle" presStyleCnt="0">
        <dgm:presLayoutVars>
          <dgm:chMax val="1"/>
          <dgm:dir/>
          <dgm:animLvl val="ctr"/>
          <dgm:resizeHandles val="exact"/>
        </dgm:presLayoutVars>
      </dgm:prSet>
      <dgm:spPr/>
    </dgm:pt>
    <dgm:pt modelId="{B5E1AE20-1550-4DD0-8DF9-52E2B9BD3A94}" type="pres">
      <dgm:prSet presAssocID="{B4ACF968-1968-4996-976F-2CC280439D7A}" presName="centerShape" presStyleLbl="node0" presStyleIdx="0" presStyleCnt="1"/>
      <dgm:spPr/>
    </dgm:pt>
    <dgm:pt modelId="{72E64279-B6AF-48DA-8281-7AC48ACCFD30}" type="pres">
      <dgm:prSet presAssocID="{6DAB8700-C3F1-4D4D-9BB1-4BB949017EB3}" presName="parTrans" presStyleLbl="bgSibTrans2D1" presStyleIdx="0" presStyleCnt="5" custScaleX="34355" custLinFactNeighborX="34156" custLinFactNeighborY="-12265"/>
      <dgm:spPr/>
    </dgm:pt>
    <dgm:pt modelId="{5DA6CB48-3477-4322-BC83-363500D7291B}" type="pres">
      <dgm:prSet presAssocID="{44291429-66BE-47D6-AFCD-35EF06EFBEAC}" presName="node" presStyleLbl="node1" presStyleIdx="0" presStyleCnt="5" custScaleX="76517" custRadScaleRad="89666" custRadScaleInc="-2005">
        <dgm:presLayoutVars>
          <dgm:bulletEnabled val="1"/>
        </dgm:presLayoutVars>
      </dgm:prSet>
      <dgm:spPr/>
    </dgm:pt>
    <dgm:pt modelId="{3C1DD471-8D2A-4C7D-9CF7-A25F8974E9CA}" type="pres">
      <dgm:prSet presAssocID="{30EB3D4B-9314-40B3-B508-53CD744E8AB5}" presName="parTrans" presStyleLbl="bgSibTrans2D1" presStyleIdx="1" presStyleCnt="5"/>
      <dgm:spPr/>
    </dgm:pt>
    <dgm:pt modelId="{A3F46FC5-D0A5-428D-8231-51FB26A06610}" type="pres">
      <dgm:prSet presAssocID="{C78F40CF-D150-404F-8644-3A933ADB6AF6}" presName="node" presStyleLbl="node1" presStyleIdx="1" presStyleCnt="5">
        <dgm:presLayoutVars>
          <dgm:bulletEnabled val="1"/>
        </dgm:presLayoutVars>
      </dgm:prSet>
      <dgm:spPr/>
    </dgm:pt>
    <dgm:pt modelId="{6A5598C3-2092-4F35-A0CC-67C82998F404}" type="pres">
      <dgm:prSet presAssocID="{74B94D47-A029-4D31-98C0-61E6244C0554}" presName="parTrans" presStyleLbl="bgSibTrans2D1" presStyleIdx="2" presStyleCnt="5"/>
      <dgm:spPr/>
    </dgm:pt>
    <dgm:pt modelId="{DB165306-A1A5-415A-B19D-CCDF7D50CC93}" type="pres">
      <dgm:prSet presAssocID="{0A09B67F-358D-4717-9E86-9F95CEB4C94D}" presName="node" presStyleLbl="node1" presStyleIdx="2" presStyleCnt="5">
        <dgm:presLayoutVars>
          <dgm:bulletEnabled val="1"/>
        </dgm:presLayoutVars>
      </dgm:prSet>
      <dgm:spPr/>
    </dgm:pt>
    <dgm:pt modelId="{D1D661C0-9B14-4DCD-BEFA-35A6B1FCECE7}" type="pres">
      <dgm:prSet presAssocID="{88F435AD-5F58-4EA6-8DF1-8C975780DB2E}" presName="parTrans" presStyleLbl="bgSibTrans2D1" presStyleIdx="3" presStyleCnt="5"/>
      <dgm:spPr/>
    </dgm:pt>
    <dgm:pt modelId="{F326650A-A5B6-402B-BE19-08F142B8CF64}" type="pres">
      <dgm:prSet presAssocID="{D691705C-88A4-43BE-8275-1A14CF885326}" presName="node" presStyleLbl="node1" presStyleIdx="3" presStyleCnt="5">
        <dgm:presLayoutVars>
          <dgm:bulletEnabled val="1"/>
        </dgm:presLayoutVars>
      </dgm:prSet>
      <dgm:spPr/>
    </dgm:pt>
    <dgm:pt modelId="{1B7DE0B8-122F-4E7C-BEDA-F92E49FF95E9}" type="pres">
      <dgm:prSet presAssocID="{43A7B48B-A74C-4AFF-89EC-5C1D6339B3D0}" presName="parTrans" presStyleLbl="bgSibTrans2D1" presStyleIdx="4" presStyleCnt="5" custAng="10800000" custFlipHor="1" custScaleX="18633" custLinFactNeighborX="-45682" custLinFactNeighborY="-8734"/>
      <dgm:spPr/>
    </dgm:pt>
    <dgm:pt modelId="{1A1B487F-6D0C-40BA-A2EC-50CD4C314E7F}" type="pres">
      <dgm:prSet presAssocID="{32783DAF-6087-44BD-B07F-8DFAE269DFF9}" presName="node" presStyleLbl="node1" presStyleIdx="4" presStyleCnt="5" custScaleX="145385" custRadScaleRad="93438" custRadScaleInc="-1868">
        <dgm:presLayoutVars>
          <dgm:bulletEnabled val="1"/>
        </dgm:presLayoutVars>
      </dgm:prSet>
      <dgm:spPr/>
    </dgm:pt>
  </dgm:ptLst>
  <dgm:cxnLst>
    <dgm:cxn modelId="{D22D9607-3EB2-466C-8E87-F8E02177CDA5}" type="presOf" srcId="{6DAB8700-C3F1-4D4D-9BB1-4BB949017EB3}" destId="{72E64279-B6AF-48DA-8281-7AC48ACCFD30}" srcOrd="0" destOrd="0" presId="urn:microsoft.com/office/officeart/2005/8/layout/radial4"/>
    <dgm:cxn modelId="{257FFC14-4167-47C0-B913-7ECE24EB9EA7}" type="presOf" srcId="{44291429-66BE-47D6-AFCD-35EF06EFBEAC}" destId="{5DA6CB48-3477-4322-BC83-363500D7291B}" srcOrd="0" destOrd="0" presId="urn:microsoft.com/office/officeart/2005/8/layout/radial4"/>
    <dgm:cxn modelId="{E1826017-4203-4C70-B646-A3263454AB63}" srcId="{B4ACF968-1968-4996-976F-2CC280439D7A}" destId="{32783DAF-6087-44BD-B07F-8DFAE269DFF9}" srcOrd="4" destOrd="0" parTransId="{43A7B48B-A74C-4AFF-89EC-5C1D6339B3D0}" sibTransId="{005A6006-3B97-48FB-A764-1C43D7D97F26}"/>
    <dgm:cxn modelId="{CB866B2D-7749-43C9-B20A-4D2C9964E6AA}" type="presOf" srcId="{74B94D47-A029-4D31-98C0-61E6244C0554}" destId="{6A5598C3-2092-4F35-A0CC-67C82998F404}" srcOrd="0" destOrd="0" presId="urn:microsoft.com/office/officeart/2005/8/layout/radial4"/>
    <dgm:cxn modelId="{842D9041-9E4D-4AE4-8040-6AC587D8916E}" type="presOf" srcId="{32783DAF-6087-44BD-B07F-8DFAE269DFF9}" destId="{1A1B487F-6D0C-40BA-A2EC-50CD4C314E7F}" srcOrd="0" destOrd="0" presId="urn:microsoft.com/office/officeart/2005/8/layout/radial4"/>
    <dgm:cxn modelId="{4E34B863-3B1D-4D04-8DD4-C639709BB0ED}" srcId="{B4ACF968-1968-4996-976F-2CC280439D7A}" destId="{D691705C-88A4-43BE-8275-1A14CF885326}" srcOrd="3" destOrd="0" parTransId="{88F435AD-5F58-4EA6-8DF1-8C975780DB2E}" sibTransId="{51E82641-C51B-40EF-901A-25F5917F42B9}"/>
    <dgm:cxn modelId="{F2A6E468-42AC-4D16-84B6-C1A8E1CCC9B1}" type="presOf" srcId="{D691705C-88A4-43BE-8275-1A14CF885326}" destId="{F326650A-A5B6-402B-BE19-08F142B8CF64}" srcOrd="0" destOrd="0" presId="urn:microsoft.com/office/officeart/2005/8/layout/radial4"/>
    <dgm:cxn modelId="{2EAC9771-7816-455A-8B41-2D11D9846165}" srcId="{B4ACF968-1968-4996-976F-2CC280439D7A}" destId="{0A09B67F-358D-4717-9E86-9F95CEB4C94D}" srcOrd="2" destOrd="0" parTransId="{74B94D47-A029-4D31-98C0-61E6244C0554}" sibTransId="{8D06987B-D387-428D-982D-F1194FF2414C}"/>
    <dgm:cxn modelId="{4BCC7A81-314B-4C27-BB21-30670C4D90B8}" type="presOf" srcId="{43A7B48B-A74C-4AFF-89EC-5C1D6339B3D0}" destId="{1B7DE0B8-122F-4E7C-BEDA-F92E49FF95E9}" srcOrd="0" destOrd="0" presId="urn:microsoft.com/office/officeart/2005/8/layout/radial4"/>
    <dgm:cxn modelId="{24589782-9A06-498B-B8B7-8C96797E5CD0}" srcId="{B4ACF968-1968-4996-976F-2CC280439D7A}" destId="{44291429-66BE-47D6-AFCD-35EF06EFBEAC}" srcOrd="0" destOrd="0" parTransId="{6DAB8700-C3F1-4D4D-9BB1-4BB949017EB3}" sibTransId="{991B7DA2-6224-4511-81F6-4CB6CD7014C5}"/>
    <dgm:cxn modelId="{3A53D796-660D-441B-B1DB-08045DF3FC47}" srcId="{40D08926-126D-41C3-8BF8-8AAAB736C47D}" destId="{B4ACF968-1968-4996-976F-2CC280439D7A}" srcOrd="0" destOrd="0" parTransId="{5CB93814-546D-493E-83E0-42ABF0FBD03C}" sibTransId="{FF292B6C-30B4-4F4B-9138-801F356616D4}"/>
    <dgm:cxn modelId="{FCE4BAA8-1F1B-42A8-9457-EFF7EC40D3B5}" type="presOf" srcId="{40D08926-126D-41C3-8BF8-8AAAB736C47D}" destId="{215B4861-2EEB-4056-AA85-EA48BFF90FA2}" srcOrd="0" destOrd="0" presId="urn:microsoft.com/office/officeart/2005/8/layout/radial4"/>
    <dgm:cxn modelId="{71C01AAB-0678-4DB5-A5E8-11C5D3DD25E5}" type="presOf" srcId="{B4ACF968-1968-4996-976F-2CC280439D7A}" destId="{B5E1AE20-1550-4DD0-8DF9-52E2B9BD3A94}" srcOrd="0" destOrd="0" presId="urn:microsoft.com/office/officeart/2005/8/layout/radial4"/>
    <dgm:cxn modelId="{552C5ECF-4DE3-466F-8AFC-23BB7867DAEB}" type="presOf" srcId="{30EB3D4B-9314-40B3-B508-53CD744E8AB5}" destId="{3C1DD471-8D2A-4C7D-9CF7-A25F8974E9CA}" srcOrd="0" destOrd="0" presId="urn:microsoft.com/office/officeart/2005/8/layout/radial4"/>
    <dgm:cxn modelId="{EDD2F2D7-4D8B-4AB5-95B9-8568974621EC}" type="presOf" srcId="{0A09B67F-358D-4717-9E86-9F95CEB4C94D}" destId="{DB165306-A1A5-415A-B19D-CCDF7D50CC93}" srcOrd="0" destOrd="0" presId="urn:microsoft.com/office/officeart/2005/8/layout/radial4"/>
    <dgm:cxn modelId="{1634F0E0-74EF-4343-BEB5-97F42494CC62}" srcId="{B4ACF968-1968-4996-976F-2CC280439D7A}" destId="{C78F40CF-D150-404F-8644-3A933ADB6AF6}" srcOrd="1" destOrd="0" parTransId="{30EB3D4B-9314-40B3-B508-53CD744E8AB5}" sibTransId="{163750D5-0155-4ABA-9590-40CF1DE64608}"/>
    <dgm:cxn modelId="{2AB64CE5-3B22-46E7-AEB7-8903825A5A4A}" type="presOf" srcId="{88F435AD-5F58-4EA6-8DF1-8C975780DB2E}" destId="{D1D661C0-9B14-4DCD-BEFA-35A6B1FCECE7}" srcOrd="0" destOrd="0" presId="urn:microsoft.com/office/officeart/2005/8/layout/radial4"/>
    <dgm:cxn modelId="{2E68BFE6-6749-4024-AF2F-17DD51D9F0C8}" type="presOf" srcId="{C78F40CF-D150-404F-8644-3A933ADB6AF6}" destId="{A3F46FC5-D0A5-428D-8231-51FB26A06610}" srcOrd="0" destOrd="0" presId="urn:microsoft.com/office/officeart/2005/8/layout/radial4"/>
    <dgm:cxn modelId="{02001CE7-7E8C-4C0B-BB5C-14ECC3C345A5}" type="presParOf" srcId="{215B4861-2EEB-4056-AA85-EA48BFF90FA2}" destId="{B5E1AE20-1550-4DD0-8DF9-52E2B9BD3A94}" srcOrd="0" destOrd="0" presId="urn:microsoft.com/office/officeart/2005/8/layout/radial4"/>
    <dgm:cxn modelId="{DD1C2B7C-A02B-4926-82BC-171D15A9A209}" type="presParOf" srcId="{215B4861-2EEB-4056-AA85-EA48BFF90FA2}" destId="{72E64279-B6AF-48DA-8281-7AC48ACCFD30}" srcOrd="1" destOrd="0" presId="urn:microsoft.com/office/officeart/2005/8/layout/radial4"/>
    <dgm:cxn modelId="{26E27032-2821-453E-927B-4FA2BE85EAAF}" type="presParOf" srcId="{215B4861-2EEB-4056-AA85-EA48BFF90FA2}" destId="{5DA6CB48-3477-4322-BC83-363500D7291B}" srcOrd="2" destOrd="0" presId="urn:microsoft.com/office/officeart/2005/8/layout/radial4"/>
    <dgm:cxn modelId="{49BC434C-7113-4AB1-A3CB-8A2C139E232E}" type="presParOf" srcId="{215B4861-2EEB-4056-AA85-EA48BFF90FA2}" destId="{3C1DD471-8D2A-4C7D-9CF7-A25F8974E9CA}" srcOrd="3" destOrd="0" presId="urn:microsoft.com/office/officeart/2005/8/layout/radial4"/>
    <dgm:cxn modelId="{8ABE848E-ACB1-4E07-8DA5-6CDCA0AE29F5}" type="presParOf" srcId="{215B4861-2EEB-4056-AA85-EA48BFF90FA2}" destId="{A3F46FC5-D0A5-428D-8231-51FB26A06610}" srcOrd="4" destOrd="0" presId="urn:microsoft.com/office/officeart/2005/8/layout/radial4"/>
    <dgm:cxn modelId="{76A817B8-7FB7-4A90-82BA-AEEF97B4937A}" type="presParOf" srcId="{215B4861-2EEB-4056-AA85-EA48BFF90FA2}" destId="{6A5598C3-2092-4F35-A0CC-67C82998F404}" srcOrd="5" destOrd="0" presId="urn:microsoft.com/office/officeart/2005/8/layout/radial4"/>
    <dgm:cxn modelId="{502B6116-0608-4FB8-B0B8-79971BD0ADE1}" type="presParOf" srcId="{215B4861-2EEB-4056-AA85-EA48BFF90FA2}" destId="{DB165306-A1A5-415A-B19D-CCDF7D50CC93}" srcOrd="6" destOrd="0" presId="urn:microsoft.com/office/officeart/2005/8/layout/radial4"/>
    <dgm:cxn modelId="{DAAF9AB4-D442-4EB7-8CEE-B7A13C2E6B3C}" type="presParOf" srcId="{215B4861-2EEB-4056-AA85-EA48BFF90FA2}" destId="{D1D661C0-9B14-4DCD-BEFA-35A6B1FCECE7}" srcOrd="7" destOrd="0" presId="urn:microsoft.com/office/officeart/2005/8/layout/radial4"/>
    <dgm:cxn modelId="{588F97CD-E00D-4A29-BFE7-13705A58316E}" type="presParOf" srcId="{215B4861-2EEB-4056-AA85-EA48BFF90FA2}" destId="{F326650A-A5B6-402B-BE19-08F142B8CF64}" srcOrd="8" destOrd="0" presId="urn:microsoft.com/office/officeart/2005/8/layout/radial4"/>
    <dgm:cxn modelId="{3AA7C54A-0154-40B3-92BB-2B65D61E8F6E}" type="presParOf" srcId="{215B4861-2EEB-4056-AA85-EA48BFF90FA2}" destId="{1B7DE0B8-122F-4E7C-BEDA-F92E49FF95E9}" srcOrd="9" destOrd="0" presId="urn:microsoft.com/office/officeart/2005/8/layout/radial4"/>
    <dgm:cxn modelId="{2E15C368-14A1-41A1-BE29-B8A88F6B8535}" type="presParOf" srcId="{215B4861-2EEB-4056-AA85-EA48BFF90FA2}" destId="{1A1B487F-6D0C-40BA-A2EC-50CD4C314E7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8585864-3AF8-45CF-8844-953ED59EC47F}" type="doc">
      <dgm:prSet loTypeId="urn:microsoft.com/office/officeart/2005/8/layout/list1" loCatId="list" qsTypeId="urn:microsoft.com/office/officeart/2005/8/quickstyle/simple3" qsCatId="simple" csTypeId="urn:microsoft.com/office/officeart/2005/8/colors/colorful2" csCatId="colorful" phldr="1"/>
      <dgm:spPr/>
      <dgm:t>
        <a:bodyPr/>
        <a:lstStyle/>
        <a:p>
          <a:endParaRPr lang="sl-SI"/>
        </a:p>
      </dgm:t>
    </dgm:pt>
    <dgm:pt modelId="{D1352E8B-CFAD-47D3-957C-8420EC88CC11}">
      <dgm:prSet phldrT="[Text]" custT="1"/>
      <dgm:spPr/>
      <dgm:t>
        <a:bodyPr/>
        <a:lstStyle/>
        <a:p>
          <a:pPr algn="ctr"/>
          <a:r>
            <a:rPr lang="sl-SI" sz="3200" b="1" dirty="0">
              <a:latin typeface="Comic Sans MS" pitchFamily="66" charset="0"/>
            </a:rPr>
            <a:t>hrup ne sme moti zbranosti in jezikovnega sporazumevanja,</a:t>
          </a:r>
          <a:r>
            <a:rPr lang="sl-SI" sz="3200" dirty="0">
              <a:latin typeface="Comic Sans MS" pitchFamily="66" charset="0"/>
            </a:rPr>
            <a:t> </a:t>
          </a:r>
          <a:endParaRPr lang="sl-SI" sz="3200" dirty="0"/>
        </a:p>
      </dgm:t>
    </dgm:pt>
    <dgm:pt modelId="{172EE71C-E304-4892-AF2D-EA8889FFCE97}" type="parTrans" cxnId="{9B1FAAAB-B621-4970-8491-3EA056767D6F}">
      <dgm:prSet/>
      <dgm:spPr/>
      <dgm:t>
        <a:bodyPr/>
        <a:lstStyle/>
        <a:p>
          <a:endParaRPr lang="sl-SI" sz="2000"/>
        </a:p>
      </dgm:t>
    </dgm:pt>
    <dgm:pt modelId="{73E3AB1A-F7EF-4DDE-A950-43561E59CFD1}" type="sibTrans" cxnId="{9B1FAAAB-B621-4970-8491-3EA056767D6F}">
      <dgm:prSet/>
      <dgm:spPr/>
      <dgm:t>
        <a:bodyPr/>
        <a:lstStyle/>
        <a:p>
          <a:endParaRPr lang="sl-SI" sz="2000"/>
        </a:p>
      </dgm:t>
    </dgm:pt>
    <dgm:pt modelId="{83488FAE-044B-491F-8859-C9BDB2D7E23A}">
      <dgm:prSet custT="1"/>
      <dgm:spPr/>
      <dgm:t>
        <a:bodyPr/>
        <a:lstStyle/>
        <a:p>
          <a:pPr algn="ctr"/>
          <a:r>
            <a:rPr lang="sl-SI" sz="3200" b="1" dirty="0">
              <a:latin typeface="Comic Sans MS" pitchFamily="66" charset="0"/>
            </a:rPr>
            <a:t>uporabniki računalnikov morajo redno vključevati odmore,</a:t>
          </a:r>
        </a:p>
      </dgm:t>
    </dgm:pt>
    <dgm:pt modelId="{D3CAF94A-33DE-4BBC-848B-531D724ABD40}" type="parTrans" cxnId="{817A7042-6F45-479B-8DEE-03A9106AC988}">
      <dgm:prSet/>
      <dgm:spPr/>
      <dgm:t>
        <a:bodyPr/>
        <a:lstStyle/>
        <a:p>
          <a:endParaRPr lang="sl-SI" sz="2000"/>
        </a:p>
      </dgm:t>
    </dgm:pt>
    <dgm:pt modelId="{A423F632-924F-436E-8705-96ECAD5E0447}" type="sibTrans" cxnId="{817A7042-6F45-479B-8DEE-03A9106AC988}">
      <dgm:prSet/>
      <dgm:spPr/>
      <dgm:t>
        <a:bodyPr/>
        <a:lstStyle/>
        <a:p>
          <a:endParaRPr lang="sl-SI" sz="2000"/>
        </a:p>
      </dgm:t>
    </dgm:pt>
    <dgm:pt modelId="{BDBCCA23-D556-4891-B507-0849E6B7476C}">
      <dgm:prSet custT="1"/>
      <dgm:spPr/>
      <dgm:t>
        <a:bodyPr/>
        <a:lstStyle/>
        <a:p>
          <a:pPr algn="ctr"/>
          <a:r>
            <a:rPr lang="sl-SI" sz="3200" b="1" dirty="0">
              <a:latin typeface="Comic Sans MS" pitchFamily="66" charset="0"/>
            </a:rPr>
            <a:t>uporabljati čim več "zelenih" računalnikov</a:t>
          </a:r>
        </a:p>
      </dgm:t>
    </dgm:pt>
    <dgm:pt modelId="{D088652E-BCB6-4433-91FD-339F2D6860B8}" type="parTrans" cxnId="{C1DF61ED-57B3-403A-ADCD-C17F6E4D6D12}">
      <dgm:prSet/>
      <dgm:spPr/>
      <dgm:t>
        <a:bodyPr/>
        <a:lstStyle/>
        <a:p>
          <a:endParaRPr lang="sl-SI" sz="2000"/>
        </a:p>
      </dgm:t>
    </dgm:pt>
    <dgm:pt modelId="{826980E8-B707-4CE4-AD69-42CBBCDB4518}" type="sibTrans" cxnId="{C1DF61ED-57B3-403A-ADCD-C17F6E4D6D12}">
      <dgm:prSet/>
      <dgm:spPr/>
      <dgm:t>
        <a:bodyPr/>
        <a:lstStyle/>
        <a:p>
          <a:endParaRPr lang="sl-SI" sz="2000"/>
        </a:p>
      </dgm:t>
    </dgm:pt>
    <dgm:pt modelId="{C7E4BC7E-1CF3-4A08-9ED6-0BA7D74E9057}">
      <dgm:prSet custT="1"/>
      <dgm:spPr/>
      <dgm:t>
        <a:bodyPr/>
        <a:lstStyle/>
        <a:p>
          <a:pPr algn="ctr"/>
          <a:r>
            <a:rPr lang="sl-SI" sz="3200" b="1" dirty="0">
              <a:latin typeface="Comic Sans MS" pitchFamily="66" charset="0"/>
            </a:rPr>
            <a:t>s površine zaslona stalno brisati delčke prahu in saj.</a:t>
          </a:r>
          <a:r>
            <a:rPr lang="sl-SI" sz="3200" dirty="0"/>
            <a:t> </a:t>
          </a:r>
        </a:p>
      </dgm:t>
    </dgm:pt>
    <dgm:pt modelId="{39062328-043E-471D-8A98-249C6806C2D5}" type="parTrans" cxnId="{F3C1F70A-04ED-4AD3-BC80-C23B39201916}">
      <dgm:prSet/>
      <dgm:spPr/>
      <dgm:t>
        <a:bodyPr/>
        <a:lstStyle/>
        <a:p>
          <a:endParaRPr lang="sl-SI" sz="2000"/>
        </a:p>
      </dgm:t>
    </dgm:pt>
    <dgm:pt modelId="{491EBF08-7300-4F4B-A0D2-B08CF03A0E10}" type="sibTrans" cxnId="{F3C1F70A-04ED-4AD3-BC80-C23B39201916}">
      <dgm:prSet/>
      <dgm:spPr/>
      <dgm:t>
        <a:bodyPr/>
        <a:lstStyle/>
        <a:p>
          <a:endParaRPr lang="sl-SI" sz="2000"/>
        </a:p>
      </dgm:t>
    </dgm:pt>
    <dgm:pt modelId="{43B06A25-E387-49D0-BCB6-4D766F1CB393}" type="pres">
      <dgm:prSet presAssocID="{08585864-3AF8-45CF-8844-953ED59EC47F}" presName="linear" presStyleCnt="0">
        <dgm:presLayoutVars>
          <dgm:dir/>
          <dgm:animLvl val="lvl"/>
          <dgm:resizeHandles val="exact"/>
        </dgm:presLayoutVars>
      </dgm:prSet>
      <dgm:spPr/>
    </dgm:pt>
    <dgm:pt modelId="{4C0F1A01-E3FA-4787-B955-165743D60712}" type="pres">
      <dgm:prSet presAssocID="{D1352E8B-CFAD-47D3-957C-8420EC88CC11}" presName="parentLin" presStyleCnt="0"/>
      <dgm:spPr/>
    </dgm:pt>
    <dgm:pt modelId="{59B4A4CB-9AAD-446A-887B-1AB0095B8635}" type="pres">
      <dgm:prSet presAssocID="{D1352E8B-CFAD-47D3-957C-8420EC88CC11}" presName="parentLeftMargin" presStyleLbl="node1" presStyleIdx="0" presStyleCnt="4"/>
      <dgm:spPr/>
    </dgm:pt>
    <dgm:pt modelId="{1580405D-DC3B-405A-AC54-2B3914847D74}" type="pres">
      <dgm:prSet presAssocID="{D1352E8B-CFAD-47D3-957C-8420EC88CC11}" presName="parentText" presStyleLbl="node1" presStyleIdx="0" presStyleCnt="4" custScaleX="131616" custScaleY="110000">
        <dgm:presLayoutVars>
          <dgm:chMax val="0"/>
          <dgm:bulletEnabled val="1"/>
        </dgm:presLayoutVars>
      </dgm:prSet>
      <dgm:spPr/>
    </dgm:pt>
    <dgm:pt modelId="{1F2B7D8C-F566-437C-8B74-8F55B5DF457B}" type="pres">
      <dgm:prSet presAssocID="{D1352E8B-CFAD-47D3-957C-8420EC88CC11}" presName="negativeSpace" presStyleCnt="0"/>
      <dgm:spPr/>
    </dgm:pt>
    <dgm:pt modelId="{BF5A1555-8C52-4503-9EDF-470E61F35D18}" type="pres">
      <dgm:prSet presAssocID="{D1352E8B-CFAD-47D3-957C-8420EC88CC11}" presName="childText" presStyleLbl="conFgAcc1" presStyleIdx="0" presStyleCnt="4">
        <dgm:presLayoutVars>
          <dgm:bulletEnabled val="1"/>
        </dgm:presLayoutVars>
      </dgm:prSet>
      <dgm:spPr/>
    </dgm:pt>
    <dgm:pt modelId="{894A237F-06C9-43F7-9D73-CD3DB3118938}" type="pres">
      <dgm:prSet presAssocID="{73E3AB1A-F7EF-4DDE-A950-43561E59CFD1}" presName="spaceBetweenRectangles" presStyleCnt="0"/>
      <dgm:spPr/>
    </dgm:pt>
    <dgm:pt modelId="{52E83566-27E1-4E8B-9EC0-B16778DEF04D}" type="pres">
      <dgm:prSet presAssocID="{83488FAE-044B-491F-8859-C9BDB2D7E23A}" presName="parentLin" presStyleCnt="0"/>
      <dgm:spPr/>
    </dgm:pt>
    <dgm:pt modelId="{3EA20AFD-C326-4AC6-BEA0-FF015B186269}" type="pres">
      <dgm:prSet presAssocID="{83488FAE-044B-491F-8859-C9BDB2D7E23A}" presName="parentLeftMargin" presStyleLbl="node1" presStyleIdx="0" presStyleCnt="4"/>
      <dgm:spPr/>
    </dgm:pt>
    <dgm:pt modelId="{7B44845B-B09B-4731-99B4-8B5C90497468}" type="pres">
      <dgm:prSet presAssocID="{83488FAE-044B-491F-8859-C9BDB2D7E23A}" presName="parentText" presStyleLbl="node1" presStyleIdx="1" presStyleCnt="4" custScaleX="131616" custScaleY="110000">
        <dgm:presLayoutVars>
          <dgm:chMax val="0"/>
          <dgm:bulletEnabled val="1"/>
        </dgm:presLayoutVars>
      </dgm:prSet>
      <dgm:spPr/>
    </dgm:pt>
    <dgm:pt modelId="{68433DD5-A0C6-4101-947D-7B47930992E2}" type="pres">
      <dgm:prSet presAssocID="{83488FAE-044B-491F-8859-C9BDB2D7E23A}" presName="negativeSpace" presStyleCnt="0"/>
      <dgm:spPr/>
    </dgm:pt>
    <dgm:pt modelId="{BC6710A7-D0C3-4D5F-B831-DACDF93A5846}" type="pres">
      <dgm:prSet presAssocID="{83488FAE-044B-491F-8859-C9BDB2D7E23A}" presName="childText" presStyleLbl="conFgAcc1" presStyleIdx="1" presStyleCnt="4">
        <dgm:presLayoutVars>
          <dgm:bulletEnabled val="1"/>
        </dgm:presLayoutVars>
      </dgm:prSet>
      <dgm:spPr/>
    </dgm:pt>
    <dgm:pt modelId="{5C182A6A-ED86-4FF3-9CD7-24F1CF0E6B19}" type="pres">
      <dgm:prSet presAssocID="{A423F632-924F-436E-8705-96ECAD5E0447}" presName="spaceBetweenRectangles" presStyleCnt="0"/>
      <dgm:spPr/>
    </dgm:pt>
    <dgm:pt modelId="{DB8FD59C-A910-46F1-AC6C-32661E0E6244}" type="pres">
      <dgm:prSet presAssocID="{BDBCCA23-D556-4891-B507-0849E6B7476C}" presName="parentLin" presStyleCnt="0"/>
      <dgm:spPr/>
    </dgm:pt>
    <dgm:pt modelId="{CD184ACC-A6C2-4BC6-B93E-33F9645E3EC0}" type="pres">
      <dgm:prSet presAssocID="{BDBCCA23-D556-4891-B507-0849E6B7476C}" presName="parentLeftMargin" presStyleLbl="node1" presStyleIdx="1" presStyleCnt="4"/>
      <dgm:spPr/>
    </dgm:pt>
    <dgm:pt modelId="{0BAA9C7A-3479-467D-AD40-35817A14728B}" type="pres">
      <dgm:prSet presAssocID="{BDBCCA23-D556-4891-B507-0849E6B7476C}" presName="parentText" presStyleLbl="node1" presStyleIdx="2" presStyleCnt="4" custScaleX="131616" custScaleY="110000">
        <dgm:presLayoutVars>
          <dgm:chMax val="0"/>
          <dgm:bulletEnabled val="1"/>
        </dgm:presLayoutVars>
      </dgm:prSet>
      <dgm:spPr/>
    </dgm:pt>
    <dgm:pt modelId="{60E57AC3-8F85-437B-92DC-0DF0DF33B2DD}" type="pres">
      <dgm:prSet presAssocID="{BDBCCA23-D556-4891-B507-0849E6B7476C}" presName="negativeSpace" presStyleCnt="0"/>
      <dgm:spPr/>
    </dgm:pt>
    <dgm:pt modelId="{7915BC71-16DD-4B05-81F1-CE58C02004D6}" type="pres">
      <dgm:prSet presAssocID="{BDBCCA23-D556-4891-B507-0849E6B7476C}" presName="childText" presStyleLbl="conFgAcc1" presStyleIdx="2" presStyleCnt="4">
        <dgm:presLayoutVars>
          <dgm:bulletEnabled val="1"/>
        </dgm:presLayoutVars>
      </dgm:prSet>
      <dgm:spPr/>
    </dgm:pt>
    <dgm:pt modelId="{AAC98BE3-DC7C-4387-8B7E-B0FA5E3ADE25}" type="pres">
      <dgm:prSet presAssocID="{826980E8-B707-4CE4-AD69-42CBBCDB4518}" presName="spaceBetweenRectangles" presStyleCnt="0"/>
      <dgm:spPr/>
    </dgm:pt>
    <dgm:pt modelId="{B9442E61-10C4-4806-ACEC-01B580B0F80C}" type="pres">
      <dgm:prSet presAssocID="{C7E4BC7E-1CF3-4A08-9ED6-0BA7D74E9057}" presName="parentLin" presStyleCnt="0"/>
      <dgm:spPr/>
    </dgm:pt>
    <dgm:pt modelId="{B875D712-ABF1-4678-8164-BCA4855023E5}" type="pres">
      <dgm:prSet presAssocID="{C7E4BC7E-1CF3-4A08-9ED6-0BA7D74E9057}" presName="parentLeftMargin" presStyleLbl="node1" presStyleIdx="2" presStyleCnt="4"/>
      <dgm:spPr/>
    </dgm:pt>
    <dgm:pt modelId="{6CFFEE56-EECB-41D5-88A0-3D92896953EE}" type="pres">
      <dgm:prSet presAssocID="{C7E4BC7E-1CF3-4A08-9ED6-0BA7D74E9057}" presName="parentText" presStyleLbl="node1" presStyleIdx="3" presStyleCnt="4" custScaleX="131616" custScaleY="110000">
        <dgm:presLayoutVars>
          <dgm:chMax val="0"/>
          <dgm:bulletEnabled val="1"/>
        </dgm:presLayoutVars>
      </dgm:prSet>
      <dgm:spPr/>
    </dgm:pt>
    <dgm:pt modelId="{949CD0CA-D19B-4C05-BC4E-8284A0CB82D4}" type="pres">
      <dgm:prSet presAssocID="{C7E4BC7E-1CF3-4A08-9ED6-0BA7D74E9057}" presName="negativeSpace" presStyleCnt="0"/>
      <dgm:spPr/>
    </dgm:pt>
    <dgm:pt modelId="{2DF25021-DE31-41ED-8E24-2AA27D356A5B}" type="pres">
      <dgm:prSet presAssocID="{C7E4BC7E-1CF3-4A08-9ED6-0BA7D74E9057}" presName="childText" presStyleLbl="conFgAcc1" presStyleIdx="3" presStyleCnt="4">
        <dgm:presLayoutVars>
          <dgm:bulletEnabled val="1"/>
        </dgm:presLayoutVars>
      </dgm:prSet>
      <dgm:spPr/>
    </dgm:pt>
  </dgm:ptLst>
  <dgm:cxnLst>
    <dgm:cxn modelId="{F09C3505-48E1-4D89-8732-749D0BA0667F}" type="presOf" srcId="{D1352E8B-CFAD-47D3-957C-8420EC88CC11}" destId="{1580405D-DC3B-405A-AC54-2B3914847D74}" srcOrd="1" destOrd="0" presId="urn:microsoft.com/office/officeart/2005/8/layout/list1"/>
    <dgm:cxn modelId="{F3C1F70A-04ED-4AD3-BC80-C23B39201916}" srcId="{08585864-3AF8-45CF-8844-953ED59EC47F}" destId="{C7E4BC7E-1CF3-4A08-9ED6-0BA7D74E9057}" srcOrd="3" destOrd="0" parTransId="{39062328-043E-471D-8A98-249C6806C2D5}" sibTransId="{491EBF08-7300-4F4B-A0D2-B08CF03A0E10}"/>
    <dgm:cxn modelId="{3E9BB513-C1EA-43B5-8B94-1BE2737DC055}" type="presOf" srcId="{08585864-3AF8-45CF-8844-953ED59EC47F}" destId="{43B06A25-E387-49D0-BCB6-4D766F1CB393}" srcOrd="0" destOrd="0" presId="urn:microsoft.com/office/officeart/2005/8/layout/list1"/>
    <dgm:cxn modelId="{A5254A30-5F81-4293-8CAE-256675F12B44}" type="presOf" srcId="{D1352E8B-CFAD-47D3-957C-8420EC88CC11}" destId="{59B4A4CB-9AAD-446A-887B-1AB0095B8635}" srcOrd="0" destOrd="0" presId="urn:microsoft.com/office/officeart/2005/8/layout/list1"/>
    <dgm:cxn modelId="{3F0CFC3C-3311-456E-9B2E-02CA41172D25}" type="presOf" srcId="{BDBCCA23-D556-4891-B507-0849E6B7476C}" destId="{0BAA9C7A-3479-467D-AD40-35817A14728B}" srcOrd="1" destOrd="0" presId="urn:microsoft.com/office/officeart/2005/8/layout/list1"/>
    <dgm:cxn modelId="{817A7042-6F45-479B-8DEE-03A9106AC988}" srcId="{08585864-3AF8-45CF-8844-953ED59EC47F}" destId="{83488FAE-044B-491F-8859-C9BDB2D7E23A}" srcOrd="1" destOrd="0" parTransId="{D3CAF94A-33DE-4BBC-848B-531D724ABD40}" sibTransId="{A423F632-924F-436E-8705-96ECAD5E0447}"/>
    <dgm:cxn modelId="{99AA715A-A734-4897-A7E8-C0E837C2D154}" type="presOf" srcId="{C7E4BC7E-1CF3-4A08-9ED6-0BA7D74E9057}" destId="{6CFFEE56-EECB-41D5-88A0-3D92896953EE}" srcOrd="1" destOrd="0" presId="urn:microsoft.com/office/officeart/2005/8/layout/list1"/>
    <dgm:cxn modelId="{F1BF0D7B-DBE4-489B-86EA-76431428461E}" type="presOf" srcId="{83488FAE-044B-491F-8859-C9BDB2D7E23A}" destId="{3EA20AFD-C326-4AC6-BEA0-FF015B186269}" srcOrd="0" destOrd="0" presId="urn:microsoft.com/office/officeart/2005/8/layout/list1"/>
    <dgm:cxn modelId="{DD60D082-8214-4B71-9CA8-86380A54228E}" type="presOf" srcId="{BDBCCA23-D556-4891-B507-0849E6B7476C}" destId="{CD184ACC-A6C2-4BC6-B93E-33F9645E3EC0}" srcOrd="0" destOrd="0" presId="urn:microsoft.com/office/officeart/2005/8/layout/list1"/>
    <dgm:cxn modelId="{9B1FAAAB-B621-4970-8491-3EA056767D6F}" srcId="{08585864-3AF8-45CF-8844-953ED59EC47F}" destId="{D1352E8B-CFAD-47D3-957C-8420EC88CC11}" srcOrd="0" destOrd="0" parTransId="{172EE71C-E304-4892-AF2D-EA8889FFCE97}" sibTransId="{73E3AB1A-F7EF-4DDE-A950-43561E59CFD1}"/>
    <dgm:cxn modelId="{0D2ED1BB-A6CB-4C21-84F6-8DEA9F382AF4}" type="presOf" srcId="{83488FAE-044B-491F-8859-C9BDB2D7E23A}" destId="{7B44845B-B09B-4731-99B4-8B5C90497468}" srcOrd="1" destOrd="0" presId="urn:microsoft.com/office/officeart/2005/8/layout/list1"/>
    <dgm:cxn modelId="{B96594DA-0487-4901-B2A0-86FFF9847394}" type="presOf" srcId="{C7E4BC7E-1CF3-4A08-9ED6-0BA7D74E9057}" destId="{B875D712-ABF1-4678-8164-BCA4855023E5}" srcOrd="0" destOrd="0" presId="urn:microsoft.com/office/officeart/2005/8/layout/list1"/>
    <dgm:cxn modelId="{C1DF61ED-57B3-403A-ADCD-C17F6E4D6D12}" srcId="{08585864-3AF8-45CF-8844-953ED59EC47F}" destId="{BDBCCA23-D556-4891-B507-0849E6B7476C}" srcOrd="2" destOrd="0" parTransId="{D088652E-BCB6-4433-91FD-339F2D6860B8}" sibTransId="{826980E8-B707-4CE4-AD69-42CBBCDB4518}"/>
    <dgm:cxn modelId="{CB83AD39-54FA-47DF-A336-891A1CBB84E6}" type="presParOf" srcId="{43B06A25-E387-49D0-BCB6-4D766F1CB393}" destId="{4C0F1A01-E3FA-4787-B955-165743D60712}" srcOrd="0" destOrd="0" presId="urn:microsoft.com/office/officeart/2005/8/layout/list1"/>
    <dgm:cxn modelId="{2A792A3D-83BA-4BE1-B957-AAD3A38B9AA3}" type="presParOf" srcId="{4C0F1A01-E3FA-4787-B955-165743D60712}" destId="{59B4A4CB-9AAD-446A-887B-1AB0095B8635}" srcOrd="0" destOrd="0" presId="urn:microsoft.com/office/officeart/2005/8/layout/list1"/>
    <dgm:cxn modelId="{3B607829-526A-4EE0-A210-35D397BD673C}" type="presParOf" srcId="{4C0F1A01-E3FA-4787-B955-165743D60712}" destId="{1580405D-DC3B-405A-AC54-2B3914847D74}" srcOrd="1" destOrd="0" presId="urn:microsoft.com/office/officeart/2005/8/layout/list1"/>
    <dgm:cxn modelId="{783CFFEE-B8CE-4C68-A6E9-FD9637ADB0C4}" type="presParOf" srcId="{43B06A25-E387-49D0-BCB6-4D766F1CB393}" destId="{1F2B7D8C-F566-437C-8B74-8F55B5DF457B}" srcOrd="1" destOrd="0" presId="urn:microsoft.com/office/officeart/2005/8/layout/list1"/>
    <dgm:cxn modelId="{D58E0668-D396-4EEF-AE0F-00419EF2F94F}" type="presParOf" srcId="{43B06A25-E387-49D0-BCB6-4D766F1CB393}" destId="{BF5A1555-8C52-4503-9EDF-470E61F35D18}" srcOrd="2" destOrd="0" presId="urn:microsoft.com/office/officeart/2005/8/layout/list1"/>
    <dgm:cxn modelId="{BED136A8-4BCB-4D7A-A2AB-464746361311}" type="presParOf" srcId="{43B06A25-E387-49D0-BCB6-4D766F1CB393}" destId="{894A237F-06C9-43F7-9D73-CD3DB3118938}" srcOrd="3" destOrd="0" presId="urn:microsoft.com/office/officeart/2005/8/layout/list1"/>
    <dgm:cxn modelId="{6FC0E3C9-AEB4-4FCE-B933-0F31F7946230}" type="presParOf" srcId="{43B06A25-E387-49D0-BCB6-4D766F1CB393}" destId="{52E83566-27E1-4E8B-9EC0-B16778DEF04D}" srcOrd="4" destOrd="0" presId="urn:microsoft.com/office/officeart/2005/8/layout/list1"/>
    <dgm:cxn modelId="{EE623E7F-F672-4C58-A00E-B1A42A9670E3}" type="presParOf" srcId="{52E83566-27E1-4E8B-9EC0-B16778DEF04D}" destId="{3EA20AFD-C326-4AC6-BEA0-FF015B186269}" srcOrd="0" destOrd="0" presId="urn:microsoft.com/office/officeart/2005/8/layout/list1"/>
    <dgm:cxn modelId="{FCAF2F00-0D82-48F6-8E8E-53D7D112BDA1}" type="presParOf" srcId="{52E83566-27E1-4E8B-9EC0-B16778DEF04D}" destId="{7B44845B-B09B-4731-99B4-8B5C90497468}" srcOrd="1" destOrd="0" presId="urn:microsoft.com/office/officeart/2005/8/layout/list1"/>
    <dgm:cxn modelId="{8703ADBB-CF4E-4724-9F67-8AB1060CF8A5}" type="presParOf" srcId="{43B06A25-E387-49D0-BCB6-4D766F1CB393}" destId="{68433DD5-A0C6-4101-947D-7B47930992E2}" srcOrd="5" destOrd="0" presId="urn:microsoft.com/office/officeart/2005/8/layout/list1"/>
    <dgm:cxn modelId="{9E1049C6-FDD3-43D6-8336-442F8F05E55A}" type="presParOf" srcId="{43B06A25-E387-49D0-BCB6-4D766F1CB393}" destId="{BC6710A7-D0C3-4D5F-B831-DACDF93A5846}" srcOrd="6" destOrd="0" presId="urn:microsoft.com/office/officeart/2005/8/layout/list1"/>
    <dgm:cxn modelId="{2184006E-F789-4B41-9A56-D160BD1D7698}" type="presParOf" srcId="{43B06A25-E387-49D0-BCB6-4D766F1CB393}" destId="{5C182A6A-ED86-4FF3-9CD7-24F1CF0E6B19}" srcOrd="7" destOrd="0" presId="urn:microsoft.com/office/officeart/2005/8/layout/list1"/>
    <dgm:cxn modelId="{18588E38-4A2B-4C50-AFF3-1B8DE493736A}" type="presParOf" srcId="{43B06A25-E387-49D0-BCB6-4D766F1CB393}" destId="{DB8FD59C-A910-46F1-AC6C-32661E0E6244}" srcOrd="8" destOrd="0" presId="urn:microsoft.com/office/officeart/2005/8/layout/list1"/>
    <dgm:cxn modelId="{025DF160-054D-49A5-9417-7E4DAC6FBA86}" type="presParOf" srcId="{DB8FD59C-A910-46F1-AC6C-32661E0E6244}" destId="{CD184ACC-A6C2-4BC6-B93E-33F9645E3EC0}" srcOrd="0" destOrd="0" presId="urn:microsoft.com/office/officeart/2005/8/layout/list1"/>
    <dgm:cxn modelId="{2FA6C9B6-0771-49B2-8570-52A870C0A2C7}" type="presParOf" srcId="{DB8FD59C-A910-46F1-AC6C-32661E0E6244}" destId="{0BAA9C7A-3479-467D-AD40-35817A14728B}" srcOrd="1" destOrd="0" presId="urn:microsoft.com/office/officeart/2005/8/layout/list1"/>
    <dgm:cxn modelId="{6AE63B7B-0ABC-4E91-B87B-87D2DC4EF632}" type="presParOf" srcId="{43B06A25-E387-49D0-BCB6-4D766F1CB393}" destId="{60E57AC3-8F85-437B-92DC-0DF0DF33B2DD}" srcOrd="9" destOrd="0" presId="urn:microsoft.com/office/officeart/2005/8/layout/list1"/>
    <dgm:cxn modelId="{551B7BD6-186F-4C78-BB0C-B977C7140075}" type="presParOf" srcId="{43B06A25-E387-49D0-BCB6-4D766F1CB393}" destId="{7915BC71-16DD-4B05-81F1-CE58C02004D6}" srcOrd="10" destOrd="0" presId="urn:microsoft.com/office/officeart/2005/8/layout/list1"/>
    <dgm:cxn modelId="{FD3F96DE-8264-4218-B327-269206746D42}" type="presParOf" srcId="{43B06A25-E387-49D0-BCB6-4D766F1CB393}" destId="{AAC98BE3-DC7C-4387-8B7E-B0FA5E3ADE25}" srcOrd="11" destOrd="0" presId="urn:microsoft.com/office/officeart/2005/8/layout/list1"/>
    <dgm:cxn modelId="{C4CE453F-529F-42C0-A11B-6A179B4D6FF0}" type="presParOf" srcId="{43B06A25-E387-49D0-BCB6-4D766F1CB393}" destId="{B9442E61-10C4-4806-ACEC-01B580B0F80C}" srcOrd="12" destOrd="0" presId="urn:microsoft.com/office/officeart/2005/8/layout/list1"/>
    <dgm:cxn modelId="{55D24663-34F6-4C55-B2D5-ECD5403E1FDD}" type="presParOf" srcId="{B9442E61-10C4-4806-ACEC-01B580B0F80C}" destId="{B875D712-ABF1-4678-8164-BCA4855023E5}" srcOrd="0" destOrd="0" presId="urn:microsoft.com/office/officeart/2005/8/layout/list1"/>
    <dgm:cxn modelId="{C2625B0D-A905-4704-9F7D-AAD66E83FA5B}" type="presParOf" srcId="{B9442E61-10C4-4806-ACEC-01B580B0F80C}" destId="{6CFFEE56-EECB-41D5-88A0-3D92896953EE}" srcOrd="1" destOrd="0" presId="urn:microsoft.com/office/officeart/2005/8/layout/list1"/>
    <dgm:cxn modelId="{15B50C18-7301-441A-BABF-08B16741F0C3}" type="presParOf" srcId="{43B06A25-E387-49D0-BCB6-4D766F1CB393}" destId="{949CD0CA-D19B-4C05-BC4E-8284A0CB82D4}" srcOrd="13" destOrd="0" presId="urn:microsoft.com/office/officeart/2005/8/layout/list1"/>
    <dgm:cxn modelId="{05BBA188-FFDC-4BE8-8EB8-68C4CCB4C6DA}" type="presParOf" srcId="{43B06A25-E387-49D0-BCB6-4D766F1CB393}" destId="{2DF25021-DE31-41ED-8E24-2AA27D356A5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3d7" qsCatId="3D" csTypeId="urn:microsoft.com/office/officeart/2005/8/colors/accent1_1" csCatId="accent1" phldr="1"/>
      <dgm:spPr>
        <a:scene3d>
          <a:camera prst="orthographicFront" zoom="91000">
            <a:rot lat="0" lon="0" rev="0"/>
          </a:camera>
          <a:lightRig rig="balanced" dir="t">
            <a:rot lat="0" lon="0" rev="8700000"/>
          </a:lightRig>
        </a:scene3d>
      </dgm:spPr>
      <dgm:t>
        <a:bodyPr/>
        <a:lstStyle/>
        <a:p>
          <a:endParaRPr lang="sl-SI"/>
        </a:p>
      </dgm:t>
    </dgm:pt>
    <dgm:pt modelId="{B948156D-6E7F-4174-9AD3-BCE54C1C35EE}">
      <dgm:prSet custT="1">
        <dgm:style>
          <a:lnRef idx="1">
            <a:schemeClr val="accent5"/>
          </a:lnRef>
          <a:fillRef idx="2">
            <a:schemeClr val="accent5"/>
          </a:fillRef>
          <a:effectRef idx="1">
            <a:schemeClr val="accent5"/>
          </a:effectRef>
          <a:fontRef idx="minor">
            <a:schemeClr val="dk1"/>
          </a:fontRef>
        </dgm:style>
      </dgm:prSet>
      <dgm:spPr>
        <a:ln>
          <a:noFill/>
        </a:ln>
        <a:effectLst>
          <a:outerShdw blurRad="44450" dist="27940" dir="5400000" algn="ctr">
            <a:srgbClr val="000000">
              <a:alpha val="32000"/>
            </a:srgbClr>
          </a:outerShdw>
        </a:effectLst>
        <a:sp3d>
          <a:bevelT w="190500" h="38100"/>
        </a:sp3d>
      </dgm:spPr>
      <dgm:t>
        <a:bodyPr/>
        <a:lstStyle/>
        <a:p>
          <a:pPr algn="ctr"/>
          <a:r>
            <a:rPr lang="sl-SI" sz="3600" b="1" dirty="0">
              <a:solidFill>
                <a:schemeClr val="tx1"/>
              </a:solidFill>
              <a:latin typeface="Comic Sans MS" pitchFamily="66" charset="0"/>
            </a:rPr>
            <a:t>Tudi povsem optimalno delovno mesto pred računalnikom ni </a:t>
          </a:r>
        </a:p>
        <a:p>
          <a:pPr algn="ctr"/>
          <a:r>
            <a:rPr lang="sl-SI" sz="3600" b="1" dirty="0">
              <a:solidFill>
                <a:schemeClr val="tx1"/>
              </a:solidFill>
              <a:latin typeface="Comic Sans MS" pitchFamily="66" charset="0"/>
            </a:rPr>
            <a:t>zdravo, če smo ure in ure za </a:t>
          </a:r>
        </a:p>
        <a:p>
          <a:pPr algn="ctr"/>
          <a:r>
            <a:rPr lang="sl-SI" sz="3600" b="1" dirty="0">
              <a:solidFill>
                <a:schemeClr val="tx1"/>
              </a:solidFill>
              <a:latin typeface="Comic Sans MS" pitchFamily="66" charset="0"/>
            </a:rPr>
            <a:t>računalnikom. </a:t>
          </a:r>
          <a:endParaRPr lang="sl-SI" sz="3600" dirty="0">
            <a:solidFill>
              <a:schemeClr val="tx1"/>
            </a:solidFill>
          </a:endParaRPr>
        </a:p>
      </dgm:t>
    </dgm:pt>
    <dgm:pt modelId="{7CA294D8-5B8D-49F0-9748-C47CFFC37A93}" type="parTrans" cxnId="{5F91759A-64B0-4D5B-A71F-3AACA95264A9}">
      <dgm:prSet/>
      <dgm:spPr/>
      <dgm:t>
        <a:bodyPr/>
        <a:lstStyle/>
        <a:p>
          <a:pPr algn="ctr"/>
          <a:endParaRPr lang="sl-SI" sz="3200"/>
        </a:p>
      </dgm:t>
    </dgm:pt>
    <dgm:pt modelId="{009D7F53-ADA8-49D3-8941-6005414BA9E9}" type="sibTrans" cxnId="{5F91759A-64B0-4D5B-A71F-3AACA95264A9}">
      <dgm:prSet/>
      <dgm:spPr/>
      <dgm:t>
        <a:bodyPr/>
        <a:lstStyle/>
        <a:p>
          <a:pPr algn="ctr"/>
          <a:endParaRPr lang="sl-SI" sz="3200"/>
        </a:p>
      </dgm:t>
    </dgm:pt>
    <dgm:pt modelId="{683F6718-F742-4412-B961-3AF6667C468F}">
      <dgm:prSet custT="1">
        <dgm:style>
          <a:lnRef idx="1">
            <a:schemeClr val="accent6"/>
          </a:lnRef>
          <a:fillRef idx="2">
            <a:schemeClr val="accent6"/>
          </a:fillRef>
          <a:effectRef idx="1">
            <a:schemeClr val="accent6"/>
          </a:effectRef>
          <a:fontRef idx="minor">
            <a:schemeClr val="dk1"/>
          </a:fontRef>
        </dgm:style>
      </dgm:prSet>
      <dgm:spPr>
        <a:ln/>
      </dgm:spPr>
      <dgm:t>
        <a:bodyPr/>
        <a:lstStyle/>
        <a:p>
          <a:pPr algn="ctr"/>
          <a:r>
            <a:rPr lang="sl-SI" sz="3600" b="1" dirty="0">
              <a:solidFill>
                <a:srgbClr val="0000FF"/>
              </a:solidFill>
              <a:latin typeface="Comic Sans MS" pitchFamily="66" charset="0"/>
            </a:rPr>
            <a:t>Telesu in koncentraciji bomo koristili, če vsaj vsako uro vstanemo in se nekaj minut gibljemo.</a:t>
          </a:r>
          <a:endParaRPr lang="sl-SI" sz="3600" dirty="0">
            <a:solidFill>
              <a:srgbClr val="0000FF"/>
            </a:solidFill>
          </a:endParaRPr>
        </a:p>
      </dgm:t>
    </dgm:pt>
    <dgm:pt modelId="{56BC89AF-9071-498B-805D-BA9896B84607}" type="parTrans" cxnId="{F0247F36-DFD9-4003-A286-158B1990AE61}">
      <dgm:prSet/>
      <dgm:spPr/>
      <dgm:t>
        <a:bodyPr/>
        <a:lstStyle/>
        <a:p>
          <a:pPr algn="ctr"/>
          <a:endParaRPr lang="sl-SI" sz="3200"/>
        </a:p>
      </dgm:t>
    </dgm:pt>
    <dgm:pt modelId="{4A5478CC-7B19-4B95-86A1-F89DA7950054}" type="sibTrans" cxnId="{F0247F36-DFD9-4003-A286-158B1990AE61}">
      <dgm:prSet/>
      <dgm:spPr/>
      <dgm:t>
        <a:bodyPr/>
        <a:lstStyle/>
        <a:p>
          <a:pPr algn="ctr"/>
          <a:endParaRPr lang="sl-SI" sz="3200"/>
        </a:p>
      </dgm:t>
    </dgm:pt>
    <dgm:pt modelId="{D158E48E-951B-4C67-BFAE-A41D1D5D8F5A}" type="pres">
      <dgm:prSet presAssocID="{41A8550F-B9B4-441A-990C-E57AD3D1E0B6}" presName="linear" presStyleCnt="0">
        <dgm:presLayoutVars>
          <dgm:animLvl val="lvl"/>
          <dgm:resizeHandles val="exact"/>
        </dgm:presLayoutVars>
      </dgm:prSet>
      <dgm:spPr/>
    </dgm:pt>
    <dgm:pt modelId="{E3BFC40B-CAA6-401A-B435-279124B0B974}" type="pres">
      <dgm:prSet presAssocID="{B948156D-6E7F-4174-9AD3-BCE54C1C35EE}" presName="parentText" presStyleLbl="node1" presStyleIdx="0" presStyleCnt="2" custScaleY="124843" custLinFactNeighborX="126" custLinFactNeighborY="49035">
        <dgm:presLayoutVars>
          <dgm:chMax val="0"/>
          <dgm:bulletEnabled val="1"/>
        </dgm:presLayoutVars>
      </dgm:prSet>
      <dgm:spPr/>
    </dgm:pt>
    <dgm:pt modelId="{C33C43BC-B439-409D-A3BB-8B909AD85B6B}" type="pres">
      <dgm:prSet presAssocID="{009D7F53-ADA8-49D3-8941-6005414BA9E9}" presName="spacer" presStyleCnt="0"/>
      <dgm:spPr/>
    </dgm:pt>
    <dgm:pt modelId="{29EBC638-BDE3-4F1D-9216-5A1DFD68C895}" type="pres">
      <dgm:prSet presAssocID="{683F6718-F742-4412-B961-3AF6667C468F}" presName="parentText" presStyleLbl="node1" presStyleIdx="1" presStyleCnt="2" custLinFactNeighborX="126" custLinFactNeighborY="-50000">
        <dgm:presLayoutVars>
          <dgm:chMax val="0"/>
          <dgm:bulletEnabled val="1"/>
        </dgm:presLayoutVars>
      </dgm:prSet>
      <dgm:spPr/>
    </dgm:pt>
  </dgm:ptLst>
  <dgm:cxnLst>
    <dgm:cxn modelId="{F0247F36-DFD9-4003-A286-158B1990AE61}" srcId="{41A8550F-B9B4-441A-990C-E57AD3D1E0B6}" destId="{683F6718-F742-4412-B961-3AF6667C468F}" srcOrd="1" destOrd="0" parTransId="{56BC89AF-9071-498B-805D-BA9896B84607}" sibTransId="{4A5478CC-7B19-4B95-86A1-F89DA7950054}"/>
    <dgm:cxn modelId="{2F2F6F4B-552D-4301-9B9A-5FB1C292D10A}" type="presOf" srcId="{683F6718-F742-4412-B961-3AF6667C468F}" destId="{29EBC638-BDE3-4F1D-9216-5A1DFD68C895}" srcOrd="0" destOrd="0" presId="urn:microsoft.com/office/officeart/2005/8/layout/vList2"/>
    <dgm:cxn modelId="{5F91759A-64B0-4D5B-A71F-3AACA95264A9}" srcId="{41A8550F-B9B4-441A-990C-E57AD3D1E0B6}" destId="{B948156D-6E7F-4174-9AD3-BCE54C1C35EE}" srcOrd="0" destOrd="0" parTransId="{7CA294D8-5B8D-49F0-9748-C47CFFC37A93}" sibTransId="{009D7F53-ADA8-49D3-8941-6005414BA9E9}"/>
    <dgm:cxn modelId="{475DDBB5-353B-4426-9302-5ACA47341EB7}" type="presOf" srcId="{B948156D-6E7F-4174-9AD3-BCE54C1C35EE}" destId="{E3BFC40B-CAA6-401A-B435-279124B0B974}" srcOrd="0" destOrd="0" presId="urn:microsoft.com/office/officeart/2005/8/layout/vList2"/>
    <dgm:cxn modelId="{EB8D57F3-FDE4-4ECE-BBE0-85A9B1858C20}" type="presOf" srcId="{41A8550F-B9B4-441A-990C-E57AD3D1E0B6}" destId="{D158E48E-951B-4C67-BFAE-A41D1D5D8F5A}" srcOrd="0" destOrd="0" presId="urn:microsoft.com/office/officeart/2005/8/layout/vList2"/>
    <dgm:cxn modelId="{07C5FAE0-8B34-4DE4-BE80-E74F2CBA8C81}" type="presParOf" srcId="{D158E48E-951B-4C67-BFAE-A41D1D5D8F5A}" destId="{E3BFC40B-CAA6-401A-B435-279124B0B974}" srcOrd="0" destOrd="0" presId="urn:microsoft.com/office/officeart/2005/8/layout/vList2"/>
    <dgm:cxn modelId="{3D495C25-44ED-4682-9D72-364B296EBD6B}" type="presParOf" srcId="{D158E48E-951B-4C67-BFAE-A41D1D5D8F5A}" destId="{C33C43BC-B439-409D-A3BB-8B909AD85B6B}" srcOrd="1" destOrd="0" presId="urn:microsoft.com/office/officeart/2005/8/layout/vList2"/>
    <dgm:cxn modelId="{B729F311-9B89-4113-856B-9716578B9D33}" type="presParOf" srcId="{D158E48E-951B-4C67-BFAE-A41D1D5D8F5A}" destId="{29EBC638-BDE3-4F1D-9216-5A1DFD68C89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AC86834-33CC-4792-83D6-93EDB9A79621}" type="doc">
      <dgm:prSet loTypeId="urn:microsoft.com/office/officeart/2005/8/layout/process2" loCatId="process" qsTypeId="urn:microsoft.com/office/officeart/2005/8/quickstyle/simple1" qsCatId="simple" csTypeId="urn:microsoft.com/office/officeart/2005/8/colors/accent1_2" csCatId="accent1" phldr="1"/>
      <dgm:spPr/>
    </dgm:pt>
    <dgm:pt modelId="{E0379F2E-375C-4AA1-A14C-5FDCEC1C1848}">
      <dgm:prSet phldrT="[Text]">
        <dgm:style>
          <a:lnRef idx="1">
            <a:schemeClr val="accent3"/>
          </a:lnRef>
          <a:fillRef idx="2">
            <a:schemeClr val="accent3"/>
          </a:fillRef>
          <a:effectRef idx="1">
            <a:schemeClr val="accent3"/>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altLang="zh-CN" b="1" dirty="0">
              <a:solidFill>
                <a:schemeClr val="tx1"/>
              </a:solidFill>
              <a:latin typeface="Comic Sans MS" pitchFamily="66" charset="0"/>
            </a:rPr>
            <a:t>Analiza delovnega mesta predstavlja sistem metod in informacij za različne namene.</a:t>
          </a:r>
          <a:endParaRPr lang="sl-SI" dirty="0">
            <a:solidFill>
              <a:schemeClr val="tx1"/>
            </a:solidFill>
          </a:endParaRPr>
        </a:p>
      </dgm:t>
    </dgm:pt>
    <dgm:pt modelId="{474BD043-5AA2-4AFA-B1F0-54F868B69F2E}" type="parTrans" cxnId="{A84C5150-071D-47D8-981F-F081C1C74CBD}">
      <dgm:prSet/>
      <dgm:spPr/>
      <dgm:t>
        <a:bodyPr/>
        <a:lstStyle/>
        <a:p>
          <a:endParaRPr lang="sl-SI"/>
        </a:p>
      </dgm:t>
    </dgm:pt>
    <dgm:pt modelId="{D1AD8CC2-5BEA-4E89-80B2-273D74964752}" type="sibTrans" cxnId="{A84C5150-071D-47D8-981F-F081C1C74CBD}">
      <dgm:prSet/>
      <dgm:spPr/>
      <dgm:t>
        <a:bodyPr/>
        <a:lstStyle/>
        <a:p>
          <a:endParaRPr lang="sl-SI"/>
        </a:p>
      </dgm:t>
    </dgm:pt>
    <dgm:pt modelId="{7929F060-3F6D-4274-8CC2-4E91A188BF1A}" type="pres">
      <dgm:prSet presAssocID="{8AC86834-33CC-4792-83D6-93EDB9A79621}" presName="linearFlow" presStyleCnt="0">
        <dgm:presLayoutVars>
          <dgm:resizeHandles val="exact"/>
        </dgm:presLayoutVars>
      </dgm:prSet>
      <dgm:spPr/>
    </dgm:pt>
    <dgm:pt modelId="{C685BAFE-CE9E-4232-8265-15E50C13EBC2}" type="pres">
      <dgm:prSet presAssocID="{E0379F2E-375C-4AA1-A14C-5FDCEC1C1848}" presName="node" presStyleLbl="node1" presStyleIdx="0" presStyleCnt="1" custScaleX="195402">
        <dgm:presLayoutVars>
          <dgm:bulletEnabled val="1"/>
        </dgm:presLayoutVars>
      </dgm:prSet>
      <dgm:spPr/>
    </dgm:pt>
  </dgm:ptLst>
  <dgm:cxnLst>
    <dgm:cxn modelId="{A84C5150-071D-47D8-981F-F081C1C74CBD}" srcId="{8AC86834-33CC-4792-83D6-93EDB9A79621}" destId="{E0379F2E-375C-4AA1-A14C-5FDCEC1C1848}" srcOrd="0" destOrd="0" parTransId="{474BD043-5AA2-4AFA-B1F0-54F868B69F2E}" sibTransId="{D1AD8CC2-5BEA-4E89-80B2-273D74964752}"/>
    <dgm:cxn modelId="{1C86AFBC-ECC0-42D0-AFDE-E87848A453B2}" type="presOf" srcId="{8AC86834-33CC-4792-83D6-93EDB9A79621}" destId="{7929F060-3F6D-4274-8CC2-4E91A188BF1A}" srcOrd="0" destOrd="0" presId="urn:microsoft.com/office/officeart/2005/8/layout/process2"/>
    <dgm:cxn modelId="{40E81CF4-78F6-4C67-90E8-CED524D83C34}" type="presOf" srcId="{E0379F2E-375C-4AA1-A14C-5FDCEC1C1848}" destId="{C685BAFE-CE9E-4232-8265-15E50C13EBC2}" srcOrd="0" destOrd="0" presId="urn:microsoft.com/office/officeart/2005/8/layout/process2"/>
    <dgm:cxn modelId="{8CB58808-09D9-4EDD-9242-7CACAB66C2E0}" type="presParOf" srcId="{7929F060-3F6D-4274-8CC2-4E91A188BF1A}" destId="{C685BAFE-CE9E-4232-8265-15E50C13EBC2}"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1A8550F-B9B4-441A-990C-E57AD3D1E0B6}" type="doc">
      <dgm:prSet loTypeId="urn:microsoft.com/office/officeart/2005/8/layout/list1" loCatId="list" qsTypeId="urn:microsoft.com/office/officeart/2005/8/quickstyle/simple3" qsCatId="simple" csTypeId="urn:microsoft.com/office/officeart/2005/8/colors/colorful2" csCatId="colorful" phldr="1"/>
      <dgm:spPr/>
      <dgm:t>
        <a:bodyPr/>
        <a:lstStyle/>
        <a:p>
          <a:endParaRPr lang="sl-SI"/>
        </a:p>
      </dgm:t>
    </dgm:pt>
    <dgm:pt modelId="{B948156D-6E7F-4174-9AD3-BCE54C1C35EE}">
      <dgm:prSet custT="1"/>
      <dgm:spPr/>
      <dgm:t>
        <a:bodyPr/>
        <a:lstStyle/>
        <a:p>
          <a:pPr algn="ctr"/>
          <a:r>
            <a:rPr lang="sl-SI" altLang="zh-CN" sz="2800" b="1" dirty="0">
              <a:latin typeface="Comic Sans MS" pitchFamily="66" charset="0"/>
            </a:rPr>
            <a:t>inženirja pri študiju dela zanima racionalni izkoristek operativnih funkcij,delavca in delovnih naprav, </a:t>
          </a:r>
          <a:endParaRPr lang="sl-SI" sz="2800" dirty="0"/>
        </a:p>
      </dgm:t>
    </dgm:pt>
    <dgm:pt modelId="{7CA294D8-5B8D-49F0-9748-C47CFFC37A93}" type="parTrans" cxnId="{5F91759A-64B0-4D5B-A71F-3AACA95264A9}">
      <dgm:prSet/>
      <dgm:spPr/>
      <dgm:t>
        <a:bodyPr/>
        <a:lstStyle/>
        <a:p>
          <a:endParaRPr lang="sl-SI" sz="2400"/>
        </a:p>
      </dgm:t>
    </dgm:pt>
    <dgm:pt modelId="{009D7F53-ADA8-49D3-8941-6005414BA9E9}" type="sibTrans" cxnId="{5F91759A-64B0-4D5B-A71F-3AACA95264A9}">
      <dgm:prSet/>
      <dgm:spPr/>
      <dgm:t>
        <a:bodyPr/>
        <a:lstStyle/>
        <a:p>
          <a:endParaRPr lang="sl-SI" sz="2400"/>
        </a:p>
      </dgm:t>
    </dgm:pt>
    <dgm:pt modelId="{909C3700-7D5A-49D1-B105-3771AB3D986F}">
      <dgm:prSet custT="1"/>
      <dgm:spPr/>
      <dgm:t>
        <a:bodyPr/>
        <a:lstStyle/>
        <a:p>
          <a:pPr algn="ctr"/>
          <a:r>
            <a:rPr lang="sl-SI" altLang="zh-CN" sz="2800" b="1" dirty="0">
              <a:latin typeface="Comic Sans MS" pitchFamily="66" charset="0"/>
            </a:rPr>
            <a:t>organizator dela preučuje povezave v tehnološke, dohodkovne in družbene sisteme, </a:t>
          </a:r>
        </a:p>
      </dgm:t>
    </dgm:pt>
    <dgm:pt modelId="{41BEEFB7-BF34-49FD-BB26-C8D09E91EBB5}" type="parTrans" cxnId="{8D8A7A9E-8FF0-41BA-BE46-0D2060D0E933}">
      <dgm:prSet/>
      <dgm:spPr/>
      <dgm:t>
        <a:bodyPr/>
        <a:lstStyle/>
        <a:p>
          <a:endParaRPr lang="sl-SI" sz="2400"/>
        </a:p>
      </dgm:t>
    </dgm:pt>
    <dgm:pt modelId="{13124420-CD47-4F8D-81E1-115652DEED3C}" type="sibTrans" cxnId="{8D8A7A9E-8FF0-41BA-BE46-0D2060D0E933}">
      <dgm:prSet/>
      <dgm:spPr/>
      <dgm:t>
        <a:bodyPr/>
        <a:lstStyle/>
        <a:p>
          <a:endParaRPr lang="sl-SI" sz="2400"/>
        </a:p>
      </dgm:t>
    </dgm:pt>
    <dgm:pt modelId="{306C49B1-6CDA-45CA-A235-12AAF977381B}" type="pres">
      <dgm:prSet presAssocID="{41A8550F-B9B4-441A-990C-E57AD3D1E0B6}" presName="linear" presStyleCnt="0">
        <dgm:presLayoutVars>
          <dgm:dir/>
          <dgm:animLvl val="lvl"/>
          <dgm:resizeHandles val="exact"/>
        </dgm:presLayoutVars>
      </dgm:prSet>
      <dgm:spPr/>
    </dgm:pt>
    <dgm:pt modelId="{C6413DE4-E93C-40BF-9781-FEC32EE30CEF}" type="pres">
      <dgm:prSet presAssocID="{B948156D-6E7F-4174-9AD3-BCE54C1C35EE}" presName="parentLin" presStyleCnt="0"/>
      <dgm:spPr/>
    </dgm:pt>
    <dgm:pt modelId="{F76776EF-96A4-4371-9774-DF1E8D6CB9A7}" type="pres">
      <dgm:prSet presAssocID="{B948156D-6E7F-4174-9AD3-BCE54C1C35EE}" presName="parentLeftMargin" presStyleLbl="node1" presStyleIdx="0" presStyleCnt="2"/>
      <dgm:spPr/>
    </dgm:pt>
    <dgm:pt modelId="{A843A140-7CF5-4EBF-B915-7F7163BAED2B}" type="pres">
      <dgm:prSet presAssocID="{B948156D-6E7F-4174-9AD3-BCE54C1C35EE}" presName="parentText" presStyleLbl="node1" presStyleIdx="0" presStyleCnt="2" custScaleX="129360">
        <dgm:presLayoutVars>
          <dgm:chMax val="0"/>
          <dgm:bulletEnabled val="1"/>
        </dgm:presLayoutVars>
      </dgm:prSet>
      <dgm:spPr/>
    </dgm:pt>
    <dgm:pt modelId="{A21D5E90-BCD8-43AD-BAB7-99FBE8F9B543}" type="pres">
      <dgm:prSet presAssocID="{B948156D-6E7F-4174-9AD3-BCE54C1C35EE}" presName="negativeSpace" presStyleCnt="0"/>
      <dgm:spPr/>
    </dgm:pt>
    <dgm:pt modelId="{71D7B0C2-8726-45C8-9A73-375D5D32213D}" type="pres">
      <dgm:prSet presAssocID="{B948156D-6E7F-4174-9AD3-BCE54C1C35EE}" presName="childText" presStyleLbl="conFgAcc1" presStyleIdx="0" presStyleCnt="2">
        <dgm:presLayoutVars>
          <dgm:bulletEnabled val="1"/>
        </dgm:presLayoutVars>
      </dgm:prSet>
      <dgm:spPr/>
    </dgm:pt>
    <dgm:pt modelId="{06B70B8E-45DE-40C9-9C54-ED71207A0B69}" type="pres">
      <dgm:prSet presAssocID="{009D7F53-ADA8-49D3-8941-6005414BA9E9}" presName="spaceBetweenRectangles" presStyleCnt="0"/>
      <dgm:spPr/>
    </dgm:pt>
    <dgm:pt modelId="{1B190ABD-EE1F-4A98-B4A0-595152A86700}" type="pres">
      <dgm:prSet presAssocID="{909C3700-7D5A-49D1-B105-3771AB3D986F}" presName="parentLin" presStyleCnt="0"/>
      <dgm:spPr/>
    </dgm:pt>
    <dgm:pt modelId="{FC0756A0-E601-4553-A57F-65B8465E9035}" type="pres">
      <dgm:prSet presAssocID="{909C3700-7D5A-49D1-B105-3771AB3D986F}" presName="parentLeftMargin" presStyleLbl="node1" presStyleIdx="0" presStyleCnt="2"/>
      <dgm:spPr/>
    </dgm:pt>
    <dgm:pt modelId="{CCBBF1D8-6B89-467F-BC16-1DB8EDE3CFF5}" type="pres">
      <dgm:prSet presAssocID="{909C3700-7D5A-49D1-B105-3771AB3D986F}" presName="parentText" presStyleLbl="node1" presStyleIdx="1" presStyleCnt="2" custScaleX="128906">
        <dgm:presLayoutVars>
          <dgm:chMax val="0"/>
          <dgm:bulletEnabled val="1"/>
        </dgm:presLayoutVars>
      </dgm:prSet>
      <dgm:spPr/>
    </dgm:pt>
    <dgm:pt modelId="{AFC1BD1A-727A-4E82-ADF5-A2F0DC27E12A}" type="pres">
      <dgm:prSet presAssocID="{909C3700-7D5A-49D1-B105-3771AB3D986F}" presName="negativeSpace" presStyleCnt="0"/>
      <dgm:spPr/>
    </dgm:pt>
    <dgm:pt modelId="{5DEDB929-DC66-4567-9034-118B7C95F6E0}" type="pres">
      <dgm:prSet presAssocID="{909C3700-7D5A-49D1-B105-3771AB3D986F}" presName="childText" presStyleLbl="conFgAcc1" presStyleIdx="1" presStyleCnt="2">
        <dgm:presLayoutVars>
          <dgm:bulletEnabled val="1"/>
        </dgm:presLayoutVars>
      </dgm:prSet>
      <dgm:spPr/>
    </dgm:pt>
  </dgm:ptLst>
  <dgm:cxnLst>
    <dgm:cxn modelId="{05E9BF2B-DCEB-462C-8D9E-A79E152A9F4B}" type="presOf" srcId="{41A8550F-B9B4-441A-990C-E57AD3D1E0B6}" destId="{306C49B1-6CDA-45CA-A235-12AAF977381B}" srcOrd="0" destOrd="0" presId="urn:microsoft.com/office/officeart/2005/8/layout/list1"/>
    <dgm:cxn modelId="{C99DBD2E-B382-4235-A723-3BCA5B96271A}" type="presOf" srcId="{909C3700-7D5A-49D1-B105-3771AB3D986F}" destId="{FC0756A0-E601-4553-A57F-65B8465E9035}" srcOrd="0" destOrd="0" presId="urn:microsoft.com/office/officeart/2005/8/layout/list1"/>
    <dgm:cxn modelId="{E1F78C87-70F0-4DF8-8938-04F47AEDCCB8}" type="presOf" srcId="{909C3700-7D5A-49D1-B105-3771AB3D986F}" destId="{CCBBF1D8-6B89-467F-BC16-1DB8EDE3CFF5}" srcOrd="1" destOrd="0" presId="urn:microsoft.com/office/officeart/2005/8/layout/list1"/>
    <dgm:cxn modelId="{5F91759A-64B0-4D5B-A71F-3AACA95264A9}" srcId="{41A8550F-B9B4-441A-990C-E57AD3D1E0B6}" destId="{B948156D-6E7F-4174-9AD3-BCE54C1C35EE}" srcOrd="0" destOrd="0" parTransId="{7CA294D8-5B8D-49F0-9748-C47CFFC37A93}" sibTransId="{009D7F53-ADA8-49D3-8941-6005414BA9E9}"/>
    <dgm:cxn modelId="{8D8A7A9E-8FF0-41BA-BE46-0D2060D0E933}" srcId="{41A8550F-B9B4-441A-990C-E57AD3D1E0B6}" destId="{909C3700-7D5A-49D1-B105-3771AB3D986F}" srcOrd="1" destOrd="0" parTransId="{41BEEFB7-BF34-49FD-BB26-C8D09E91EBB5}" sibTransId="{13124420-CD47-4F8D-81E1-115652DEED3C}"/>
    <dgm:cxn modelId="{1AA764CD-0F6F-4C60-B77E-B988F5CE858D}" type="presOf" srcId="{B948156D-6E7F-4174-9AD3-BCE54C1C35EE}" destId="{A843A140-7CF5-4EBF-B915-7F7163BAED2B}" srcOrd="1" destOrd="0" presId="urn:microsoft.com/office/officeart/2005/8/layout/list1"/>
    <dgm:cxn modelId="{0BA06DD0-7586-4B19-91E7-F6D248230F1A}" type="presOf" srcId="{B948156D-6E7F-4174-9AD3-BCE54C1C35EE}" destId="{F76776EF-96A4-4371-9774-DF1E8D6CB9A7}" srcOrd="0" destOrd="0" presId="urn:microsoft.com/office/officeart/2005/8/layout/list1"/>
    <dgm:cxn modelId="{362CC3F9-BB25-47CE-B2DA-4342F30A4AEA}" type="presParOf" srcId="{306C49B1-6CDA-45CA-A235-12AAF977381B}" destId="{C6413DE4-E93C-40BF-9781-FEC32EE30CEF}" srcOrd="0" destOrd="0" presId="urn:microsoft.com/office/officeart/2005/8/layout/list1"/>
    <dgm:cxn modelId="{957EEB6C-26C4-4457-A39A-BD6D955B571F}" type="presParOf" srcId="{C6413DE4-E93C-40BF-9781-FEC32EE30CEF}" destId="{F76776EF-96A4-4371-9774-DF1E8D6CB9A7}" srcOrd="0" destOrd="0" presId="urn:microsoft.com/office/officeart/2005/8/layout/list1"/>
    <dgm:cxn modelId="{AB5CDE34-3F31-40A6-BEF9-87C6D0BD3A21}" type="presParOf" srcId="{C6413DE4-E93C-40BF-9781-FEC32EE30CEF}" destId="{A843A140-7CF5-4EBF-B915-7F7163BAED2B}" srcOrd="1" destOrd="0" presId="urn:microsoft.com/office/officeart/2005/8/layout/list1"/>
    <dgm:cxn modelId="{0207821F-E015-4999-BA9E-F3BAD2E88C81}" type="presParOf" srcId="{306C49B1-6CDA-45CA-A235-12AAF977381B}" destId="{A21D5E90-BCD8-43AD-BAB7-99FBE8F9B543}" srcOrd="1" destOrd="0" presId="urn:microsoft.com/office/officeart/2005/8/layout/list1"/>
    <dgm:cxn modelId="{281EBA19-9EAC-414E-A3F0-3653D8089D2C}" type="presParOf" srcId="{306C49B1-6CDA-45CA-A235-12AAF977381B}" destId="{71D7B0C2-8726-45C8-9A73-375D5D32213D}" srcOrd="2" destOrd="0" presId="urn:microsoft.com/office/officeart/2005/8/layout/list1"/>
    <dgm:cxn modelId="{E416BA43-8BBB-43BB-8EE4-C6C216486378}" type="presParOf" srcId="{306C49B1-6CDA-45CA-A235-12AAF977381B}" destId="{06B70B8E-45DE-40C9-9C54-ED71207A0B69}" srcOrd="3" destOrd="0" presId="urn:microsoft.com/office/officeart/2005/8/layout/list1"/>
    <dgm:cxn modelId="{26FE5638-950D-4684-AEE4-CC95855D3966}" type="presParOf" srcId="{306C49B1-6CDA-45CA-A235-12AAF977381B}" destId="{1B190ABD-EE1F-4A98-B4A0-595152A86700}" srcOrd="4" destOrd="0" presId="urn:microsoft.com/office/officeart/2005/8/layout/list1"/>
    <dgm:cxn modelId="{22EBA4DA-FDBD-4600-8516-2391329BC5C7}" type="presParOf" srcId="{1B190ABD-EE1F-4A98-B4A0-595152A86700}" destId="{FC0756A0-E601-4553-A57F-65B8465E9035}" srcOrd="0" destOrd="0" presId="urn:microsoft.com/office/officeart/2005/8/layout/list1"/>
    <dgm:cxn modelId="{78D4DB8E-74D2-4619-BD64-54B2E9A278B7}" type="presParOf" srcId="{1B190ABD-EE1F-4A98-B4A0-595152A86700}" destId="{CCBBF1D8-6B89-467F-BC16-1DB8EDE3CFF5}" srcOrd="1" destOrd="0" presId="urn:microsoft.com/office/officeart/2005/8/layout/list1"/>
    <dgm:cxn modelId="{11AFA339-BEA5-4E6C-BE14-FEF4DD4B0B6A}" type="presParOf" srcId="{306C49B1-6CDA-45CA-A235-12AAF977381B}" destId="{AFC1BD1A-727A-4E82-ADF5-A2F0DC27E12A}" srcOrd="5" destOrd="0" presId="urn:microsoft.com/office/officeart/2005/8/layout/list1"/>
    <dgm:cxn modelId="{5D649CE3-507E-4FAA-B1E9-2EC77010CE1F}" type="presParOf" srcId="{306C49B1-6CDA-45CA-A235-12AAF977381B}" destId="{5DEDB929-DC66-4567-9034-118B7C95F6E0}"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1A8550F-B9B4-441A-990C-E57AD3D1E0B6}" type="doc">
      <dgm:prSet loTypeId="urn:microsoft.com/office/officeart/2005/8/layout/list1" loCatId="list" qsTypeId="urn:microsoft.com/office/officeart/2005/8/quickstyle/simple3" qsCatId="simple" csTypeId="urn:microsoft.com/office/officeart/2005/8/colors/colorful2" csCatId="colorful" phldr="1"/>
      <dgm:spPr/>
      <dgm:t>
        <a:bodyPr/>
        <a:lstStyle/>
        <a:p>
          <a:endParaRPr lang="sl-SI"/>
        </a:p>
      </dgm:t>
    </dgm:pt>
    <dgm:pt modelId="{B948156D-6E7F-4174-9AD3-BCE54C1C35EE}">
      <dgm:prSet custT="1"/>
      <dgm:spPr/>
      <dgm:t>
        <a:bodyPr/>
        <a:lstStyle/>
        <a:p>
          <a:pPr algn="ctr"/>
          <a:r>
            <a:rPr lang="sl-SI" altLang="zh-CN" sz="2800" b="1" dirty="0">
              <a:latin typeface="Comic Sans MS" pitchFamily="66" charset="0"/>
            </a:rPr>
            <a:t>pedagog oz. andragog zbirata za delo potrebna znanja, da iz spoznavnih potreb oblikujeta učne programe, </a:t>
          </a:r>
          <a:endParaRPr lang="sl-SI" sz="2800" dirty="0"/>
        </a:p>
      </dgm:t>
    </dgm:pt>
    <dgm:pt modelId="{7CA294D8-5B8D-49F0-9748-C47CFFC37A93}" type="parTrans" cxnId="{5F91759A-64B0-4D5B-A71F-3AACA95264A9}">
      <dgm:prSet/>
      <dgm:spPr/>
      <dgm:t>
        <a:bodyPr/>
        <a:lstStyle/>
        <a:p>
          <a:endParaRPr lang="sl-SI" sz="2400"/>
        </a:p>
      </dgm:t>
    </dgm:pt>
    <dgm:pt modelId="{009D7F53-ADA8-49D3-8941-6005414BA9E9}" type="sibTrans" cxnId="{5F91759A-64B0-4D5B-A71F-3AACA95264A9}">
      <dgm:prSet/>
      <dgm:spPr/>
      <dgm:t>
        <a:bodyPr/>
        <a:lstStyle/>
        <a:p>
          <a:endParaRPr lang="sl-SI" sz="2400"/>
        </a:p>
      </dgm:t>
    </dgm:pt>
    <dgm:pt modelId="{9140BE37-91C2-4093-9049-1054F3984E2A}">
      <dgm:prSet custT="1"/>
      <dgm:spPr/>
      <dgm:t>
        <a:bodyPr/>
        <a:lstStyle/>
        <a:p>
          <a:pPr algn="ctr"/>
          <a:r>
            <a:rPr lang="sl-SI" altLang="zh-CN" sz="2800" b="1" dirty="0">
              <a:latin typeface="Comic Sans MS" pitchFamily="66" charset="0"/>
            </a:rPr>
            <a:t>sociolog raziskuje odnose v skupinah,</a:t>
          </a:r>
        </a:p>
      </dgm:t>
    </dgm:pt>
    <dgm:pt modelId="{9F27E29E-6A5A-42CC-A313-4C76020C8C42}" type="parTrans" cxnId="{1C70497A-C8F1-4BB5-9D54-F3586487CAB7}">
      <dgm:prSet/>
      <dgm:spPr/>
      <dgm:t>
        <a:bodyPr/>
        <a:lstStyle/>
        <a:p>
          <a:endParaRPr lang="sl-SI" sz="2400"/>
        </a:p>
      </dgm:t>
    </dgm:pt>
    <dgm:pt modelId="{D6A69E3C-160E-4458-AE61-52584F166E53}" type="sibTrans" cxnId="{1C70497A-C8F1-4BB5-9D54-F3586487CAB7}">
      <dgm:prSet/>
      <dgm:spPr/>
      <dgm:t>
        <a:bodyPr/>
        <a:lstStyle/>
        <a:p>
          <a:endParaRPr lang="sl-SI" sz="2400"/>
        </a:p>
      </dgm:t>
    </dgm:pt>
    <dgm:pt modelId="{4B4C2CD4-1AE6-4C19-98A3-6757FB4F63E9}">
      <dgm:prSet custT="1"/>
      <dgm:spPr/>
      <dgm:t>
        <a:bodyPr/>
        <a:lstStyle/>
        <a:p>
          <a:pPr algn="ctr"/>
          <a:r>
            <a:rPr lang="sl-SI" altLang="zh-CN" sz="2800" b="1" dirty="0">
              <a:latin typeface="Comic Sans MS" pitchFamily="66" charset="0"/>
            </a:rPr>
            <a:t>zdravnik in psiholog ocenjujeta ali merita delovno obremenjenost,pri tem so bistveni podatki, ki jih prispeva ekolog, </a:t>
          </a:r>
        </a:p>
      </dgm:t>
    </dgm:pt>
    <dgm:pt modelId="{CA426802-1935-4310-B6B6-79876A5ACF61}" type="parTrans" cxnId="{7BADD446-988D-4264-91EE-78A69F929924}">
      <dgm:prSet/>
      <dgm:spPr/>
      <dgm:t>
        <a:bodyPr/>
        <a:lstStyle/>
        <a:p>
          <a:endParaRPr lang="sl-SI" sz="2400"/>
        </a:p>
      </dgm:t>
    </dgm:pt>
    <dgm:pt modelId="{6E1A4011-2555-4862-A1DA-3E00ADC43CFD}" type="sibTrans" cxnId="{7BADD446-988D-4264-91EE-78A69F929924}">
      <dgm:prSet/>
      <dgm:spPr/>
      <dgm:t>
        <a:bodyPr/>
        <a:lstStyle/>
        <a:p>
          <a:endParaRPr lang="sl-SI" sz="2400"/>
        </a:p>
      </dgm:t>
    </dgm:pt>
    <dgm:pt modelId="{456166AD-60FB-4950-9D87-A4FDD4A9BE20}">
      <dgm:prSet custT="1"/>
      <dgm:spPr/>
      <dgm:t>
        <a:bodyPr/>
        <a:lstStyle/>
        <a:p>
          <a:pPr algn="ctr"/>
          <a:r>
            <a:rPr lang="sl-SI" altLang="zh-CN" sz="2800" b="1" dirty="0">
              <a:latin typeface="Comic Sans MS" pitchFamily="66" charset="0"/>
            </a:rPr>
            <a:t>človeško delo je v ergonomskem smislu vsota energije,</a:t>
          </a:r>
        </a:p>
      </dgm:t>
    </dgm:pt>
    <dgm:pt modelId="{3BFB8B04-809A-4059-9E37-E884E5F75AC7}" type="parTrans" cxnId="{4C281A90-4141-4DE5-8E50-446F378E3766}">
      <dgm:prSet/>
      <dgm:spPr/>
      <dgm:t>
        <a:bodyPr/>
        <a:lstStyle/>
        <a:p>
          <a:endParaRPr lang="sl-SI" sz="2400"/>
        </a:p>
      </dgm:t>
    </dgm:pt>
    <dgm:pt modelId="{BA8B4B42-B1B6-43C1-BA73-A1A2BE9B05D6}" type="sibTrans" cxnId="{4C281A90-4141-4DE5-8E50-446F378E3766}">
      <dgm:prSet/>
      <dgm:spPr/>
      <dgm:t>
        <a:bodyPr/>
        <a:lstStyle/>
        <a:p>
          <a:endParaRPr lang="sl-SI" sz="2400"/>
        </a:p>
      </dgm:t>
    </dgm:pt>
    <dgm:pt modelId="{306C49B1-6CDA-45CA-A235-12AAF977381B}" type="pres">
      <dgm:prSet presAssocID="{41A8550F-B9B4-441A-990C-E57AD3D1E0B6}" presName="linear" presStyleCnt="0">
        <dgm:presLayoutVars>
          <dgm:dir/>
          <dgm:animLvl val="lvl"/>
          <dgm:resizeHandles val="exact"/>
        </dgm:presLayoutVars>
      </dgm:prSet>
      <dgm:spPr/>
    </dgm:pt>
    <dgm:pt modelId="{C6413DE4-E93C-40BF-9781-FEC32EE30CEF}" type="pres">
      <dgm:prSet presAssocID="{B948156D-6E7F-4174-9AD3-BCE54C1C35EE}" presName="parentLin" presStyleCnt="0"/>
      <dgm:spPr/>
    </dgm:pt>
    <dgm:pt modelId="{F76776EF-96A4-4371-9774-DF1E8D6CB9A7}" type="pres">
      <dgm:prSet presAssocID="{B948156D-6E7F-4174-9AD3-BCE54C1C35EE}" presName="parentLeftMargin" presStyleLbl="node1" presStyleIdx="0" presStyleCnt="4"/>
      <dgm:spPr/>
    </dgm:pt>
    <dgm:pt modelId="{A843A140-7CF5-4EBF-B915-7F7163BAED2B}" type="pres">
      <dgm:prSet presAssocID="{B948156D-6E7F-4174-9AD3-BCE54C1C35EE}" presName="parentText" presStyleLbl="node1" presStyleIdx="0" presStyleCnt="4" custScaleX="133100" custScaleY="121000">
        <dgm:presLayoutVars>
          <dgm:chMax val="0"/>
          <dgm:bulletEnabled val="1"/>
        </dgm:presLayoutVars>
      </dgm:prSet>
      <dgm:spPr/>
    </dgm:pt>
    <dgm:pt modelId="{A21D5E90-BCD8-43AD-BAB7-99FBE8F9B543}" type="pres">
      <dgm:prSet presAssocID="{B948156D-6E7F-4174-9AD3-BCE54C1C35EE}" presName="negativeSpace" presStyleCnt="0"/>
      <dgm:spPr/>
    </dgm:pt>
    <dgm:pt modelId="{71D7B0C2-8726-45C8-9A73-375D5D32213D}" type="pres">
      <dgm:prSet presAssocID="{B948156D-6E7F-4174-9AD3-BCE54C1C35EE}" presName="childText" presStyleLbl="conFgAcc1" presStyleIdx="0" presStyleCnt="4">
        <dgm:presLayoutVars>
          <dgm:bulletEnabled val="1"/>
        </dgm:presLayoutVars>
      </dgm:prSet>
      <dgm:spPr/>
    </dgm:pt>
    <dgm:pt modelId="{06B70B8E-45DE-40C9-9C54-ED71207A0B69}" type="pres">
      <dgm:prSet presAssocID="{009D7F53-ADA8-49D3-8941-6005414BA9E9}" presName="spaceBetweenRectangles" presStyleCnt="0"/>
      <dgm:spPr/>
    </dgm:pt>
    <dgm:pt modelId="{F70392D3-C5BD-4358-B0B0-F67F00E439FF}" type="pres">
      <dgm:prSet presAssocID="{9140BE37-91C2-4093-9049-1054F3984E2A}" presName="parentLin" presStyleCnt="0"/>
      <dgm:spPr/>
    </dgm:pt>
    <dgm:pt modelId="{EA29F60B-741B-442D-BC41-BA9F71F999ED}" type="pres">
      <dgm:prSet presAssocID="{9140BE37-91C2-4093-9049-1054F3984E2A}" presName="parentLeftMargin" presStyleLbl="node1" presStyleIdx="0" presStyleCnt="4"/>
      <dgm:spPr/>
    </dgm:pt>
    <dgm:pt modelId="{71A8CF9F-76DB-4C02-B36D-41EF5FB6CF05}" type="pres">
      <dgm:prSet presAssocID="{9140BE37-91C2-4093-9049-1054F3984E2A}" presName="parentText" presStyleLbl="node1" presStyleIdx="1" presStyleCnt="4" custScaleX="133100" custScaleY="56448">
        <dgm:presLayoutVars>
          <dgm:chMax val="0"/>
          <dgm:bulletEnabled val="1"/>
        </dgm:presLayoutVars>
      </dgm:prSet>
      <dgm:spPr/>
    </dgm:pt>
    <dgm:pt modelId="{77164C07-1902-4791-8EAB-769137C6B089}" type="pres">
      <dgm:prSet presAssocID="{9140BE37-91C2-4093-9049-1054F3984E2A}" presName="negativeSpace" presStyleCnt="0"/>
      <dgm:spPr/>
    </dgm:pt>
    <dgm:pt modelId="{286EB6D3-2677-46A7-87D1-296AAD25AD30}" type="pres">
      <dgm:prSet presAssocID="{9140BE37-91C2-4093-9049-1054F3984E2A}" presName="childText" presStyleLbl="conFgAcc1" presStyleIdx="1" presStyleCnt="4">
        <dgm:presLayoutVars>
          <dgm:bulletEnabled val="1"/>
        </dgm:presLayoutVars>
      </dgm:prSet>
      <dgm:spPr/>
    </dgm:pt>
    <dgm:pt modelId="{BAA3932F-9F3B-4D34-A7BE-14408EB40AB7}" type="pres">
      <dgm:prSet presAssocID="{D6A69E3C-160E-4458-AE61-52584F166E53}" presName="spaceBetweenRectangles" presStyleCnt="0"/>
      <dgm:spPr/>
    </dgm:pt>
    <dgm:pt modelId="{FCB510B0-3BB6-4014-B15D-7D3611C4B6EE}" type="pres">
      <dgm:prSet presAssocID="{4B4C2CD4-1AE6-4C19-98A3-6757FB4F63E9}" presName="parentLin" presStyleCnt="0"/>
      <dgm:spPr/>
    </dgm:pt>
    <dgm:pt modelId="{0A5521E5-041E-492C-A7D1-513DDA3AFE59}" type="pres">
      <dgm:prSet presAssocID="{4B4C2CD4-1AE6-4C19-98A3-6757FB4F63E9}" presName="parentLeftMargin" presStyleLbl="node1" presStyleIdx="1" presStyleCnt="4"/>
      <dgm:spPr/>
    </dgm:pt>
    <dgm:pt modelId="{0320FB76-04D2-4965-81BC-A19DCA1F7F5D}" type="pres">
      <dgm:prSet presAssocID="{4B4C2CD4-1AE6-4C19-98A3-6757FB4F63E9}" presName="parentText" presStyleLbl="node1" presStyleIdx="2" presStyleCnt="4" custScaleX="133100" custScaleY="121000">
        <dgm:presLayoutVars>
          <dgm:chMax val="0"/>
          <dgm:bulletEnabled val="1"/>
        </dgm:presLayoutVars>
      </dgm:prSet>
      <dgm:spPr/>
    </dgm:pt>
    <dgm:pt modelId="{6D728D40-44F4-4DDC-810C-DD9B99A525D6}" type="pres">
      <dgm:prSet presAssocID="{4B4C2CD4-1AE6-4C19-98A3-6757FB4F63E9}" presName="negativeSpace" presStyleCnt="0"/>
      <dgm:spPr/>
    </dgm:pt>
    <dgm:pt modelId="{6A1E95E3-32C4-4ED9-974E-474EFD9DF3E7}" type="pres">
      <dgm:prSet presAssocID="{4B4C2CD4-1AE6-4C19-98A3-6757FB4F63E9}" presName="childText" presStyleLbl="conFgAcc1" presStyleIdx="2" presStyleCnt="4">
        <dgm:presLayoutVars>
          <dgm:bulletEnabled val="1"/>
        </dgm:presLayoutVars>
      </dgm:prSet>
      <dgm:spPr/>
    </dgm:pt>
    <dgm:pt modelId="{719D6C7E-FCCB-4743-80A9-8278406F3391}" type="pres">
      <dgm:prSet presAssocID="{6E1A4011-2555-4862-A1DA-3E00ADC43CFD}" presName="spaceBetweenRectangles" presStyleCnt="0"/>
      <dgm:spPr/>
    </dgm:pt>
    <dgm:pt modelId="{2A6207A4-E4E6-416C-A7F3-BAB1875D49E5}" type="pres">
      <dgm:prSet presAssocID="{456166AD-60FB-4950-9D87-A4FDD4A9BE20}" presName="parentLin" presStyleCnt="0"/>
      <dgm:spPr/>
    </dgm:pt>
    <dgm:pt modelId="{B3AF7222-30D8-4D7E-A45F-6A0C5205C854}" type="pres">
      <dgm:prSet presAssocID="{456166AD-60FB-4950-9D87-A4FDD4A9BE20}" presName="parentLeftMargin" presStyleLbl="node1" presStyleIdx="2" presStyleCnt="4"/>
      <dgm:spPr/>
    </dgm:pt>
    <dgm:pt modelId="{85E11285-B4B2-418A-8812-AE0BC84ED63C}" type="pres">
      <dgm:prSet presAssocID="{456166AD-60FB-4950-9D87-A4FDD4A9BE20}" presName="parentText" presStyleLbl="node1" presStyleIdx="3" presStyleCnt="4" custScaleX="133100" custScaleY="82645">
        <dgm:presLayoutVars>
          <dgm:chMax val="0"/>
          <dgm:bulletEnabled val="1"/>
        </dgm:presLayoutVars>
      </dgm:prSet>
      <dgm:spPr/>
    </dgm:pt>
    <dgm:pt modelId="{8FB2D092-3FA4-4251-8F29-A457FBF13585}" type="pres">
      <dgm:prSet presAssocID="{456166AD-60FB-4950-9D87-A4FDD4A9BE20}" presName="negativeSpace" presStyleCnt="0"/>
      <dgm:spPr/>
    </dgm:pt>
    <dgm:pt modelId="{914F1CE2-0666-4458-9345-7FEE51CFA462}" type="pres">
      <dgm:prSet presAssocID="{456166AD-60FB-4950-9D87-A4FDD4A9BE20}" presName="childText" presStyleLbl="conFgAcc1" presStyleIdx="3" presStyleCnt="4">
        <dgm:presLayoutVars>
          <dgm:bulletEnabled val="1"/>
        </dgm:presLayoutVars>
      </dgm:prSet>
      <dgm:spPr/>
    </dgm:pt>
  </dgm:ptLst>
  <dgm:cxnLst>
    <dgm:cxn modelId="{8F0E3000-4B6B-4295-BD73-2AC5AC79EE21}" type="presOf" srcId="{4B4C2CD4-1AE6-4C19-98A3-6757FB4F63E9}" destId="{0320FB76-04D2-4965-81BC-A19DCA1F7F5D}" srcOrd="1" destOrd="0" presId="urn:microsoft.com/office/officeart/2005/8/layout/list1"/>
    <dgm:cxn modelId="{C4BC730F-E354-4E07-A8F1-1D1A387914D1}" type="presOf" srcId="{456166AD-60FB-4950-9D87-A4FDD4A9BE20}" destId="{B3AF7222-30D8-4D7E-A45F-6A0C5205C854}" srcOrd="0" destOrd="0" presId="urn:microsoft.com/office/officeart/2005/8/layout/list1"/>
    <dgm:cxn modelId="{F0C5D518-7415-4940-900C-F2A7695924B6}" type="presOf" srcId="{456166AD-60FB-4950-9D87-A4FDD4A9BE20}" destId="{85E11285-B4B2-418A-8812-AE0BC84ED63C}" srcOrd="1" destOrd="0" presId="urn:microsoft.com/office/officeart/2005/8/layout/list1"/>
    <dgm:cxn modelId="{6C5A7A27-B56F-4AB1-9A5C-DC7E933CEFCE}" type="presOf" srcId="{B948156D-6E7F-4174-9AD3-BCE54C1C35EE}" destId="{A843A140-7CF5-4EBF-B915-7F7163BAED2B}" srcOrd="1" destOrd="0" presId="urn:microsoft.com/office/officeart/2005/8/layout/list1"/>
    <dgm:cxn modelId="{325A942E-DD83-4F57-8049-2D075E4DDD79}" type="presOf" srcId="{4B4C2CD4-1AE6-4C19-98A3-6757FB4F63E9}" destId="{0A5521E5-041E-492C-A7D1-513DDA3AFE59}" srcOrd="0" destOrd="0" presId="urn:microsoft.com/office/officeart/2005/8/layout/list1"/>
    <dgm:cxn modelId="{CF442F46-85B0-46AE-A462-6487806E3F5C}" type="presOf" srcId="{B948156D-6E7F-4174-9AD3-BCE54C1C35EE}" destId="{F76776EF-96A4-4371-9774-DF1E8D6CB9A7}" srcOrd="0" destOrd="0" presId="urn:microsoft.com/office/officeart/2005/8/layout/list1"/>
    <dgm:cxn modelId="{7BADD446-988D-4264-91EE-78A69F929924}" srcId="{41A8550F-B9B4-441A-990C-E57AD3D1E0B6}" destId="{4B4C2CD4-1AE6-4C19-98A3-6757FB4F63E9}" srcOrd="2" destOrd="0" parTransId="{CA426802-1935-4310-B6B6-79876A5ACF61}" sibTransId="{6E1A4011-2555-4862-A1DA-3E00ADC43CFD}"/>
    <dgm:cxn modelId="{1C70497A-C8F1-4BB5-9D54-F3586487CAB7}" srcId="{41A8550F-B9B4-441A-990C-E57AD3D1E0B6}" destId="{9140BE37-91C2-4093-9049-1054F3984E2A}" srcOrd="1" destOrd="0" parTransId="{9F27E29E-6A5A-42CC-A313-4C76020C8C42}" sibTransId="{D6A69E3C-160E-4458-AE61-52584F166E53}"/>
    <dgm:cxn modelId="{6934B187-932D-4F88-BE21-E4695488058A}" type="presOf" srcId="{41A8550F-B9B4-441A-990C-E57AD3D1E0B6}" destId="{306C49B1-6CDA-45CA-A235-12AAF977381B}" srcOrd="0" destOrd="0" presId="urn:microsoft.com/office/officeart/2005/8/layout/list1"/>
    <dgm:cxn modelId="{4C281A90-4141-4DE5-8E50-446F378E3766}" srcId="{41A8550F-B9B4-441A-990C-E57AD3D1E0B6}" destId="{456166AD-60FB-4950-9D87-A4FDD4A9BE20}" srcOrd="3" destOrd="0" parTransId="{3BFB8B04-809A-4059-9E37-E884E5F75AC7}" sibTransId="{BA8B4B42-B1B6-43C1-BA73-A1A2BE9B05D6}"/>
    <dgm:cxn modelId="{5F91759A-64B0-4D5B-A71F-3AACA95264A9}" srcId="{41A8550F-B9B4-441A-990C-E57AD3D1E0B6}" destId="{B948156D-6E7F-4174-9AD3-BCE54C1C35EE}" srcOrd="0" destOrd="0" parTransId="{7CA294D8-5B8D-49F0-9748-C47CFFC37A93}" sibTransId="{009D7F53-ADA8-49D3-8941-6005414BA9E9}"/>
    <dgm:cxn modelId="{720BD9AD-A1EB-424C-A3E6-AEAC9910D21C}" type="presOf" srcId="{9140BE37-91C2-4093-9049-1054F3984E2A}" destId="{EA29F60B-741B-442D-BC41-BA9F71F999ED}" srcOrd="0" destOrd="0" presId="urn:microsoft.com/office/officeart/2005/8/layout/list1"/>
    <dgm:cxn modelId="{1BAE2BB8-978C-4357-8EB1-BAA503AE9796}" type="presOf" srcId="{9140BE37-91C2-4093-9049-1054F3984E2A}" destId="{71A8CF9F-76DB-4C02-B36D-41EF5FB6CF05}" srcOrd="1" destOrd="0" presId="urn:microsoft.com/office/officeart/2005/8/layout/list1"/>
    <dgm:cxn modelId="{033E2FC0-6C7C-4FDA-BE64-09EA0D94FF9C}" type="presParOf" srcId="{306C49B1-6CDA-45CA-A235-12AAF977381B}" destId="{C6413DE4-E93C-40BF-9781-FEC32EE30CEF}" srcOrd="0" destOrd="0" presId="urn:microsoft.com/office/officeart/2005/8/layout/list1"/>
    <dgm:cxn modelId="{ED5EDA05-D156-4690-A4A9-4613EBF5810A}" type="presParOf" srcId="{C6413DE4-E93C-40BF-9781-FEC32EE30CEF}" destId="{F76776EF-96A4-4371-9774-DF1E8D6CB9A7}" srcOrd="0" destOrd="0" presId="urn:microsoft.com/office/officeart/2005/8/layout/list1"/>
    <dgm:cxn modelId="{04F8DE53-AEB1-4565-82C9-E5B9126DA29F}" type="presParOf" srcId="{C6413DE4-E93C-40BF-9781-FEC32EE30CEF}" destId="{A843A140-7CF5-4EBF-B915-7F7163BAED2B}" srcOrd="1" destOrd="0" presId="urn:microsoft.com/office/officeart/2005/8/layout/list1"/>
    <dgm:cxn modelId="{45352164-8828-40E2-8E70-11EB04437FB2}" type="presParOf" srcId="{306C49B1-6CDA-45CA-A235-12AAF977381B}" destId="{A21D5E90-BCD8-43AD-BAB7-99FBE8F9B543}" srcOrd="1" destOrd="0" presId="urn:microsoft.com/office/officeart/2005/8/layout/list1"/>
    <dgm:cxn modelId="{A08F1D01-8087-4A1D-946F-E4356A9AC4C8}" type="presParOf" srcId="{306C49B1-6CDA-45CA-A235-12AAF977381B}" destId="{71D7B0C2-8726-45C8-9A73-375D5D32213D}" srcOrd="2" destOrd="0" presId="urn:microsoft.com/office/officeart/2005/8/layout/list1"/>
    <dgm:cxn modelId="{3FD1258E-B033-4C6E-AA09-0DCDD98426F9}" type="presParOf" srcId="{306C49B1-6CDA-45CA-A235-12AAF977381B}" destId="{06B70B8E-45DE-40C9-9C54-ED71207A0B69}" srcOrd="3" destOrd="0" presId="urn:microsoft.com/office/officeart/2005/8/layout/list1"/>
    <dgm:cxn modelId="{5039290F-D5DF-455F-891F-1F820B69F0BB}" type="presParOf" srcId="{306C49B1-6CDA-45CA-A235-12AAF977381B}" destId="{F70392D3-C5BD-4358-B0B0-F67F00E439FF}" srcOrd="4" destOrd="0" presId="urn:microsoft.com/office/officeart/2005/8/layout/list1"/>
    <dgm:cxn modelId="{F90C7055-9E72-4E9C-87E4-2D2BD525460F}" type="presParOf" srcId="{F70392D3-C5BD-4358-B0B0-F67F00E439FF}" destId="{EA29F60B-741B-442D-BC41-BA9F71F999ED}" srcOrd="0" destOrd="0" presId="urn:microsoft.com/office/officeart/2005/8/layout/list1"/>
    <dgm:cxn modelId="{452184B4-2343-47AC-8550-CDA6E535A5AC}" type="presParOf" srcId="{F70392D3-C5BD-4358-B0B0-F67F00E439FF}" destId="{71A8CF9F-76DB-4C02-B36D-41EF5FB6CF05}" srcOrd="1" destOrd="0" presId="urn:microsoft.com/office/officeart/2005/8/layout/list1"/>
    <dgm:cxn modelId="{C742DB4B-5A88-446A-9C95-AA0092CE7D67}" type="presParOf" srcId="{306C49B1-6CDA-45CA-A235-12AAF977381B}" destId="{77164C07-1902-4791-8EAB-769137C6B089}" srcOrd="5" destOrd="0" presId="urn:microsoft.com/office/officeart/2005/8/layout/list1"/>
    <dgm:cxn modelId="{24778D03-6A77-41C2-8BEE-440002C8E498}" type="presParOf" srcId="{306C49B1-6CDA-45CA-A235-12AAF977381B}" destId="{286EB6D3-2677-46A7-87D1-296AAD25AD30}" srcOrd="6" destOrd="0" presId="urn:microsoft.com/office/officeart/2005/8/layout/list1"/>
    <dgm:cxn modelId="{ACC60596-C6E2-4BB8-87BA-1EC9AE9C634A}" type="presParOf" srcId="{306C49B1-6CDA-45CA-A235-12AAF977381B}" destId="{BAA3932F-9F3B-4D34-A7BE-14408EB40AB7}" srcOrd="7" destOrd="0" presId="urn:microsoft.com/office/officeart/2005/8/layout/list1"/>
    <dgm:cxn modelId="{17A18333-40D5-4079-857F-38E2DCBE314F}" type="presParOf" srcId="{306C49B1-6CDA-45CA-A235-12AAF977381B}" destId="{FCB510B0-3BB6-4014-B15D-7D3611C4B6EE}" srcOrd="8" destOrd="0" presId="urn:microsoft.com/office/officeart/2005/8/layout/list1"/>
    <dgm:cxn modelId="{2E0AA64E-8BFA-4CE4-8A9D-30149B97E8C3}" type="presParOf" srcId="{FCB510B0-3BB6-4014-B15D-7D3611C4B6EE}" destId="{0A5521E5-041E-492C-A7D1-513DDA3AFE59}" srcOrd="0" destOrd="0" presId="urn:microsoft.com/office/officeart/2005/8/layout/list1"/>
    <dgm:cxn modelId="{FEC06612-1F88-4A25-AF81-A3DCB8100AD6}" type="presParOf" srcId="{FCB510B0-3BB6-4014-B15D-7D3611C4B6EE}" destId="{0320FB76-04D2-4965-81BC-A19DCA1F7F5D}" srcOrd="1" destOrd="0" presId="urn:microsoft.com/office/officeart/2005/8/layout/list1"/>
    <dgm:cxn modelId="{B5ACD39B-EACA-4FCB-BAB8-38D65D9E7440}" type="presParOf" srcId="{306C49B1-6CDA-45CA-A235-12AAF977381B}" destId="{6D728D40-44F4-4DDC-810C-DD9B99A525D6}" srcOrd="9" destOrd="0" presId="urn:microsoft.com/office/officeart/2005/8/layout/list1"/>
    <dgm:cxn modelId="{5703DF28-BD01-42E1-A437-45564621E913}" type="presParOf" srcId="{306C49B1-6CDA-45CA-A235-12AAF977381B}" destId="{6A1E95E3-32C4-4ED9-974E-474EFD9DF3E7}" srcOrd="10" destOrd="0" presId="urn:microsoft.com/office/officeart/2005/8/layout/list1"/>
    <dgm:cxn modelId="{8753D376-8229-4EAA-B5BF-41700EA64F90}" type="presParOf" srcId="{306C49B1-6CDA-45CA-A235-12AAF977381B}" destId="{719D6C7E-FCCB-4743-80A9-8278406F3391}" srcOrd="11" destOrd="0" presId="urn:microsoft.com/office/officeart/2005/8/layout/list1"/>
    <dgm:cxn modelId="{2F3019FD-3011-41D2-89C9-33BD65EDECBA}" type="presParOf" srcId="{306C49B1-6CDA-45CA-A235-12AAF977381B}" destId="{2A6207A4-E4E6-416C-A7F3-BAB1875D49E5}" srcOrd="12" destOrd="0" presId="urn:microsoft.com/office/officeart/2005/8/layout/list1"/>
    <dgm:cxn modelId="{801558DE-6478-4A16-8179-D4144E5161FD}" type="presParOf" srcId="{2A6207A4-E4E6-416C-A7F3-BAB1875D49E5}" destId="{B3AF7222-30D8-4D7E-A45F-6A0C5205C854}" srcOrd="0" destOrd="0" presId="urn:microsoft.com/office/officeart/2005/8/layout/list1"/>
    <dgm:cxn modelId="{5E3F40A8-2149-4BC9-A8E8-87731A377DE7}" type="presParOf" srcId="{2A6207A4-E4E6-416C-A7F3-BAB1875D49E5}" destId="{85E11285-B4B2-418A-8812-AE0BC84ED63C}" srcOrd="1" destOrd="0" presId="urn:microsoft.com/office/officeart/2005/8/layout/list1"/>
    <dgm:cxn modelId="{8D3E4A26-0A43-4E6A-B79F-80B8A3A63D45}" type="presParOf" srcId="{306C49B1-6CDA-45CA-A235-12AAF977381B}" destId="{8FB2D092-3FA4-4251-8F29-A457FBF13585}" srcOrd="13" destOrd="0" presId="urn:microsoft.com/office/officeart/2005/8/layout/list1"/>
    <dgm:cxn modelId="{C2D2BB20-3476-429E-80B5-7816BF9EFA9A}" type="presParOf" srcId="{306C49B1-6CDA-45CA-A235-12AAF977381B}" destId="{914F1CE2-0666-4458-9345-7FEE51CFA46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1A8550F-B9B4-441A-990C-E57AD3D1E0B6}" type="doc">
      <dgm:prSet loTypeId="urn:microsoft.com/office/officeart/2005/8/layout/list1" loCatId="list" qsTypeId="urn:microsoft.com/office/officeart/2005/8/quickstyle/simple3" qsCatId="simple" csTypeId="urn:microsoft.com/office/officeart/2005/8/colors/colorful5" csCatId="colorful" phldr="1"/>
      <dgm:spPr/>
      <dgm:t>
        <a:bodyPr/>
        <a:lstStyle/>
        <a:p>
          <a:endParaRPr lang="sl-SI"/>
        </a:p>
      </dgm:t>
    </dgm:pt>
    <dgm:pt modelId="{B948156D-6E7F-4174-9AD3-BCE54C1C35EE}">
      <dgm:prSet custT="1"/>
      <dgm:spPr/>
      <dgm:t>
        <a:bodyPr/>
        <a:lstStyle/>
        <a:p>
          <a:pPr algn="ctr"/>
          <a:r>
            <a:rPr lang="sl-SI" altLang="zh-CN" sz="2800" b="1" dirty="0">
              <a:latin typeface="Comic Sans MS" pitchFamily="66" charset="0"/>
            </a:rPr>
            <a:t>odvisno od dela, ki ga opravlja, nastopa človek v proizvodnem sistemu kot izvor ali končni posrednik energije ali </a:t>
          </a:r>
          <a:r>
            <a:rPr lang="sl-SI" altLang="zh-CN" sz="2800" b="1" dirty="0" err="1">
              <a:latin typeface="Comic Sans MS" pitchFamily="66" charset="0"/>
            </a:rPr>
            <a:t>inform</a:t>
          </a:r>
          <a:r>
            <a:rPr lang="sl-SI" altLang="zh-CN" sz="2800" b="1" dirty="0">
              <a:latin typeface="Comic Sans MS" pitchFamily="66" charset="0"/>
            </a:rPr>
            <a:t>. ali obojega hkrati,</a:t>
          </a:r>
          <a:endParaRPr lang="sl-SI" sz="2800" dirty="0"/>
        </a:p>
      </dgm:t>
    </dgm:pt>
    <dgm:pt modelId="{7CA294D8-5B8D-49F0-9748-C47CFFC37A93}" type="parTrans" cxnId="{5F91759A-64B0-4D5B-A71F-3AACA95264A9}">
      <dgm:prSet/>
      <dgm:spPr/>
      <dgm:t>
        <a:bodyPr/>
        <a:lstStyle/>
        <a:p>
          <a:endParaRPr lang="sl-SI" sz="2800"/>
        </a:p>
      </dgm:t>
    </dgm:pt>
    <dgm:pt modelId="{009D7F53-ADA8-49D3-8941-6005414BA9E9}" type="sibTrans" cxnId="{5F91759A-64B0-4D5B-A71F-3AACA95264A9}">
      <dgm:prSet/>
      <dgm:spPr/>
      <dgm:t>
        <a:bodyPr/>
        <a:lstStyle/>
        <a:p>
          <a:endParaRPr lang="sl-SI" sz="2800"/>
        </a:p>
      </dgm:t>
    </dgm:pt>
    <dgm:pt modelId="{3101DFAD-E333-43D3-978E-5C71F05B51C4}">
      <dgm:prSet custT="1"/>
      <dgm:spPr/>
      <dgm:t>
        <a:bodyPr/>
        <a:lstStyle/>
        <a:p>
          <a:pPr algn="ctr"/>
          <a:r>
            <a:rPr lang="sl-SI" altLang="zh-CN" sz="2800" b="1">
              <a:latin typeface="Comic Sans MS" pitchFamily="66" charset="0"/>
            </a:rPr>
            <a:t>delovno storilnost človeka merimo s količino dela, ki ga opravi v časovni enoti, </a:t>
          </a:r>
          <a:endParaRPr lang="sl-SI" altLang="zh-CN" sz="2800" b="1" dirty="0">
            <a:latin typeface="Comic Sans MS" pitchFamily="66" charset="0"/>
          </a:endParaRPr>
        </a:p>
      </dgm:t>
    </dgm:pt>
    <dgm:pt modelId="{9C212C6D-C9DC-4ABB-9141-43A99915C54A}" type="parTrans" cxnId="{F4268E01-3C66-4011-8720-D2313EDAC35E}">
      <dgm:prSet/>
      <dgm:spPr/>
      <dgm:t>
        <a:bodyPr/>
        <a:lstStyle/>
        <a:p>
          <a:endParaRPr lang="sl-SI" sz="2800"/>
        </a:p>
      </dgm:t>
    </dgm:pt>
    <dgm:pt modelId="{87E6D319-5187-4246-912D-891FC6725AC2}" type="sibTrans" cxnId="{F4268E01-3C66-4011-8720-D2313EDAC35E}">
      <dgm:prSet/>
      <dgm:spPr/>
      <dgm:t>
        <a:bodyPr/>
        <a:lstStyle/>
        <a:p>
          <a:endParaRPr lang="sl-SI" sz="2800"/>
        </a:p>
      </dgm:t>
    </dgm:pt>
    <dgm:pt modelId="{78CFB1C4-B8E8-4C11-BA2B-DA6AEBD2945B}">
      <dgm:prSet custT="1"/>
      <dgm:spPr/>
      <dgm:t>
        <a:bodyPr/>
        <a:lstStyle/>
        <a:p>
          <a:pPr algn="ctr"/>
          <a:r>
            <a:rPr lang="sl-SI" altLang="zh-CN" sz="2800" b="1">
              <a:latin typeface="Comic Sans MS" pitchFamily="66" charset="0"/>
            </a:rPr>
            <a:t>da človek lahko dela s kakršnim koli delovnim učinkom, je njegova pripravljenost za delo, </a:t>
          </a:r>
          <a:endParaRPr lang="sl-SI" altLang="zh-CN" sz="2800" b="1" dirty="0">
            <a:latin typeface="Comic Sans MS" pitchFamily="66" charset="0"/>
          </a:endParaRPr>
        </a:p>
      </dgm:t>
    </dgm:pt>
    <dgm:pt modelId="{51CA4151-01D2-4560-8FF2-41839A283BC4}" type="parTrans" cxnId="{2F9E840A-414A-47FD-A1B8-6A40ACE24852}">
      <dgm:prSet/>
      <dgm:spPr/>
      <dgm:t>
        <a:bodyPr/>
        <a:lstStyle/>
        <a:p>
          <a:endParaRPr lang="sl-SI" sz="2800"/>
        </a:p>
      </dgm:t>
    </dgm:pt>
    <dgm:pt modelId="{42AC382F-782D-4843-A1B9-7EE186858757}" type="sibTrans" cxnId="{2F9E840A-414A-47FD-A1B8-6A40ACE24852}">
      <dgm:prSet/>
      <dgm:spPr/>
      <dgm:t>
        <a:bodyPr/>
        <a:lstStyle/>
        <a:p>
          <a:endParaRPr lang="sl-SI" sz="2800"/>
        </a:p>
      </dgm:t>
    </dgm:pt>
    <dgm:pt modelId="{306C49B1-6CDA-45CA-A235-12AAF977381B}" type="pres">
      <dgm:prSet presAssocID="{41A8550F-B9B4-441A-990C-E57AD3D1E0B6}" presName="linear" presStyleCnt="0">
        <dgm:presLayoutVars>
          <dgm:dir/>
          <dgm:animLvl val="lvl"/>
          <dgm:resizeHandles val="exact"/>
        </dgm:presLayoutVars>
      </dgm:prSet>
      <dgm:spPr/>
    </dgm:pt>
    <dgm:pt modelId="{C6413DE4-E93C-40BF-9781-FEC32EE30CEF}" type="pres">
      <dgm:prSet presAssocID="{B948156D-6E7F-4174-9AD3-BCE54C1C35EE}" presName="parentLin" presStyleCnt="0"/>
      <dgm:spPr/>
    </dgm:pt>
    <dgm:pt modelId="{F76776EF-96A4-4371-9774-DF1E8D6CB9A7}" type="pres">
      <dgm:prSet presAssocID="{B948156D-6E7F-4174-9AD3-BCE54C1C35EE}" presName="parentLeftMargin" presStyleLbl="node1" presStyleIdx="0" presStyleCnt="3"/>
      <dgm:spPr/>
    </dgm:pt>
    <dgm:pt modelId="{A843A140-7CF5-4EBF-B915-7F7163BAED2B}" type="pres">
      <dgm:prSet presAssocID="{B948156D-6E7F-4174-9AD3-BCE54C1C35EE}" presName="parentText" presStyleLbl="node1" presStyleIdx="0" presStyleCnt="3" custScaleX="133100" custScaleY="121000">
        <dgm:presLayoutVars>
          <dgm:chMax val="0"/>
          <dgm:bulletEnabled val="1"/>
        </dgm:presLayoutVars>
      </dgm:prSet>
      <dgm:spPr/>
    </dgm:pt>
    <dgm:pt modelId="{A21D5E90-BCD8-43AD-BAB7-99FBE8F9B543}" type="pres">
      <dgm:prSet presAssocID="{B948156D-6E7F-4174-9AD3-BCE54C1C35EE}" presName="negativeSpace" presStyleCnt="0"/>
      <dgm:spPr/>
    </dgm:pt>
    <dgm:pt modelId="{71D7B0C2-8726-45C8-9A73-375D5D32213D}" type="pres">
      <dgm:prSet presAssocID="{B948156D-6E7F-4174-9AD3-BCE54C1C35EE}" presName="childText" presStyleLbl="conFgAcc1" presStyleIdx="0" presStyleCnt="3">
        <dgm:presLayoutVars>
          <dgm:bulletEnabled val="1"/>
        </dgm:presLayoutVars>
      </dgm:prSet>
      <dgm:spPr/>
    </dgm:pt>
    <dgm:pt modelId="{06B70B8E-45DE-40C9-9C54-ED71207A0B69}" type="pres">
      <dgm:prSet presAssocID="{009D7F53-ADA8-49D3-8941-6005414BA9E9}" presName="spaceBetweenRectangles" presStyleCnt="0"/>
      <dgm:spPr/>
    </dgm:pt>
    <dgm:pt modelId="{648D04AC-B435-48F2-883E-0536AFD0A21F}" type="pres">
      <dgm:prSet presAssocID="{3101DFAD-E333-43D3-978E-5C71F05B51C4}" presName="parentLin" presStyleCnt="0"/>
      <dgm:spPr/>
    </dgm:pt>
    <dgm:pt modelId="{93ED28A9-C7A2-42E7-A3CF-ED3D431CFC5F}" type="pres">
      <dgm:prSet presAssocID="{3101DFAD-E333-43D3-978E-5C71F05B51C4}" presName="parentLeftMargin" presStyleLbl="node1" presStyleIdx="0" presStyleCnt="3"/>
      <dgm:spPr/>
    </dgm:pt>
    <dgm:pt modelId="{B44E3045-DB03-4259-A38E-ED7E508A2E6B}" type="pres">
      <dgm:prSet presAssocID="{3101DFAD-E333-43D3-978E-5C71F05B51C4}" presName="parentText" presStyleLbl="node1" presStyleIdx="1" presStyleCnt="3" custScaleX="133100" custScaleY="82645">
        <dgm:presLayoutVars>
          <dgm:chMax val="0"/>
          <dgm:bulletEnabled val="1"/>
        </dgm:presLayoutVars>
      </dgm:prSet>
      <dgm:spPr/>
    </dgm:pt>
    <dgm:pt modelId="{84874D87-75D1-4BC1-81AB-14635DDA2F9B}" type="pres">
      <dgm:prSet presAssocID="{3101DFAD-E333-43D3-978E-5C71F05B51C4}" presName="negativeSpace" presStyleCnt="0"/>
      <dgm:spPr/>
    </dgm:pt>
    <dgm:pt modelId="{61920F7F-01AA-4993-9377-AA0A57656A50}" type="pres">
      <dgm:prSet presAssocID="{3101DFAD-E333-43D3-978E-5C71F05B51C4}" presName="childText" presStyleLbl="conFgAcc1" presStyleIdx="1" presStyleCnt="3">
        <dgm:presLayoutVars>
          <dgm:bulletEnabled val="1"/>
        </dgm:presLayoutVars>
      </dgm:prSet>
      <dgm:spPr/>
    </dgm:pt>
    <dgm:pt modelId="{B454EBCA-115C-4290-8483-53CAF5FB0DD0}" type="pres">
      <dgm:prSet presAssocID="{87E6D319-5187-4246-912D-891FC6725AC2}" presName="spaceBetweenRectangles" presStyleCnt="0"/>
      <dgm:spPr/>
    </dgm:pt>
    <dgm:pt modelId="{6CB5F5AD-3EE3-4327-82F8-A1C87CA59534}" type="pres">
      <dgm:prSet presAssocID="{78CFB1C4-B8E8-4C11-BA2B-DA6AEBD2945B}" presName="parentLin" presStyleCnt="0"/>
      <dgm:spPr/>
    </dgm:pt>
    <dgm:pt modelId="{60272C7D-8130-468D-BAA2-6365C6B866BC}" type="pres">
      <dgm:prSet presAssocID="{78CFB1C4-B8E8-4C11-BA2B-DA6AEBD2945B}" presName="parentLeftMargin" presStyleLbl="node1" presStyleIdx="1" presStyleCnt="3"/>
      <dgm:spPr/>
    </dgm:pt>
    <dgm:pt modelId="{E2CE7028-EF3D-43D3-B05D-CDD26801A4E2}" type="pres">
      <dgm:prSet presAssocID="{78CFB1C4-B8E8-4C11-BA2B-DA6AEBD2945B}" presName="parentText" presStyleLbl="node1" presStyleIdx="2" presStyleCnt="3" custScaleX="133100" custScaleY="82645">
        <dgm:presLayoutVars>
          <dgm:chMax val="0"/>
          <dgm:bulletEnabled val="1"/>
        </dgm:presLayoutVars>
      </dgm:prSet>
      <dgm:spPr/>
    </dgm:pt>
    <dgm:pt modelId="{BD2C4598-6CE8-466A-99F1-756C1C6BBE0E}" type="pres">
      <dgm:prSet presAssocID="{78CFB1C4-B8E8-4C11-BA2B-DA6AEBD2945B}" presName="negativeSpace" presStyleCnt="0"/>
      <dgm:spPr/>
    </dgm:pt>
    <dgm:pt modelId="{0C0853B6-8334-49A9-995B-9546807E1EEA}" type="pres">
      <dgm:prSet presAssocID="{78CFB1C4-B8E8-4C11-BA2B-DA6AEBD2945B}" presName="childText" presStyleLbl="conFgAcc1" presStyleIdx="2" presStyleCnt="3">
        <dgm:presLayoutVars>
          <dgm:bulletEnabled val="1"/>
        </dgm:presLayoutVars>
      </dgm:prSet>
      <dgm:spPr/>
    </dgm:pt>
  </dgm:ptLst>
  <dgm:cxnLst>
    <dgm:cxn modelId="{F4268E01-3C66-4011-8720-D2313EDAC35E}" srcId="{41A8550F-B9B4-441A-990C-E57AD3D1E0B6}" destId="{3101DFAD-E333-43D3-978E-5C71F05B51C4}" srcOrd="1" destOrd="0" parTransId="{9C212C6D-C9DC-4ABB-9141-43A99915C54A}" sibTransId="{87E6D319-5187-4246-912D-891FC6725AC2}"/>
    <dgm:cxn modelId="{2F9E840A-414A-47FD-A1B8-6A40ACE24852}" srcId="{41A8550F-B9B4-441A-990C-E57AD3D1E0B6}" destId="{78CFB1C4-B8E8-4C11-BA2B-DA6AEBD2945B}" srcOrd="2" destOrd="0" parTransId="{51CA4151-01D2-4560-8FF2-41839A283BC4}" sibTransId="{42AC382F-782D-4843-A1B9-7EE186858757}"/>
    <dgm:cxn modelId="{9A48DF0D-2951-45C7-90F2-8FF4B116B881}" type="presOf" srcId="{3101DFAD-E333-43D3-978E-5C71F05B51C4}" destId="{93ED28A9-C7A2-42E7-A3CF-ED3D431CFC5F}" srcOrd="0" destOrd="0" presId="urn:microsoft.com/office/officeart/2005/8/layout/list1"/>
    <dgm:cxn modelId="{A574C730-2BD8-449F-ADCE-71AAE2BB61E6}" type="presOf" srcId="{41A8550F-B9B4-441A-990C-E57AD3D1E0B6}" destId="{306C49B1-6CDA-45CA-A235-12AAF977381B}" srcOrd="0" destOrd="0" presId="urn:microsoft.com/office/officeart/2005/8/layout/list1"/>
    <dgm:cxn modelId="{B3DA6A3B-1C2F-4197-9C71-DEA3DDD485F0}" type="presOf" srcId="{3101DFAD-E333-43D3-978E-5C71F05B51C4}" destId="{B44E3045-DB03-4259-A38E-ED7E508A2E6B}" srcOrd="1" destOrd="0" presId="urn:microsoft.com/office/officeart/2005/8/layout/list1"/>
    <dgm:cxn modelId="{3EE99F5E-745D-461F-9783-9C88234AFD2C}" type="presOf" srcId="{B948156D-6E7F-4174-9AD3-BCE54C1C35EE}" destId="{A843A140-7CF5-4EBF-B915-7F7163BAED2B}" srcOrd="1" destOrd="0" presId="urn:microsoft.com/office/officeart/2005/8/layout/list1"/>
    <dgm:cxn modelId="{87154F74-4FF9-435B-A43E-318752E8605C}" type="presOf" srcId="{78CFB1C4-B8E8-4C11-BA2B-DA6AEBD2945B}" destId="{E2CE7028-EF3D-43D3-B05D-CDD26801A4E2}" srcOrd="1" destOrd="0" presId="urn:microsoft.com/office/officeart/2005/8/layout/list1"/>
    <dgm:cxn modelId="{ECFEAD7F-A6F9-4927-A604-9E9552C5593B}" type="presOf" srcId="{78CFB1C4-B8E8-4C11-BA2B-DA6AEBD2945B}" destId="{60272C7D-8130-468D-BAA2-6365C6B866BC}" srcOrd="0" destOrd="0" presId="urn:microsoft.com/office/officeart/2005/8/layout/list1"/>
    <dgm:cxn modelId="{5F91759A-64B0-4D5B-A71F-3AACA95264A9}" srcId="{41A8550F-B9B4-441A-990C-E57AD3D1E0B6}" destId="{B948156D-6E7F-4174-9AD3-BCE54C1C35EE}" srcOrd="0" destOrd="0" parTransId="{7CA294D8-5B8D-49F0-9748-C47CFFC37A93}" sibTransId="{009D7F53-ADA8-49D3-8941-6005414BA9E9}"/>
    <dgm:cxn modelId="{EF7BFCED-FEB1-4818-9244-A8DE7DB8584E}" type="presOf" srcId="{B948156D-6E7F-4174-9AD3-BCE54C1C35EE}" destId="{F76776EF-96A4-4371-9774-DF1E8D6CB9A7}" srcOrd="0" destOrd="0" presId="urn:microsoft.com/office/officeart/2005/8/layout/list1"/>
    <dgm:cxn modelId="{1831C741-25BB-4981-A0E2-D70294B8E4EA}" type="presParOf" srcId="{306C49B1-6CDA-45CA-A235-12AAF977381B}" destId="{C6413DE4-E93C-40BF-9781-FEC32EE30CEF}" srcOrd="0" destOrd="0" presId="urn:microsoft.com/office/officeart/2005/8/layout/list1"/>
    <dgm:cxn modelId="{FB1FF69C-31FD-4EB1-ACF3-7713EA5AC5D7}" type="presParOf" srcId="{C6413DE4-E93C-40BF-9781-FEC32EE30CEF}" destId="{F76776EF-96A4-4371-9774-DF1E8D6CB9A7}" srcOrd="0" destOrd="0" presId="urn:microsoft.com/office/officeart/2005/8/layout/list1"/>
    <dgm:cxn modelId="{71631545-4E1C-40CC-84CD-4987F50ABC5C}" type="presParOf" srcId="{C6413DE4-E93C-40BF-9781-FEC32EE30CEF}" destId="{A843A140-7CF5-4EBF-B915-7F7163BAED2B}" srcOrd="1" destOrd="0" presId="urn:microsoft.com/office/officeart/2005/8/layout/list1"/>
    <dgm:cxn modelId="{69390713-694B-41EA-8FB2-DF4E4A77E489}" type="presParOf" srcId="{306C49B1-6CDA-45CA-A235-12AAF977381B}" destId="{A21D5E90-BCD8-43AD-BAB7-99FBE8F9B543}" srcOrd="1" destOrd="0" presId="urn:microsoft.com/office/officeart/2005/8/layout/list1"/>
    <dgm:cxn modelId="{E6002EA7-D0F3-41E1-B113-C79410BAC63C}" type="presParOf" srcId="{306C49B1-6CDA-45CA-A235-12AAF977381B}" destId="{71D7B0C2-8726-45C8-9A73-375D5D32213D}" srcOrd="2" destOrd="0" presId="urn:microsoft.com/office/officeart/2005/8/layout/list1"/>
    <dgm:cxn modelId="{E2AC3303-D2BA-4AEA-9FDF-38D6460A6674}" type="presParOf" srcId="{306C49B1-6CDA-45CA-A235-12AAF977381B}" destId="{06B70B8E-45DE-40C9-9C54-ED71207A0B69}" srcOrd="3" destOrd="0" presId="urn:microsoft.com/office/officeart/2005/8/layout/list1"/>
    <dgm:cxn modelId="{8B49AA06-4A03-4DF3-A3C4-D5D408A101A2}" type="presParOf" srcId="{306C49B1-6CDA-45CA-A235-12AAF977381B}" destId="{648D04AC-B435-48F2-883E-0536AFD0A21F}" srcOrd="4" destOrd="0" presId="urn:microsoft.com/office/officeart/2005/8/layout/list1"/>
    <dgm:cxn modelId="{0C0FC858-8F77-4729-BA85-96C6876EB8D8}" type="presParOf" srcId="{648D04AC-B435-48F2-883E-0536AFD0A21F}" destId="{93ED28A9-C7A2-42E7-A3CF-ED3D431CFC5F}" srcOrd="0" destOrd="0" presId="urn:microsoft.com/office/officeart/2005/8/layout/list1"/>
    <dgm:cxn modelId="{24CE4765-EF38-4178-938B-E18500787B33}" type="presParOf" srcId="{648D04AC-B435-48F2-883E-0536AFD0A21F}" destId="{B44E3045-DB03-4259-A38E-ED7E508A2E6B}" srcOrd="1" destOrd="0" presId="urn:microsoft.com/office/officeart/2005/8/layout/list1"/>
    <dgm:cxn modelId="{2363B305-CA78-4C96-99C1-3207D0C83673}" type="presParOf" srcId="{306C49B1-6CDA-45CA-A235-12AAF977381B}" destId="{84874D87-75D1-4BC1-81AB-14635DDA2F9B}" srcOrd="5" destOrd="0" presId="urn:microsoft.com/office/officeart/2005/8/layout/list1"/>
    <dgm:cxn modelId="{261C4F27-2DC2-4268-BC0E-ED0246D0A730}" type="presParOf" srcId="{306C49B1-6CDA-45CA-A235-12AAF977381B}" destId="{61920F7F-01AA-4993-9377-AA0A57656A50}" srcOrd="6" destOrd="0" presId="urn:microsoft.com/office/officeart/2005/8/layout/list1"/>
    <dgm:cxn modelId="{740A4609-F7EA-4B49-99F1-E93ABD321BC0}" type="presParOf" srcId="{306C49B1-6CDA-45CA-A235-12AAF977381B}" destId="{B454EBCA-115C-4290-8483-53CAF5FB0DD0}" srcOrd="7" destOrd="0" presId="urn:microsoft.com/office/officeart/2005/8/layout/list1"/>
    <dgm:cxn modelId="{3BA96D97-F35E-42D4-B176-390588BC9456}" type="presParOf" srcId="{306C49B1-6CDA-45CA-A235-12AAF977381B}" destId="{6CB5F5AD-3EE3-4327-82F8-A1C87CA59534}" srcOrd="8" destOrd="0" presId="urn:microsoft.com/office/officeart/2005/8/layout/list1"/>
    <dgm:cxn modelId="{24C571A3-F4E0-4DF6-80F5-45FA5483EC70}" type="presParOf" srcId="{6CB5F5AD-3EE3-4327-82F8-A1C87CA59534}" destId="{60272C7D-8130-468D-BAA2-6365C6B866BC}" srcOrd="0" destOrd="0" presId="urn:microsoft.com/office/officeart/2005/8/layout/list1"/>
    <dgm:cxn modelId="{2E6C46F5-B372-4901-BAEA-7DEA122EC9A9}" type="presParOf" srcId="{6CB5F5AD-3EE3-4327-82F8-A1C87CA59534}" destId="{E2CE7028-EF3D-43D3-B05D-CDD26801A4E2}" srcOrd="1" destOrd="0" presId="urn:microsoft.com/office/officeart/2005/8/layout/list1"/>
    <dgm:cxn modelId="{E3BF2B32-B21C-4B50-ADD2-9E691640F20A}" type="presParOf" srcId="{306C49B1-6CDA-45CA-A235-12AAF977381B}" destId="{BD2C4598-6CE8-466A-99F1-756C1C6BBE0E}" srcOrd="9" destOrd="0" presId="urn:microsoft.com/office/officeart/2005/8/layout/list1"/>
    <dgm:cxn modelId="{496A4E0F-6E91-4CBD-96A1-D253B6A1B598}" type="presParOf" srcId="{306C49B1-6CDA-45CA-A235-12AAF977381B}" destId="{0C0853B6-8334-49A9-995B-9546807E1EE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1A8550F-B9B4-441A-990C-E57AD3D1E0B6}" type="doc">
      <dgm:prSet loTypeId="urn:microsoft.com/office/officeart/2005/8/layout/list1" loCatId="list" qsTypeId="urn:microsoft.com/office/officeart/2005/8/quickstyle/simple3" qsCatId="simple" csTypeId="urn:microsoft.com/office/officeart/2005/8/colors/colorful2" csCatId="colorful" phldr="1"/>
      <dgm:spPr/>
      <dgm:t>
        <a:bodyPr/>
        <a:lstStyle/>
        <a:p>
          <a:endParaRPr lang="sl-SI"/>
        </a:p>
      </dgm:t>
    </dgm:pt>
    <dgm:pt modelId="{B948156D-6E7F-4174-9AD3-BCE54C1C35EE}">
      <dgm:prSet custT="1"/>
      <dgm:spPr/>
      <dgm:t>
        <a:bodyPr/>
        <a:lstStyle/>
        <a:p>
          <a:pPr algn="ctr"/>
          <a:r>
            <a:rPr lang="sl-SI" altLang="zh-CN" sz="2600" b="1" dirty="0">
              <a:latin typeface="Comic Sans MS" pitchFamily="66" charset="0"/>
            </a:rPr>
            <a:t>pripravljenost lahko izrazimo v resnično opravljenem delu oz. doseženem učinku,če dobi delavec zahtevek za delo oz. delovno nalogo, </a:t>
          </a:r>
          <a:endParaRPr lang="sl-SI" sz="2600" dirty="0"/>
        </a:p>
      </dgm:t>
    </dgm:pt>
    <dgm:pt modelId="{7CA294D8-5B8D-49F0-9748-C47CFFC37A93}" type="parTrans" cxnId="{5F91759A-64B0-4D5B-A71F-3AACA95264A9}">
      <dgm:prSet/>
      <dgm:spPr/>
      <dgm:t>
        <a:bodyPr/>
        <a:lstStyle/>
        <a:p>
          <a:endParaRPr lang="sl-SI" sz="2400"/>
        </a:p>
      </dgm:t>
    </dgm:pt>
    <dgm:pt modelId="{009D7F53-ADA8-49D3-8941-6005414BA9E9}" type="sibTrans" cxnId="{5F91759A-64B0-4D5B-A71F-3AACA95264A9}">
      <dgm:prSet/>
      <dgm:spPr/>
      <dgm:t>
        <a:bodyPr/>
        <a:lstStyle/>
        <a:p>
          <a:endParaRPr lang="sl-SI" sz="2400"/>
        </a:p>
      </dgm:t>
    </dgm:pt>
    <dgm:pt modelId="{E20B862A-F757-4D20-9FF4-F3D82D1A4F4A}">
      <dgm:prSet custT="1"/>
      <dgm:spPr/>
      <dgm:t>
        <a:bodyPr/>
        <a:lstStyle/>
        <a:p>
          <a:pPr algn="ctr"/>
          <a:r>
            <a:rPr lang="sl-SI" altLang="zh-CN" sz="2600" b="1" dirty="0">
              <a:latin typeface="Comic Sans MS" pitchFamily="66" charset="0"/>
            </a:rPr>
            <a:t>pripravljenost človeka za delo, določajo njegove sposobnosti, če te uskladimo z zahtevami dela, ugotovimo usposobljenost človeka za obravnavano delo,</a:t>
          </a:r>
        </a:p>
      </dgm:t>
    </dgm:pt>
    <dgm:pt modelId="{FFBBAA8B-FA51-4431-B7B1-CE7501207B5D}" type="parTrans" cxnId="{E93C3A7F-AD5D-47B4-8988-4852EFD070C3}">
      <dgm:prSet/>
      <dgm:spPr/>
      <dgm:t>
        <a:bodyPr/>
        <a:lstStyle/>
        <a:p>
          <a:endParaRPr lang="sl-SI" sz="2400"/>
        </a:p>
      </dgm:t>
    </dgm:pt>
    <dgm:pt modelId="{453F7AA1-1E43-4275-AB79-1CF4A0DF2B9F}" type="sibTrans" cxnId="{E93C3A7F-AD5D-47B4-8988-4852EFD070C3}">
      <dgm:prSet/>
      <dgm:spPr/>
      <dgm:t>
        <a:bodyPr/>
        <a:lstStyle/>
        <a:p>
          <a:endParaRPr lang="sl-SI" sz="2400"/>
        </a:p>
      </dgm:t>
    </dgm:pt>
    <dgm:pt modelId="{20596EC1-83F1-472B-839F-FFEC8B24775B}">
      <dgm:prSet custT="1"/>
      <dgm:spPr/>
      <dgm:t>
        <a:bodyPr/>
        <a:lstStyle/>
        <a:p>
          <a:pPr algn="ctr"/>
          <a:r>
            <a:rPr lang="sl-SI" altLang="zh-CN" sz="2600" b="1">
              <a:latin typeface="Comic Sans MS" pitchFamily="66" charset="0"/>
            </a:rPr>
            <a:t>sposobnost za delo sprožijo notranje spodbude v človeku, usmerjene na delovno nalogo in imajo različne vzroke, tj. motivacija ali delavnost.</a:t>
          </a:r>
          <a:endParaRPr lang="sl-SI" sz="2600" b="1" dirty="0">
            <a:latin typeface="Comic Sans MS" pitchFamily="66" charset="0"/>
          </a:endParaRPr>
        </a:p>
      </dgm:t>
    </dgm:pt>
    <dgm:pt modelId="{FDFD3074-8492-48D1-A526-1A3AB3D8A109}" type="parTrans" cxnId="{6D882B34-74ED-445C-B39C-BF735EA48F7C}">
      <dgm:prSet/>
      <dgm:spPr/>
      <dgm:t>
        <a:bodyPr/>
        <a:lstStyle/>
        <a:p>
          <a:endParaRPr lang="sl-SI" sz="2400"/>
        </a:p>
      </dgm:t>
    </dgm:pt>
    <dgm:pt modelId="{B69D99F5-C19C-41B1-B8DC-6EC312CE584A}" type="sibTrans" cxnId="{6D882B34-74ED-445C-B39C-BF735EA48F7C}">
      <dgm:prSet/>
      <dgm:spPr/>
      <dgm:t>
        <a:bodyPr/>
        <a:lstStyle/>
        <a:p>
          <a:endParaRPr lang="sl-SI" sz="2400"/>
        </a:p>
      </dgm:t>
    </dgm:pt>
    <dgm:pt modelId="{306C49B1-6CDA-45CA-A235-12AAF977381B}" type="pres">
      <dgm:prSet presAssocID="{41A8550F-B9B4-441A-990C-E57AD3D1E0B6}" presName="linear" presStyleCnt="0">
        <dgm:presLayoutVars>
          <dgm:dir/>
          <dgm:animLvl val="lvl"/>
          <dgm:resizeHandles val="exact"/>
        </dgm:presLayoutVars>
      </dgm:prSet>
      <dgm:spPr/>
    </dgm:pt>
    <dgm:pt modelId="{C6413DE4-E93C-40BF-9781-FEC32EE30CEF}" type="pres">
      <dgm:prSet presAssocID="{B948156D-6E7F-4174-9AD3-BCE54C1C35EE}" presName="parentLin" presStyleCnt="0"/>
      <dgm:spPr/>
    </dgm:pt>
    <dgm:pt modelId="{F76776EF-96A4-4371-9774-DF1E8D6CB9A7}" type="pres">
      <dgm:prSet presAssocID="{B948156D-6E7F-4174-9AD3-BCE54C1C35EE}" presName="parentLeftMargin" presStyleLbl="node1" presStyleIdx="0" presStyleCnt="3"/>
      <dgm:spPr/>
    </dgm:pt>
    <dgm:pt modelId="{A843A140-7CF5-4EBF-B915-7F7163BAED2B}" type="pres">
      <dgm:prSet presAssocID="{B948156D-6E7F-4174-9AD3-BCE54C1C35EE}" presName="parentText" presStyleLbl="node1" presStyleIdx="0" presStyleCnt="3" custScaleX="133100">
        <dgm:presLayoutVars>
          <dgm:chMax val="0"/>
          <dgm:bulletEnabled val="1"/>
        </dgm:presLayoutVars>
      </dgm:prSet>
      <dgm:spPr/>
    </dgm:pt>
    <dgm:pt modelId="{A21D5E90-BCD8-43AD-BAB7-99FBE8F9B543}" type="pres">
      <dgm:prSet presAssocID="{B948156D-6E7F-4174-9AD3-BCE54C1C35EE}" presName="negativeSpace" presStyleCnt="0"/>
      <dgm:spPr/>
    </dgm:pt>
    <dgm:pt modelId="{71D7B0C2-8726-45C8-9A73-375D5D32213D}" type="pres">
      <dgm:prSet presAssocID="{B948156D-6E7F-4174-9AD3-BCE54C1C35EE}" presName="childText" presStyleLbl="conFgAcc1" presStyleIdx="0" presStyleCnt="3">
        <dgm:presLayoutVars>
          <dgm:bulletEnabled val="1"/>
        </dgm:presLayoutVars>
      </dgm:prSet>
      <dgm:spPr/>
    </dgm:pt>
    <dgm:pt modelId="{06B70B8E-45DE-40C9-9C54-ED71207A0B69}" type="pres">
      <dgm:prSet presAssocID="{009D7F53-ADA8-49D3-8941-6005414BA9E9}" presName="spaceBetweenRectangles" presStyleCnt="0"/>
      <dgm:spPr/>
    </dgm:pt>
    <dgm:pt modelId="{093AFADD-BE22-40D1-8306-8F6BFE8AF0AD}" type="pres">
      <dgm:prSet presAssocID="{E20B862A-F757-4D20-9FF4-F3D82D1A4F4A}" presName="parentLin" presStyleCnt="0"/>
      <dgm:spPr/>
    </dgm:pt>
    <dgm:pt modelId="{3FAFF57B-843A-4D7F-9F42-18BC0C99AFF9}" type="pres">
      <dgm:prSet presAssocID="{E20B862A-F757-4D20-9FF4-F3D82D1A4F4A}" presName="parentLeftMargin" presStyleLbl="node1" presStyleIdx="0" presStyleCnt="3"/>
      <dgm:spPr/>
    </dgm:pt>
    <dgm:pt modelId="{E581D740-2839-4056-9414-DFBFFFD950AA}" type="pres">
      <dgm:prSet presAssocID="{E20B862A-F757-4D20-9FF4-F3D82D1A4F4A}" presName="parentText" presStyleLbl="node1" presStyleIdx="1" presStyleCnt="3" custScaleX="133100" custScaleY="143897">
        <dgm:presLayoutVars>
          <dgm:chMax val="0"/>
          <dgm:bulletEnabled val="1"/>
        </dgm:presLayoutVars>
      </dgm:prSet>
      <dgm:spPr/>
    </dgm:pt>
    <dgm:pt modelId="{EAE6648D-BF23-4CED-BA91-91E477A132F6}" type="pres">
      <dgm:prSet presAssocID="{E20B862A-F757-4D20-9FF4-F3D82D1A4F4A}" presName="negativeSpace" presStyleCnt="0"/>
      <dgm:spPr/>
    </dgm:pt>
    <dgm:pt modelId="{4360AA8E-B4EB-4A8D-83B7-1583BE5397AA}" type="pres">
      <dgm:prSet presAssocID="{E20B862A-F757-4D20-9FF4-F3D82D1A4F4A}" presName="childText" presStyleLbl="conFgAcc1" presStyleIdx="1" presStyleCnt="3">
        <dgm:presLayoutVars>
          <dgm:bulletEnabled val="1"/>
        </dgm:presLayoutVars>
      </dgm:prSet>
      <dgm:spPr/>
    </dgm:pt>
    <dgm:pt modelId="{B262AD8B-E78F-4D16-8E71-A2EC754DEB78}" type="pres">
      <dgm:prSet presAssocID="{453F7AA1-1E43-4275-AB79-1CF4A0DF2B9F}" presName="spaceBetweenRectangles" presStyleCnt="0"/>
      <dgm:spPr/>
    </dgm:pt>
    <dgm:pt modelId="{7B9E5442-A396-413C-9109-0051B995ED4D}" type="pres">
      <dgm:prSet presAssocID="{20596EC1-83F1-472B-839F-FFEC8B24775B}" presName="parentLin" presStyleCnt="0"/>
      <dgm:spPr/>
    </dgm:pt>
    <dgm:pt modelId="{3024E85C-7A4E-41AC-B973-90226BE566BD}" type="pres">
      <dgm:prSet presAssocID="{20596EC1-83F1-472B-839F-FFEC8B24775B}" presName="parentLeftMargin" presStyleLbl="node1" presStyleIdx="1" presStyleCnt="3"/>
      <dgm:spPr/>
    </dgm:pt>
    <dgm:pt modelId="{453D606F-570A-4484-B501-87BD302DC516}" type="pres">
      <dgm:prSet presAssocID="{20596EC1-83F1-472B-839F-FFEC8B24775B}" presName="parentText" presStyleLbl="node1" presStyleIdx="2" presStyleCnt="3" custScaleX="133100" custScaleY="121801">
        <dgm:presLayoutVars>
          <dgm:chMax val="0"/>
          <dgm:bulletEnabled val="1"/>
        </dgm:presLayoutVars>
      </dgm:prSet>
      <dgm:spPr/>
    </dgm:pt>
    <dgm:pt modelId="{892A5716-06D0-4925-B9BF-804A30AF1E4A}" type="pres">
      <dgm:prSet presAssocID="{20596EC1-83F1-472B-839F-FFEC8B24775B}" presName="negativeSpace" presStyleCnt="0"/>
      <dgm:spPr/>
    </dgm:pt>
    <dgm:pt modelId="{760C83F3-6547-488E-94E5-7487F2DC157E}" type="pres">
      <dgm:prSet presAssocID="{20596EC1-83F1-472B-839F-FFEC8B24775B}" presName="childText" presStyleLbl="conFgAcc1" presStyleIdx="2" presStyleCnt="3">
        <dgm:presLayoutVars>
          <dgm:bulletEnabled val="1"/>
        </dgm:presLayoutVars>
      </dgm:prSet>
      <dgm:spPr/>
    </dgm:pt>
  </dgm:ptLst>
  <dgm:cxnLst>
    <dgm:cxn modelId="{6D882B34-74ED-445C-B39C-BF735EA48F7C}" srcId="{41A8550F-B9B4-441A-990C-E57AD3D1E0B6}" destId="{20596EC1-83F1-472B-839F-FFEC8B24775B}" srcOrd="2" destOrd="0" parTransId="{FDFD3074-8492-48D1-A526-1A3AB3D8A109}" sibTransId="{B69D99F5-C19C-41B1-B8DC-6EC312CE584A}"/>
    <dgm:cxn modelId="{79C67963-0FA9-44F1-8B0A-585B509C006D}" type="presOf" srcId="{20596EC1-83F1-472B-839F-FFEC8B24775B}" destId="{453D606F-570A-4484-B501-87BD302DC516}" srcOrd="1" destOrd="0" presId="urn:microsoft.com/office/officeart/2005/8/layout/list1"/>
    <dgm:cxn modelId="{80322074-50F5-4141-86D0-4634DD738220}" type="presOf" srcId="{E20B862A-F757-4D20-9FF4-F3D82D1A4F4A}" destId="{3FAFF57B-843A-4D7F-9F42-18BC0C99AFF9}" srcOrd="0" destOrd="0" presId="urn:microsoft.com/office/officeart/2005/8/layout/list1"/>
    <dgm:cxn modelId="{97EBF47C-B875-4722-8FB3-76838EBA6D01}" type="presOf" srcId="{E20B862A-F757-4D20-9FF4-F3D82D1A4F4A}" destId="{E581D740-2839-4056-9414-DFBFFFD950AA}" srcOrd="1" destOrd="0" presId="urn:microsoft.com/office/officeart/2005/8/layout/list1"/>
    <dgm:cxn modelId="{9385E57E-A511-41AB-B788-9ED11CAC9359}" type="presOf" srcId="{B948156D-6E7F-4174-9AD3-BCE54C1C35EE}" destId="{F76776EF-96A4-4371-9774-DF1E8D6CB9A7}" srcOrd="0" destOrd="0" presId="urn:microsoft.com/office/officeart/2005/8/layout/list1"/>
    <dgm:cxn modelId="{E93C3A7F-AD5D-47B4-8988-4852EFD070C3}" srcId="{41A8550F-B9B4-441A-990C-E57AD3D1E0B6}" destId="{E20B862A-F757-4D20-9FF4-F3D82D1A4F4A}" srcOrd="1" destOrd="0" parTransId="{FFBBAA8B-FA51-4431-B7B1-CE7501207B5D}" sibTransId="{453F7AA1-1E43-4275-AB79-1CF4A0DF2B9F}"/>
    <dgm:cxn modelId="{4D70618F-783C-4942-BD15-97957C67C1E5}" type="presOf" srcId="{41A8550F-B9B4-441A-990C-E57AD3D1E0B6}" destId="{306C49B1-6CDA-45CA-A235-12AAF977381B}" srcOrd="0" destOrd="0" presId="urn:microsoft.com/office/officeart/2005/8/layout/list1"/>
    <dgm:cxn modelId="{5F91759A-64B0-4D5B-A71F-3AACA95264A9}" srcId="{41A8550F-B9B4-441A-990C-E57AD3D1E0B6}" destId="{B948156D-6E7F-4174-9AD3-BCE54C1C35EE}" srcOrd="0" destOrd="0" parTransId="{7CA294D8-5B8D-49F0-9748-C47CFFC37A93}" sibTransId="{009D7F53-ADA8-49D3-8941-6005414BA9E9}"/>
    <dgm:cxn modelId="{BCBFC0E4-D055-4C0C-8984-F07A6348FAFD}" type="presOf" srcId="{20596EC1-83F1-472B-839F-FFEC8B24775B}" destId="{3024E85C-7A4E-41AC-B973-90226BE566BD}" srcOrd="0" destOrd="0" presId="urn:microsoft.com/office/officeart/2005/8/layout/list1"/>
    <dgm:cxn modelId="{41357DF6-EC7D-4B14-9BF5-57D4C99F4D92}" type="presOf" srcId="{B948156D-6E7F-4174-9AD3-BCE54C1C35EE}" destId="{A843A140-7CF5-4EBF-B915-7F7163BAED2B}" srcOrd="1" destOrd="0" presId="urn:microsoft.com/office/officeart/2005/8/layout/list1"/>
    <dgm:cxn modelId="{F68EA40A-8E99-4E2F-A33E-D645A8D52387}" type="presParOf" srcId="{306C49B1-6CDA-45CA-A235-12AAF977381B}" destId="{C6413DE4-E93C-40BF-9781-FEC32EE30CEF}" srcOrd="0" destOrd="0" presId="urn:microsoft.com/office/officeart/2005/8/layout/list1"/>
    <dgm:cxn modelId="{0F576971-4592-4A38-AEE7-17DD2F51CB1F}" type="presParOf" srcId="{C6413DE4-E93C-40BF-9781-FEC32EE30CEF}" destId="{F76776EF-96A4-4371-9774-DF1E8D6CB9A7}" srcOrd="0" destOrd="0" presId="urn:microsoft.com/office/officeart/2005/8/layout/list1"/>
    <dgm:cxn modelId="{BD688CF8-B0BE-49E3-B28A-46AEECC249E8}" type="presParOf" srcId="{C6413DE4-E93C-40BF-9781-FEC32EE30CEF}" destId="{A843A140-7CF5-4EBF-B915-7F7163BAED2B}" srcOrd="1" destOrd="0" presId="urn:microsoft.com/office/officeart/2005/8/layout/list1"/>
    <dgm:cxn modelId="{58E629D3-5A5D-4D58-BA46-5088E5180FCB}" type="presParOf" srcId="{306C49B1-6CDA-45CA-A235-12AAF977381B}" destId="{A21D5E90-BCD8-43AD-BAB7-99FBE8F9B543}" srcOrd="1" destOrd="0" presId="urn:microsoft.com/office/officeart/2005/8/layout/list1"/>
    <dgm:cxn modelId="{FC746BE3-AA87-4BCD-85B2-30DED32F8579}" type="presParOf" srcId="{306C49B1-6CDA-45CA-A235-12AAF977381B}" destId="{71D7B0C2-8726-45C8-9A73-375D5D32213D}" srcOrd="2" destOrd="0" presId="urn:microsoft.com/office/officeart/2005/8/layout/list1"/>
    <dgm:cxn modelId="{ABDF6324-AC0F-4793-BC98-CDA21AA4A1B3}" type="presParOf" srcId="{306C49B1-6CDA-45CA-A235-12AAF977381B}" destId="{06B70B8E-45DE-40C9-9C54-ED71207A0B69}" srcOrd="3" destOrd="0" presId="urn:microsoft.com/office/officeart/2005/8/layout/list1"/>
    <dgm:cxn modelId="{708D6F8E-0CD3-4E5B-8E45-1F9280717A73}" type="presParOf" srcId="{306C49B1-6CDA-45CA-A235-12AAF977381B}" destId="{093AFADD-BE22-40D1-8306-8F6BFE8AF0AD}" srcOrd="4" destOrd="0" presId="urn:microsoft.com/office/officeart/2005/8/layout/list1"/>
    <dgm:cxn modelId="{4C210194-B7CE-4958-B254-ED0B2551BC04}" type="presParOf" srcId="{093AFADD-BE22-40D1-8306-8F6BFE8AF0AD}" destId="{3FAFF57B-843A-4D7F-9F42-18BC0C99AFF9}" srcOrd="0" destOrd="0" presId="urn:microsoft.com/office/officeart/2005/8/layout/list1"/>
    <dgm:cxn modelId="{4A469A05-1A0C-4FD2-A597-CC51CEAD27EC}" type="presParOf" srcId="{093AFADD-BE22-40D1-8306-8F6BFE8AF0AD}" destId="{E581D740-2839-4056-9414-DFBFFFD950AA}" srcOrd="1" destOrd="0" presId="urn:microsoft.com/office/officeart/2005/8/layout/list1"/>
    <dgm:cxn modelId="{2E3704E4-B408-4A9D-92C7-AADC9F2CED74}" type="presParOf" srcId="{306C49B1-6CDA-45CA-A235-12AAF977381B}" destId="{EAE6648D-BF23-4CED-BA91-91E477A132F6}" srcOrd="5" destOrd="0" presId="urn:microsoft.com/office/officeart/2005/8/layout/list1"/>
    <dgm:cxn modelId="{26A1FA8D-69EE-47CD-A60E-F87678838CE1}" type="presParOf" srcId="{306C49B1-6CDA-45CA-A235-12AAF977381B}" destId="{4360AA8E-B4EB-4A8D-83B7-1583BE5397AA}" srcOrd="6" destOrd="0" presId="urn:microsoft.com/office/officeart/2005/8/layout/list1"/>
    <dgm:cxn modelId="{863D83FB-B1F6-43CC-9704-0386D7DCB142}" type="presParOf" srcId="{306C49B1-6CDA-45CA-A235-12AAF977381B}" destId="{B262AD8B-E78F-4D16-8E71-A2EC754DEB78}" srcOrd="7" destOrd="0" presId="urn:microsoft.com/office/officeart/2005/8/layout/list1"/>
    <dgm:cxn modelId="{F9500D55-AAFB-4526-94B3-F027A5F86217}" type="presParOf" srcId="{306C49B1-6CDA-45CA-A235-12AAF977381B}" destId="{7B9E5442-A396-413C-9109-0051B995ED4D}" srcOrd="8" destOrd="0" presId="urn:microsoft.com/office/officeart/2005/8/layout/list1"/>
    <dgm:cxn modelId="{3C11BBEB-AFCE-49BB-BC94-E608BEDE50CA}" type="presParOf" srcId="{7B9E5442-A396-413C-9109-0051B995ED4D}" destId="{3024E85C-7A4E-41AC-B973-90226BE566BD}" srcOrd="0" destOrd="0" presId="urn:microsoft.com/office/officeart/2005/8/layout/list1"/>
    <dgm:cxn modelId="{612A0A10-8B15-4A5F-84F9-C29F599FF374}" type="presParOf" srcId="{7B9E5442-A396-413C-9109-0051B995ED4D}" destId="{453D606F-570A-4484-B501-87BD302DC516}" srcOrd="1" destOrd="0" presId="urn:microsoft.com/office/officeart/2005/8/layout/list1"/>
    <dgm:cxn modelId="{0EC6AE28-9F56-4F4E-89A0-EF5AABD2A970}" type="presParOf" srcId="{306C49B1-6CDA-45CA-A235-12AAF977381B}" destId="{892A5716-06D0-4925-B9BF-804A30AF1E4A}" srcOrd="9" destOrd="0" presId="urn:microsoft.com/office/officeart/2005/8/layout/list1"/>
    <dgm:cxn modelId="{2869FC1D-E111-4314-9845-3DFFB8AAE138}" type="presParOf" srcId="{306C49B1-6CDA-45CA-A235-12AAF977381B}" destId="{760C83F3-6547-488E-94E5-7487F2DC157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4D2162-B9A7-4D4A-9991-3ED58D63AD23}"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sl-SI"/>
        </a:p>
      </dgm:t>
    </dgm:pt>
    <dgm:pt modelId="{364691A2-49B2-4235-BAE8-C63357CDE07F}">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sl-SI" altLang="zh-CN" sz="2800" b="1" dirty="0">
              <a:solidFill>
                <a:schemeClr val="tx1"/>
              </a:solidFill>
              <a:latin typeface="Comic Sans MS" pitchFamily="66" charset="0"/>
            </a:rPr>
            <a:t>Preventivni zdravstveni pregledi delavcev se opravljajo zaradi:</a:t>
          </a:r>
          <a:endParaRPr lang="sl-SI" sz="2800" dirty="0">
            <a:solidFill>
              <a:schemeClr val="tx1"/>
            </a:solidFill>
          </a:endParaRPr>
        </a:p>
      </dgm:t>
    </dgm:pt>
    <dgm:pt modelId="{6BE15C62-D2D9-4E7C-9B18-21ADC5EDF114}" type="parTrans" cxnId="{ED05C0D2-5AE3-4151-8CE8-66BBEC982067}">
      <dgm:prSet/>
      <dgm:spPr/>
      <dgm:t>
        <a:bodyPr/>
        <a:lstStyle/>
        <a:p>
          <a:endParaRPr lang="sl-SI"/>
        </a:p>
      </dgm:t>
    </dgm:pt>
    <dgm:pt modelId="{D681FC26-8F01-4D34-946F-182DC10A1E32}" type="sibTrans" cxnId="{ED05C0D2-5AE3-4151-8CE8-66BBEC982067}">
      <dgm:prSet/>
      <dgm:spPr/>
      <dgm:t>
        <a:bodyPr/>
        <a:lstStyle/>
        <a:p>
          <a:endParaRPr lang="sl-SI"/>
        </a:p>
      </dgm:t>
    </dgm:pt>
    <dgm:pt modelId="{84E6355C-5242-4A26-910F-086FF2B70D42}">
      <dgm:prSet>
        <dgm:style>
          <a:lnRef idx="1">
            <a:schemeClr val="accent6"/>
          </a:lnRef>
          <a:fillRef idx="2">
            <a:schemeClr val="accent6"/>
          </a:fillRef>
          <a:effectRef idx="1">
            <a:schemeClr val="accent6"/>
          </a:effectRef>
          <a:fontRef idx="minor">
            <a:schemeClr val="dk1"/>
          </a:fontRef>
        </dgm:style>
      </dgm:prSet>
      <dgm:spPr/>
      <dgm:t>
        <a:bodyPr/>
        <a:lstStyle/>
        <a:p>
          <a:r>
            <a:rPr lang="sl-SI" altLang="zh-CN" b="1" dirty="0">
              <a:solidFill>
                <a:schemeClr val="tx1"/>
              </a:solidFill>
              <a:latin typeface="Comic Sans MS" pitchFamily="66" charset="0"/>
            </a:rPr>
            <a:t>varovanja življenja </a:t>
          </a:r>
        </a:p>
      </dgm:t>
    </dgm:pt>
    <dgm:pt modelId="{020B1FA5-3BF5-48A2-AEFF-A73E5718A83B}" type="parTrans" cxnId="{498A1D6D-3957-4DDD-A9A2-C80CB8221D5A}">
      <dgm:prSet>
        <dgm:style>
          <a:lnRef idx="3">
            <a:schemeClr val="lt1"/>
          </a:lnRef>
          <a:fillRef idx="1">
            <a:schemeClr val="accent6"/>
          </a:fillRef>
          <a:effectRef idx="1">
            <a:schemeClr val="accent6"/>
          </a:effectRef>
          <a:fontRef idx="minor">
            <a:schemeClr val="lt1"/>
          </a:fontRef>
        </dgm:style>
      </dgm:prSet>
      <dgm:spPr/>
      <dgm:t>
        <a:bodyPr/>
        <a:lstStyle/>
        <a:p>
          <a:endParaRPr lang="sl-SI" dirty="0"/>
        </a:p>
      </dgm:t>
    </dgm:pt>
    <dgm:pt modelId="{802E9414-AB2C-4661-85B3-D9F213155155}" type="sibTrans" cxnId="{498A1D6D-3957-4DDD-A9A2-C80CB8221D5A}">
      <dgm:prSet/>
      <dgm:spPr/>
      <dgm:t>
        <a:bodyPr/>
        <a:lstStyle/>
        <a:p>
          <a:endParaRPr lang="sl-SI"/>
        </a:p>
      </dgm:t>
    </dgm:pt>
    <dgm:pt modelId="{FCCEA2CC-4034-420C-A745-9670F059E7F3}">
      <dgm:prSet>
        <dgm:style>
          <a:lnRef idx="1">
            <a:schemeClr val="accent2"/>
          </a:lnRef>
          <a:fillRef idx="2">
            <a:schemeClr val="accent2"/>
          </a:fillRef>
          <a:effectRef idx="1">
            <a:schemeClr val="accent2"/>
          </a:effectRef>
          <a:fontRef idx="minor">
            <a:schemeClr val="dk1"/>
          </a:fontRef>
        </dgm:style>
      </dgm:prSet>
      <dgm:spPr/>
      <dgm:t>
        <a:bodyPr/>
        <a:lstStyle/>
        <a:p>
          <a:r>
            <a:rPr lang="sl-SI" altLang="zh-CN" b="1" dirty="0">
              <a:solidFill>
                <a:schemeClr val="tx1"/>
              </a:solidFill>
              <a:latin typeface="Comic Sans MS" pitchFamily="66" charset="0"/>
            </a:rPr>
            <a:t>zdravja in delovne zmožnosti delavca </a:t>
          </a:r>
        </a:p>
      </dgm:t>
    </dgm:pt>
    <dgm:pt modelId="{2A8346A7-C09E-43CA-8557-C5696796BD4A}" type="parTrans" cxnId="{69A1AE00-E514-4639-A807-55DA2A60785B}">
      <dgm:prSet>
        <dgm:style>
          <a:lnRef idx="3">
            <a:schemeClr val="lt1"/>
          </a:lnRef>
          <a:fillRef idx="1">
            <a:schemeClr val="accent2"/>
          </a:fillRef>
          <a:effectRef idx="1">
            <a:schemeClr val="accent2"/>
          </a:effectRef>
          <a:fontRef idx="minor">
            <a:schemeClr val="lt1"/>
          </a:fontRef>
        </dgm:style>
      </dgm:prSet>
      <dgm:spPr/>
      <dgm:t>
        <a:bodyPr/>
        <a:lstStyle/>
        <a:p>
          <a:endParaRPr lang="sl-SI" dirty="0"/>
        </a:p>
      </dgm:t>
    </dgm:pt>
    <dgm:pt modelId="{96495DDE-85B5-4D58-9597-F5C217FB777C}" type="sibTrans" cxnId="{69A1AE00-E514-4639-A807-55DA2A60785B}">
      <dgm:prSet/>
      <dgm:spPr/>
      <dgm:t>
        <a:bodyPr/>
        <a:lstStyle/>
        <a:p>
          <a:endParaRPr lang="sl-SI"/>
        </a:p>
      </dgm:t>
    </dgm:pt>
    <dgm:pt modelId="{B4C588DF-FE8F-485B-A89D-13976C2E9B20}">
      <dgm:prSet>
        <dgm:style>
          <a:lnRef idx="1">
            <a:schemeClr val="accent1"/>
          </a:lnRef>
          <a:fillRef idx="2">
            <a:schemeClr val="accent1"/>
          </a:fillRef>
          <a:effectRef idx="1">
            <a:schemeClr val="accent1"/>
          </a:effectRef>
          <a:fontRef idx="minor">
            <a:schemeClr val="dk1"/>
          </a:fontRef>
        </dgm:style>
      </dgm:prSet>
      <dgm:spPr/>
      <dgm:t>
        <a:bodyPr/>
        <a:lstStyle/>
        <a:p>
          <a:r>
            <a:rPr lang="sl-SI" altLang="zh-CN" b="1" dirty="0">
              <a:solidFill>
                <a:schemeClr val="tx1"/>
              </a:solidFill>
              <a:latin typeface="Comic Sans MS" pitchFamily="66" charset="0"/>
            </a:rPr>
            <a:t>preprečevanja nezgod in poškodb pri delu </a:t>
          </a:r>
        </a:p>
      </dgm:t>
    </dgm:pt>
    <dgm:pt modelId="{BE980C30-FB82-46E3-8C07-152E52C4B8CC}" type="parTrans" cxnId="{E210B0AF-2AE9-45BD-BB8E-AF54AEEC4A4F}">
      <dgm:prSet>
        <dgm:style>
          <a:lnRef idx="3">
            <a:schemeClr val="lt1"/>
          </a:lnRef>
          <a:fillRef idx="1">
            <a:schemeClr val="accent1"/>
          </a:fillRef>
          <a:effectRef idx="1">
            <a:schemeClr val="accent1"/>
          </a:effectRef>
          <a:fontRef idx="minor">
            <a:schemeClr val="lt1"/>
          </a:fontRef>
        </dgm:style>
      </dgm:prSet>
      <dgm:spPr/>
      <dgm:t>
        <a:bodyPr/>
        <a:lstStyle/>
        <a:p>
          <a:endParaRPr lang="sl-SI" dirty="0"/>
        </a:p>
      </dgm:t>
    </dgm:pt>
    <dgm:pt modelId="{4B71F10C-1031-4229-9066-93B8A933EEA5}" type="sibTrans" cxnId="{E210B0AF-2AE9-45BD-BB8E-AF54AEEC4A4F}">
      <dgm:prSet/>
      <dgm:spPr/>
      <dgm:t>
        <a:bodyPr/>
        <a:lstStyle/>
        <a:p>
          <a:endParaRPr lang="sl-SI"/>
        </a:p>
      </dgm:t>
    </dgm:pt>
    <dgm:pt modelId="{2706C335-F149-4C4E-84DF-DD7A8D6D53C1}">
      <dgm:prSet>
        <dgm:style>
          <a:lnRef idx="1">
            <a:schemeClr val="accent4"/>
          </a:lnRef>
          <a:fillRef idx="2">
            <a:schemeClr val="accent4"/>
          </a:fillRef>
          <a:effectRef idx="1">
            <a:schemeClr val="accent4"/>
          </a:effectRef>
          <a:fontRef idx="minor">
            <a:schemeClr val="dk1"/>
          </a:fontRef>
        </dgm:style>
      </dgm:prSet>
      <dgm:spPr/>
      <dgm:t>
        <a:bodyPr/>
        <a:lstStyle/>
        <a:p>
          <a:r>
            <a:rPr lang="sl-SI" altLang="zh-CN" b="1" dirty="0">
              <a:solidFill>
                <a:schemeClr val="tx1"/>
              </a:solidFill>
              <a:latin typeface="Comic Sans MS" pitchFamily="66" charset="0"/>
            </a:rPr>
            <a:t>poklicnih bolezni </a:t>
          </a:r>
        </a:p>
      </dgm:t>
    </dgm:pt>
    <dgm:pt modelId="{BCCFB569-BDA5-4E6F-9AB5-D2A726B183A7}" type="parTrans" cxnId="{D1231880-C5BE-43EF-9563-2E05EC426E41}">
      <dgm:prSet>
        <dgm:style>
          <a:lnRef idx="3">
            <a:schemeClr val="lt1"/>
          </a:lnRef>
          <a:fillRef idx="1">
            <a:schemeClr val="accent4"/>
          </a:fillRef>
          <a:effectRef idx="1">
            <a:schemeClr val="accent4"/>
          </a:effectRef>
          <a:fontRef idx="minor">
            <a:schemeClr val="lt1"/>
          </a:fontRef>
        </dgm:style>
      </dgm:prSet>
      <dgm:spPr/>
      <dgm:t>
        <a:bodyPr/>
        <a:lstStyle/>
        <a:p>
          <a:endParaRPr lang="sl-SI" dirty="0"/>
        </a:p>
      </dgm:t>
    </dgm:pt>
    <dgm:pt modelId="{54DD132E-8721-444C-9A6A-E20F8238CE33}" type="sibTrans" cxnId="{D1231880-C5BE-43EF-9563-2E05EC426E41}">
      <dgm:prSet/>
      <dgm:spPr/>
      <dgm:t>
        <a:bodyPr/>
        <a:lstStyle/>
        <a:p>
          <a:endParaRPr lang="sl-SI"/>
        </a:p>
      </dgm:t>
    </dgm:pt>
    <dgm:pt modelId="{1D5C988A-3EF8-42AC-91F3-E95A6DD59050}">
      <dgm:prSet>
        <dgm:style>
          <a:lnRef idx="1">
            <a:schemeClr val="accent3"/>
          </a:lnRef>
          <a:fillRef idx="2">
            <a:schemeClr val="accent3"/>
          </a:fillRef>
          <a:effectRef idx="1">
            <a:schemeClr val="accent3"/>
          </a:effectRef>
          <a:fontRef idx="minor">
            <a:schemeClr val="dk1"/>
          </a:fontRef>
        </dgm:style>
      </dgm:prSet>
      <dgm:spPr/>
      <dgm:t>
        <a:bodyPr/>
        <a:lstStyle/>
        <a:p>
          <a:r>
            <a:rPr lang="sl-SI" altLang="zh-CN" b="1" dirty="0">
              <a:solidFill>
                <a:schemeClr val="tx1"/>
              </a:solidFill>
              <a:latin typeface="Comic Sans MS" pitchFamily="66" charset="0"/>
            </a:rPr>
            <a:t>bolezni v zvezi z delom</a:t>
          </a:r>
        </a:p>
      </dgm:t>
    </dgm:pt>
    <dgm:pt modelId="{8A9F9B34-EC9F-4D70-9242-22E3CC8F53BD}" type="parTrans" cxnId="{A1D200DC-1573-4CF9-AE4E-5B58CC7B07AD}">
      <dgm:prSet>
        <dgm:style>
          <a:lnRef idx="3">
            <a:schemeClr val="lt1"/>
          </a:lnRef>
          <a:fillRef idx="1">
            <a:schemeClr val="accent3"/>
          </a:fillRef>
          <a:effectRef idx="1">
            <a:schemeClr val="accent3"/>
          </a:effectRef>
          <a:fontRef idx="minor">
            <a:schemeClr val="lt1"/>
          </a:fontRef>
        </dgm:style>
      </dgm:prSet>
      <dgm:spPr/>
      <dgm:t>
        <a:bodyPr/>
        <a:lstStyle/>
        <a:p>
          <a:endParaRPr lang="sl-SI" dirty="0"/>
        </a:p>
      </dgm:t>
    </dgm:pt>
    <dgm:pt modelId="{F02E9244-74FA-4944-8A29-7F4A213A2D46}" type="sibTrans" cxnId="{A1D200DC-1573-4CF9-AE4E-5B58CC7B07AD}">
      <dgm:prSet/>
      <dgm:spPr/>
      <dgm:t>
        <a:bodyPr/>
        <a:lstStyle/>
        <a:p>
          <a:endParaRPr lang="sl-SI"/>
        </a:p>
      </dgm:t>
    </dgm:pt>
    <dgm:pt modelId="{34844974-7ACF-4008-9212-F713E07DA27A}">
      <dgm:prSet>
        <dgm:style>
          <a:lnRef idx="1">
            <a:schemeClr val="accent5"/>
          </a:lnRef>
          <a:fillRef idx="2">
            <a:schemeClr val="accent5"/>
          </a:fillRef>
          <a:effectRef idx="1">
            <a:schemeClr val="accent5"/>
          </a:effectRef>
          <a:fontRef idx="minor">
            <a:schemeClr val="dk1"/>
          </a:fontRef>
        </dgm:style>
      </dgm:prSet>
      <dgm:spPr/>
      <dgm:t>
        <a:bodyPr/>
        <a:lstStyle/>
        <a:p>
          <a:r>
            <a:rPr lang="sl-SI" altLang="zh-CN" b="1" dirty="0">
              <a:solidFill>
                <a:schemeClr val="tx1"/>
              </a:solidFill>
              <a:latin typeface="Comic Sans MS" pitchFamily="66" charset="0"/>
            </a:rPr>
            <a:t>preprečevanja invalidnosti </a:t>
          </a:r>
        </a:p>
      </dgm:t>
    </dgm:pt>
    <dgm:pt modelId="{931C2982-4202-4EF8-BA70-4FCC30B5D948}" type="parTrans" cxnId="{B139FE29-7A9C-4592-A36D-19968ABC8626}">
      <dgm:prSet>
        <dgm:style>
          <a:lnRef idx="3">
            <a:schemeClr val="lt1"/>
          </a:lnRef>
          <a:fillRef idx="1">
            <a:schemeClr val="accent5"/>
          </a:fillRef>
          <a:effectRef idx="1">
            <a:schemeClr val="accent5"/>
          </a:effectRef>
          <a:fontRef idx="minor">
            <a:schemeClr val="lt1"/>
          </a:fontRef>
        </dgm:style>
      </dgm:prSet>
      <dgm:spPr/>
      <dgm:t>
        <a:bodyPr/>
        <a:lstStyle/>
        <a:p>
          <a:endParaRPr lang="sl-SI" dirty="0"/>
        </a:p>
      </dgm:t>
    </dgm:pt>
    <dgm:pt modelId="{462300C4-1AA1-4CB8-AF7F-9619CF782E5E}" type="sibTrans" cxnId="{B139FE29-7A9C-4592-A36D-19968ABC8626}">
      <dgm:prSet/>
      <dgm:spPr/>
      <dgm:t>
        <a:bodyPr/>
        <a:lstStyle/>
        <a:p>
          <a:endParaRPr lang="sl-SI"/>
        </a:p>
      </dgm:t>
    </dgm:pt>
    <dgm:pt modelId="{53764016-3409-4318-AEBD-0DD5DBC12B95}" type="pres">
      <dgm:prSet presAssocID="{484D2162-B9A7-4D4A-9991-3ED58D63AD23}" presName="Name0" presStyleCnt="0">
        <dgm:presLayoutVars>
          <dgm:chMax val="1"/>
          <dgm:dir/>
          <dgm:animLvl val="ctr"/>
          <dgm:resizeHandles val="exact"/>
        </dgm:presLayoutVars>
      </dgm:prSet>
      <dgm:spPr/>
    </dgm:pt>
    <dgm:pt modelId="{14A0ED21-7661-4162-9F61-672CC184AD73}" type="pres">
      <dgm:prSet presAssocID="{364691A2-49B2-4235-BAE8-C63357CDE07F}" presName="centerShape" presStyleLbl="node0" presStyleIdx="0" presStyleCnt="1" custScaleX="171854" custScaleY="199037" custLinFactNeighborX="-67918" custLinFactNeighborY="-37167"/>
      <dgm:spPr>
        <a:prstGeom prst="roundRect">
          <a:avLst/>
        </a:prstGeom>
      </dgm:spPr>
    </dgm:pt>
    <dgm:pt modelId="{B0BC9AD1-6EB6-49A9-AD65-561893D053FE}" type="pres">
      <dgm:prSet presAssocID="{020B1FA5-3BF5-48A2-AEFF-A73E5718A83B}" presName="parTrans" presStyleLbl="sibTrans2D1" presStyleIdx="0" presStyleCnt="6" custLinFactNeighborX="-23751" custLinFactNeighborY="-6750"/>
      <dgm:spPr/>
    </dgm:pt>
    <dgm:pt modelId="{AE7E50FF-B9D2-4CD9-A38C-9CFB15B61E27}" type="pres">
      <dgm:prSet presAssocID="{020B1FA5-3BF5-48A2-AEFF-A73E5718A83B}" presName="connectorText" presStyleLbl="sibTrans2D1" presStyleIdx="0" presStyleCnt="6"/>
      <dgm:spPr/>
    </dgm:pt>
    <dgm:pt modelId="{310DD0B3-8534-45F3-905A-86504A1F19F5}" type="pres">
      <dgm:prSet presAssocID="{84E6355C-5242-4A26-910F-086FF2B70D42}" presName="node" presStyleLbl="node1" presStyleIdx="0" presStyleCnt="6" custScaleX="152025" custScaleY="63111" custRadScaleRad="162969" custRadScaleInc="-421747">
        <dgm:presLayoutVars>
          <dgm:bulletEnabled val="1"/>
        </dgm:presLayoutVars>
      </dgm:prSet>
      <dgm:spPr>
        <a:prstGeom prst="roundRect">
          <a:avLst/>
        </a:prstGeom>
      </dgm:spPr>
    </dgm:pt>
    <dgm:pt modelId="{E643F4F9-A3CF-4A52-B739-17F4F4E1E870}" type="pres">
      <dgm:prSet presAssocID="{2A8346A7-C09E-43CA-8557-C5696796BD4A}" presName="parTrans" presStyleLbl="sibTrans2D1" presStyleIdx="1" presStyleCnt="6"/>
      <dgm:spPr/>
    </dgm:pt>
    <dgm:pt modelId="{1DB2A0D8-A5D5-43E1-BE27-4D8CF49978B3}" type="pres">
      <dgm:prSet presAssocID="{2A8346A7-C09E-43CA-8557-C5696796BD4A}" presName="connectorText" presStyleLbl="sibTrans2D1" presStyleIdx="1" presStyleCnt="6"/>
      <dgm:spPr/>
    </dgm:pt>
    <dgm:pt modelId="{D0271526-A19A-4394-BF2C-2F4DE6BB0C2F}" type="pres">
      <dgm:prSet presAssocID="{FCCEA2CC-4034-420C-A745-9670F059E7F3}" presName="node" presStyleLbl="node1" presStyleIdx="1" presStyleCnt="6" custScaleX="291999" custScaleY="72494" custRadScaleRad="111602" custRadScaleInc="7835">
        <dgm:presLayoutVars>
          <dgm:bulletEnabled val="1"/>
        </dgm:presLayoutVars>
      </dgm:prSet>
      <dgm:spPr>
        <a:prstGeom prst="roundRect">
          <a:avLst/>
        </a:prstGeom>
      </dgm:spPr>
    </dgm:pt>
    <dgm:pt modelId="{60E89889-569F-4993-890E-12AC43F529BA}" type="pres">
      <dgm:prSet presAssocID="{BE980C30-FB82-46E3-8C07-152E52C4B8CC}" presName="parTrans" presStyleLbl="sibTrans2D1" presStyleIdx="2" presStyleCnt="6" custLinFactNeighborX="-14639" custLinFactNeighborY="-86215"/>
      <dgm:spPr/>
    </dgm:pt>
    <dgm:pt modelId="{08F8283B-7B14-43D5-9B7E-CE02AD68FE5A}" type="pres">
      <dgm:prSet presAssocID="{BE980C30-FB82-46E3-8C07-152E52C4B8CC}" presName="connectorText" presStyleLbl="sibTrans2D1" presStyleIdx="2" presStyleCnt="6"/>
      <dgm:spPr/>
    </dgm:pt>
    <dgm:pt modelId="{D0EB3262-4A0E-4084-9A40-742DFB3AF164}" type="pres">
      <dgm:prSet presAssocID="{B4C588DF-FE8F-485B-A89D-13976C2E9B20}" presName="node" presStyleLbl="node1" presStyleIdx="2" presStyleCnt="6" custScaleX="280272" custScaleY="72173" custRadScaleRad="159328" custRadScaleInc="-245821">
        <dgm:presLayoutVars>
          <dgm:bulletEnabled val="1"/>
        </dgm:presLayoutVars>
      </dgm:prSet>
      <dgm:spPr>
        <a:prstGeom prst="roundRect">
          <a:avLst/>
        </a:prstGeom>
      </dgm:spPr>
    </dgm:pt>
    <dgm:pt modelId="{53F4EF6C-647E-4480-ABC9-1DDF247B5324}" type="pres">
      <dgm:prSet presAssocID="{BCCFB569-BDA5-4E6F-9AB5-D2A726B183A7}" presName="parTrans" presStyleLbl="sibTrans2D1" presStyleIdx="3" presStyleCnt="6" custLinFactNeighborX="-8810" custLinFactNeighborY="64034"/>
      <dgm:spPr/>
    </dgm:pt>
    <dgm:pt modelId="{9A9BE857-2CAF-4686-9785-50314EF905C8}" type="pres">
      <dgm:prSet presAssocID="{BCCFB569-BDA5-4E6F-9AB5-D2A726B183A7}" presName="connectorText" presStyleLbl="sibTrans2D1" presStyleIdx="3" presStyleCnt="6"/>
      <dgm:spPr/>
    </dgm:pt>
    <dgm:pt modelId="{E4DDE130-3B97-444F-90B1-2E18E552D34F}" type="pres">
      <dgm:prSet presAssocID="{2706C335-F149-4C4E-84DF-DD7A8D6D53C1}" presName="node" presStyleLbl="node1" presStyleIdx="3" presStyleCnt="6" custScaleX="154370" custScaleY="63111" custRadScaleRad="85473" custRadScaleInc="-157101">
        <dgm:presLayoutVars>
          <dgm:bulletEnabled val="1"/>
        </dgm:presLayoutVars>
      </dgm:prSet>
      <dgm:spPr>
        <a:prstGeom prst="roundRect">
          <a:avLst/>
        </a:prstGeom>
      </dgm:spPr>
    </dgm:pt>
    <dgm:pt modelId="{E6ADD38A-87F7-4329-B42F-05CED2A99839}" type="pres">
      <dgm:prSet presAssocID="{8A9F9B34-EC9F-4D70-9242-22E3CC8F53BD}" presName="parTrans" presStyleLbl="sibTrans2D1" presStyleIdx="4" presStyleCnt="6" custLinFactNeighborX="-14458" custLinFactNeighborY="62214"/>
      <dgm:spPr/>
    </dgm:pt>
    <dgm:pt modelId="{3797D447-3FDF-45CD-8F3E-A4262737EF89}" type="pres">
      <dgm:prSet presAssocID="{8A9F9B34-EC9F-4D70-9242-22E3CC8F53BD}" presName="connectorText" presStyleLbl="sibTrans2D1" presStyleIdx="4" presStyleCnt="6"/>
      <dgm:spPr/>
    </dgm:pt>
    <dgm:pt modelId="{D78469E8-18E3-4390-A3D5-65FFBD437BAA}" type="pres">
      <dgm:prSet presAssocID="{1D5C988A-3EF8-42AC-91F3-E95A6DD59050}" presName="node" presStyleLbl="node1" presStyleIdx="4" presStyleCnt="6" custScaleX="249999" custScaleY="54050" custRadScaleRad="116398" custRadScaleInc="-489560">
        <dgm:presLayoutVars>
          <dgm:bulletEnabled val="1"/>
        </dgm:presLayoutVars>
      </dgm:prSet>
      <dgm:spPr>
        <a:prstGeom prst="roundRect">
          <a:avLst/>
        </a:prstGeom>
      </dgm:spPr>
    </dgm:pt>
    <dgm:pt modelId="{575FFE21-BFE8-4E08-A096-731F7F6E685E}" type="pres">
      <dgm:prSet presAssocID="{931C2982-4202-4EF8-BA70-4FCC30B5D948}" presName="parTrans" presStyleLbl="sibTrans2D1" presStyleIdx="5" presStyleCnt="6" custLinFactNeighborX="-23974" custLinFactNeighborY="32300"/>
      <dgm:spPr/>
    </dgm:pt>
    <dgm:pt modelId="{AD543927-CD58-4269-B53D-E00CF60B5782}" type="pres">
      <dgm:prSet presAssocID="{931C2982-4202-4EF8-BA70-4FCC30B5D948}" presName="connectorText" presStyleLbl="sibTrans2D1" presStyleIdx="5" presStyleCnt="6"/>
      <dgm:spPr/>
    </dgm:pt>
    <dgm:pt modelId="{E1873C77-FA01-49F1-9A59-872503030A35}" type="pres">
      <dgm:prSet presAssocID="{34844974-7ACF-4008-9212-F713E07DA27A}" presName="node" presStyleLbl="node1" presStyleIdx="5" presStyleCnt="6" custScaleX="189976" custScaleY="72815" custRadScaleRad="110417" custRadScaleInc="-412786">
        <dgm:presLayoutVars>
          <dgm:bulletEnabled val="1"/>
        </dgm:presLayoutVars>
      </dgm:prSet>
      <dgm:spPr>
        <a:prstGeom prst="roundRect">
          <a:avLst/>
        </a:prstGeom>
      </dgm:spPr>
    </dgm:pt>
  </dgm:ptLst>
  <dgm:cxnLst>
    <dgm:cxn modelId="{69A1AE00-E514-4639-A807-55DA2A60785B}" srcId="{364691A2-49B2-4235-BAE8-C63357CDE07F}" destId="{FCCEA2CC-4034-420C-A745-9670F059E7F3}" srcOrd="1" destOrd="0" parTransId="{2A8346A7-C09E-43CA-8557-C5696796BD4A}" sibTransId="{96495DDE-85B5-4D58-9597-F5C217FB777C}"/>
    <dgm:cxn modelId="{EDABE007-D63E-4278-B148-EA85DF3FC311}" type="presOf" srcId="{020B1FA5-3BF5-48A2-AEFF-A73E5718A83B}" destId="{AE7E50FF-B9D2-4CD9-A38C-9CFB15B61E27}" srcOrd="1" destOrd="0" presId="urn:microsoft.com/office/officeart/2005/8/layout/radial5"/>
    <dgm:cxn modelId="{FFF1F90E-4B9E-4DBB-9464-47D5DBADEA69}" type="presOf" srcId="{931C2982-4202-4EF8-BA70-4FCC30B5D948}" destId="{AD543927-CD58-4269-B53D-E00CF60B5782}" srcOrd="1" destOrd="0" presId="urn:microsoft.com/office/officeart/2005/8/layout/radial5"/>
    <dgm:cxn modelId="{5B5FFA11-CB9C-41B2-B586-C01DFF2ED7D0}" type="presOf" srcId="{2A8346A7-C09E-43CA-8557-C5696796BD4A}" destId="{1DB2A0D8-A5D5-43E1-BE27-4D8CF49978B3}" srcOrd="1" destOrd="0" presId="urn:microsoft.com/office/officeart/2005/8/layout/radial5"/>
    <dgm:cxn modelId="{547B7D1A-A217-429B-B5E8-51A5D9EB680A}" type="presOf" srcId="{2706C335-F149-4C4E-84DF-DD7A8D6D53C1}" destId="{E4DDE130-3B97-444F-90B1-2E18E552D34F}" srcOrd="0" destOrd="0" presId="urn:microsoft.com/office/officeart/2005/8/layout/radial5"/>
    <dgm:cxn modelId="{D613A725-85FC-441C-B874-AD5500A1D751}" type="presOf" srcId="{8A9F9B34-EC9F-4D70-9242-22E3CC8F53BD}" destId="{3797D447-3FDF-45CD-8F3E-A4262737EF89}" srcOrd="1" destOrd="0" presId="urn:microsoft.com/office/officeart/2005/8/layout/radial5"/>
    <dgm:cxn modelId="{6EE97E27-7B15-4E02-87B6-AF20D5CE1A78}" type="presOf" srcId="{364691A2-49B2-4235-BAE8-C63357CDE07F}" destId="{14A0ED21-7661-4162-9F61-672CC184AD73}" srcOrd="0" destOrd="0" presId="urn:microsoft.com/office/officeart/2005/8/layout/radial5"/>
    <dgm:cxn modelId="{B139FE29-7A9C-4592-A36D-19968ABC8626}" srcId="{364691A2-49B2-4235-BAE8-C63357CDE07F}" destId="{34844974-7ACF-4008-9212-F713E07DA27A}" srcOrd="5" destOrd="0" parTransId="{931C2982-4202-4EF8-BA70-4FCC30B5D948}" sibTransId="{462300C4-1AA1-4CB8-AF7F-9619CF782E5E}"/>
    <dgm:cxn modelId="{BC6D6D33-889A-4202-BB79-415111C6EB21}" type="presOf" srcId="{FCCEA2CC-4034-420C-A745-9670F059E7F3}" destId="{D0271526-A19A-4394-BF2C-2F4DE6BB0C2F}" srcOrd="0" destOrd="0" presId="urn:microsoft.com/office/officeart/2005/8/layout/radial5"/>
    <dgm:cxn modelId="{AE8EF43B-D4E2-4526-A222-74884C431B88}" type="presOf" srcId="{BE980C30-FB82-46E3-8C07-152E52C4B8CC}" destId="{08F8283B-7B14-43D5-9B7E-CE02AD68FE5A}" srcOrd="1" destOrd="0" presId="urn:microsoft.com/office/officeart/2005/8/layout/radial5"/>
    <dgm:cxn modelId="{18A6F85B-CB50-4BA1-B6B4-73A5FCC51F5F}" type="presOf" srcId="{8A9F9B34-EC9F-4D70-9242-22E3CC8F53BD}" destId="{E6ADD38A-87F7-4329-B42F-05CED2A99839}" srcOrd="0" destOrd="0" presId="urn:microsoft.com/office/officeart/2005/8/layout/radial5"/>
    <dgm:cxn modelId="{1A0BCB6C-655C-4757-A961-64678FA228A4}" type="presOf" srcId="{BCCFB569-BDA5-4E6F-9AB5-D2A726B183A7}" destId="{9A9BE857-2CAF-4686-9785-50314EF905C8}" srcOrd="1" destOrd="0" presId="urn:microsoft.com/office/officeart/2005/8/layout/radial5"/>
    <dgm:cxn modelId="{498A1D6D-3957-4DDD-A9A2-C80CB8221D5A}" srcId="{364691A2-49B2-4235-BAE8-C63357CDE07F}" destId="{84E6355C-5242-4A26-910F-086FF2B70D42}" srcOrd="0" destOrd="0" parTransId="{020B1FA5-3BF5-48A2-AEFF-A73E5718A83B}" sibTransId="{802E9414-AB2C-4661-85B3-D9F213155155}"/>
    <dgm:cxn modelId="{6CCCBD76-C410-4CDD-B3DA-96638EABAB14}" type="presOf" srcId="{484D2162-B9A7-4D4A-9991-3ED58D63AD23}" destId="{53764016-3409-4318-AEBD-0DD5DBC12B95}" srcOrd="0" destOrd="0" presId="urn:microsoft.com/office/officeart/2005/8/layout/radial5"/>
    <dgm:cxn modelId="{6247617A-3E73-4A85-B054-0C8140A1A757}" type="presOf" srcId="{84E6355C-5242-4A26-910F-086FF2B70D42}" destId="{310DD0B3-8534-45F3-905A-86504A1F19F5}" srcOrd="0" destOrd="0" presId="urn:microsoft.com/office/officeart/2005/8/layout/radial5"/>
    <dgm:cxn modelId="{D1231880-C5BE-43EF-9563-2E05EC426E41}" srcId="{364691A2-49B2-4235-BAE8-C63357CDE07F}" destId="{2706C335-F149-4C4E-84DF-DD7A8D6D53C1}" srcOrd="3" destOrd="0" parTransId="{BCCFB569-BDA5-4E6F-9AB5-D2A726B183A7}" sibTransId="{54DD132E-8721-444C-9A6A-E20F8238CE33}"/>
    <dgm:cxn modelId="{A069618C-2623-4CEF-900F-095E52D70549}" type="presOf" srcId="{931C2982-4202-4EF8-BA70-4FCC30B5D948}" destId="{575FFE21-BFE8-4E08-A096-731F7F6E685E}" srcOrd="0" destOrd="0" presId="urn:microsoft.com/office/officeart/2005/8/layout/radial5"/>
    <dgm:cxn modelId="{CA8FC69B-F2CD-46B4-A7D9-1D0D5D400A1B}" type="presOf" srcId="{1D5C988A-3EF8-42AC-91F3-E95A6DD59050}" destId="{D78469E8-18E3-4390-A3D5-65FFBD437BAA}" srcOrd="0" destOrd="0" presId="urn:microsoft.com/office/officeart/2005/8/layout/radial5"/>
    <dgm:cxn modelId="{E210B0AF-2AE9-45BD-BB8E-AF54AEEC4A4F}" srcId="{364691A2-49B2-4235-BAE8-C63357CDE07F}" destId="{B4C588DF-FE8F-485B-A89D-13976C2E9B20}" srcOrd="2" destOrd="0" parTransId="{BE980C30-FB82-46E3-8C07-152E52C4B8CC}" sibTransId="{4B71F10C-1031-4229-9066-93B8A933EEA5}"/>
    <dgm:cxn modelId="{AFDAE3C0-DCFA-41C6-AF79-D581121F80AA}" type="presOf" srcId="{B4C588DF-FE8F-485B-A89D-13976C2E9B20}" destId="{D0EB3262-4A0E-4084-9A40-742DFB3AF164}" srcOrd="0" destOrd="0" presId="urn:microsoft.com/office/officeart/2005/8/layout/radial5"/>
    <dgm:cxn modelId="{ED3ABFCA-948C-48B3-8D52-97393C76EC31}" type="presOf" srcId="{2A8346A7-C09E-43CA-8557-C5696796BD4A}" destId="{E643F4F9-A3CF-4A52-B739-17F4F4E1E870}" srcOrd="0" destOrd="0" presId="urn:microsoft.com/office/officeart/2005/8/layout/radial5"/>
    <dgm:cxn modelId="{ED05C0D2-5AE3-4151-8CE8-66BBEC982067}" srcId="{484D2162-B9A7-4D4A-9991-3ED58D63AD23}" destId="{364691A2-49B2-4235-BAE8-C63357CDE07F}" srcOrd="0" destOrd="0" parTransId="{6BE15C62-D2D9-4E7C-9B18-21ADC5EDF114}" sibTransId="{D681FC26-8F01-4D34-946F-182DC10A1E32}"/>
    <dgm:cxn modelId="{A1D200DC-1573-4CF9-AE4E-5B58CC7B07AD}" srcId="{364691A2-49B2-4235-BAE8-C63357CDE07F}" destId="{1D5C988A-3EF8-42AC-91F3-E95A6DD59050}" srcOrd="4" destOrd="0" parTransId="{8A9F9B34-EC9F-4D70-9242-22E3CC8F53BD}" sibTransId="{F02E9244-74FA-4944-8A29-7F4A213A2D46}"/>
    <dgm:cxn modelId="{4F475CED-6EEE-4D04-8F63-739600E4520C}" type="presOf" srcId="{34844974-7ACF-4008-9212-F713E07DA27A}" destId="{E1873C77-FA01-49F1-9A59-872503030A35}" srcOrd="0" destOrd="0" presId="urn:microsoft.com/office/officeart/2005/8/layout/radial5"/>
    <dgm:cxn modelId="{EA70FEED-CE3C-4C90-BFD8-333733AC15AA}" type="presOf" srcId="{BE980C30-FB82-46E3-8C07-152E52C4B8CC}" destId="{60E89889-569F-4993-890E-12AC43F529BA}" srcOrd="0" destOrd="0" presId="urn:microsoft.com/office/officeart/2005/8/layout/radial5"/>
    <dgm:cxn modelId="{53F920FE-7CBD-4D6E-BF1E-3FB480925F53}" type="presOf" srcId="{020B1FA5-3BF5-48A2-AEFF-A73E5718A83B}" destId="{B0BC9AD1-6EB6-49A9-AD65-561893D053FE}" srcOrd="0" destOrd="0" presId="urn:microsoft.com/office/officeart/2005/8/layout/radial5"/>
    <dgm:cxn modelId="{A7B843FF-6B0F-4872-A0B6-3803ED085C8E}" type="presOf" srcId="{BCCFB569-BDA5-4E6F-9AB5-D2A726B183A7}" destId="{53F4EF6C-647E-4480-ABC9-1DDF247B5324}" srcOrd="0" destOrd="0" presId="urn:microsoft.com/office/officeart/2005/8/layout/radial5"/>
    <dgm:cxn modelId="{EF1FD932-77F1-4410-9F15-E82018488DCA}" type="presParOf" srcId="{53764016-3409-4318-AEBD-0DD5DBC12B95}" destId="{14A0ED21-7661-4162-9F61-672CC184AD73}" srcOrd="0" destOrd="0" presId="urn:microsoft.com/office/officeart/2005/8/layout/radial5"/>
    <dgm:cxn modelId="{71781A42-92CE-46C8-8A76-4D64458FB7F3}" type="presParOf" srcId="{53764016-3409-4318-AEBD-0DD5DBC12B95}" destId="{B0BC9AD1-6EB6-49A9-AD65-561893D053FE}" srcOrd="1" destOrd="0" presId="urn:microsoft.com/office/officeart/2005/8/layout/radial5"/>
    <dgm:cxn modelId="{E571F551-6D0E-4A4C-852A-FD87BDF2B9A9}" type="presParOf" srcId="{B0BC9AD1-6EB6-49A9-AD65-561893D053FE}" destId="{AE7E50FF-B9D2-4CD9-A38C-9CFB15B61E27}" srcOrd="0" destOrd="0" presId="urn:microsoft.com/office/officeart/2005/8/layout/radial5"/>
    <dgm:cxn modelId="{31054976-B05B-4AE0-8EF1-EE953A214184}" type="presParOf" srcId="{53764016-3409-4318-AEBD-0DD5DBC12B95}" destId="{310DD0B3-8534-45F3-905A-86504A1F19F5}" srcOrd="2" destOrd="0" presId="urn:microsoft.com/office/officeart/2005/8/layout/radial5"/>
    <dgm:cxn modelId="{647B4469-FB7A-42CC-8F1A-F152DA9EA829}" type="presParOf" srcId="{53764016-3409-4318-AEBD-0DD5DBC12B95}" destId="{E643F4F9-A3CF-4A52-B739-17F4F4E1E870}" srcOrd="3" destOrd="0" presId="urn:microsoft.com/office/officeart/2005/8/layout/radial5"/>
    <dgm:cxn modelId="{1D561BDA-DC8C-4111-ADB9-AA7BE87FB73E}" type="presParOf" srcId="{E643F4F9-A3CF-4A52-B739-17F4F4E1E870}" destId="{1DB2A0D8-A5D5-43E1-BE27-4D8CF49978B3}" srcOrd="0" destOrd="0" presId="urn:microsoft.com/office/officeart/2005/8/layout/radial5"/>
    <dgm:cxn modelId="{4BB5AED4-23F3-4A1E-801D-F93F52513468}" type="presParOf" srcId="{53764016-3409-4318-AEBD-0DD5DBC12B95}" destId="{D0271526-A19A-4394-BF2C-2F4DE6BB0C2F}" srcOrd="4" destOrd="0" presId="urn:microsoft.com/office/officeart/2005/8/layout/radial5"/>
    <dgm:cxn modelId="{3F479A31-8ED2-4F0B-BDAA-D0C6359C7BEF}" type="presParOf" srcId="{53764016-3409-4318-AEBD-0DD5DBC12B95}" destId="{60E89889-569F-4993-890E-12AC43F529BA}" srcOrd="5" destOrd="0" presId="urn:microsoft.com/office/officeart/2005/8/layout/radial5"/>
    <dgm:cxn modelId="{636C4255-CC83-4D5A-A6D6-E9CA01EBB929}" type="presParOf" srcId="{60E89889-569F-4993-890E-12AC43F529BA}" destId="{08F8283B-7B14-43D5-9B7E-CE02AD68FE5A}" srcOrd="0" destOrd="0" presId="urn:microsoft.com/office/officeart/2005/8/layout/radial5"/>
    <dgm:cxn modelId="{6453B495-88BA-4334-AB90-2F4589F0E919}" type="presParOf" srcId="{53764016-3409-4318-AEBD-0DD5DBC12B95}" destId="{D0EB3262-4A0E-4084-9A40-742DFB3AF164}" srcOrd="6" destOrd="0" presId="urn:microsoft.com/office/officeart/2005/8/layout/radial5"/>
    <dgm:cxn modelId="{DA918DEC-1910-4555-B1DB-9BBE0E21EEDE}" type="presParOf" srcId="{53764016-3409-4318-AEBD-0DD5DBC12B95}" destId="{53F4EF6C-647E-4480-ABC9-1DDF247B5324}" srcOrd="7" destOrd="0" presId="urn:microsoft.com/office/officeart/2005/8/layout/radial5"/>
    <dgm:cxn modelId="{4B0DC8ED-747D-41EB-A409-CD2CF1D213DB}" type="presParOf" srcId="{53F4EF6C-647E-4480-ABC9-1DDF247B5324}" destId="{9A9BE857-2CAF-4686-9785-50314EF905C8}" srcOrd="0" destOrd="0" presId="urn:microsoft.com/office/officeart/2005/8/layout/radial5"/>
    <dgm:cxn modelId="{8B76C687-7E27-4DAC-80DF-CB8CF6BB5DF0}" type="presParOf" srcId="{53764016-3409-4318-AEBD-0DD5DBC12B95}" destId="{E4DDE130-3B97-444F-90B1-2E18E552D34F}" srcOrd="8" destOrd="0" presId="urn:microsoft.com/office/officeart/2005/8/layout/radial5"/>
    <dgm:cxn modelId="{025B5496-E29C-47B6-8DBE-371BA6D469E9}" type="presParOf" srcId="{53764016-3409-4318-AEBD-0DD5DBC12B95}" destId="{E6ADD38A-87F7-4329-B42F-05CED2A99839}" srcOrd="9" destOrd="0" presId="urn:microsoft.com/office/officeart/2005/8/layout/radial5"/>
    <dgm:cxn modelId="{1DEAA683-97E8-4B8F-AE27-282C30B7AB1B}" type="presParOf" srcId="{E6ADD38A-87F7-4329-B42F-05CED2A99839}" destId="{3797D447-3FDF-45CD-8F3E-A4262737EF89}" srcOrd="0" destOrd="0" presId="urn:microsoft.com/office/officeart/2005/8/layout/radial5"/>
    <dgm:cxn modelId="{F83C7808-3461-47D4-A814-89D3D02F83EB}" type="presParOf" srcId="{53764016-3409-4318-AEBD-0DD5DBC12B95}" destId="{D78469E8-18E3-4390-A3D5-65FFBD437BAA}" srcOrd="10" destOrd="0" presId="urn:microsoft.com/office/officeart/2005/8/layout/radial5"/>
    <dgm:cxn modelId="{10B1F520-3DD3-456A-B226-BAAF3B559C65}" type="presParOf" srcId="{53764016-3409-4318-AEBD-0DD5DBC12B95}" destId="{575FFE21-BFE8-4E08-A096-731F7F6E685E}" srcOrd="11" destOrd="0" presId="urn:microsoft.com/office/officeart/2005/8/layout/radial5"/>
    <dgm:cxn modelId="{D2519BFF-719B-46DE-B41B-6FB92CE4E731}" type="presParOf" srcId="{575FFE21-BFE8-4E08-A096-731F7F6E685E}" destId="{AD543927-CD58-4269-B53D-E00CF60B5782}" srcOrd="0" destOrd="0" presId="urn:microsoft.com/office/officeart/2005/8/layout/radial5"/>
    <dgm:cxn modelId="{8FD75E07-75AD-480C-909E-ED900659A132}" type="presParOf" srcId="{53764016-3409-4318-AEBD-0DD5DBC12B95}" destId="{E1873C77-FA01-49F1-9A59-872503030A35}"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1A8550F-B9B4-441A-990C-E57AD3D1E0B6}"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sl-SI"/>
        </a:p>
      </dgm:t>
    </dgm:pt>
    <dgm:pt modelId="{B948156D-6E7F-4174-9AD3-BCE54C1C35EE}">
      <dgm:prSet custT="1"/>
      <dgm:spPr/>
      <dgm:t>
        <a:bodyPr/>
        <a:lstStyle/>
        <a:p>
          <a:pPr algn="ctr"/>
          <a:r>
            <a:rPr lang="sl-SI" altLang="zh-CN" sz="3000" b="1" dirty="0">
              <a:latin typeface="Comic Sans MS" pitchFamily="66" charset="0"/>
            </a:rPr>
            <a:t>dobro oblikovano delovno mesto je pomembno za preprečevanje bolezni, kot tudi za zagotavljanje večje produktivnosti, </a:t>
          </a:r>
          <a:endParaRPr lang="sl-SI" sz="3000" dirty="0"/>
        </a:p>
      </dgm:t>
    </dgm:pt>
    <dgm:pt modelId="{7CA294D8-5B8D-49F0-9748-C47CFFC37A93}" type="parTrans" cxnId="{5F91759A-64B0-4D5B-A71F-3AACA95264A9}">
      <dgm:prSet/>
      <dgm:spPr/>
      <dgm:t>
        <a:bodyPr/>
        <a:lstStyle/>
        <a:p>
          <a:endParaRPr lang="sl-SI" sz="2800"/>
        </a:p>
      </dgm:t>
    </dgm:pt>
    <dgm:pt modelId="{009D7F53-ADA8-49D3-8941-6005414BA9E9}" type="sibTrans" cxnId="{5F91759A-64B0-4D5B-A71F-3AACA95264A9}">
      <dgm:prSet/>
      <dgm:spPr/>
      <dgm:t>
        <a:bodyPr/>
        <a:lstStyle/>
        <a:p>
          <a:endParaRPr lang="sl-SI" sz="2800"/>
        </a:p>
      </dgm:t>
    </dgm:pt>
    <dgm:pt modelId="{2D0E67F0-7040-4902-B957-A81A4328DF9F}">
      <dgm:prSet custT="1"/>
      <dgm:spPr/>
      <dgm:t>
        <a:bodyPr/>
        <a:lstStyle/>
        <a:p>
          <a:pPr algn="ctr"/>
          <a:r>
            <a:rPr lang="sl-SI" altLang="zh-CN" sz="3000" b="1" dirty="0">
              <a:latin typeface="Comic Sans MS" pitchFamily="66" charset="0"/>
            </a:rPr>
            <a:t>delovno mesto mora biti načrtovano z vidika delavca in delovnih nalog, tako da se delo opravlja udobno, enostavno in učinkovito, </a:t>
          </a:r>
        </a:p>
      </dgm:t>
    </dgm:pt>
    <dgm:pt modelId="{772CB462-94C0-44F0-9951-A87F7192EA5B}" type="parTrans" cxnId="{54814E14-66AC-42D3-93A2-7994FBF3FCA6}">
      <dgm:prSet/>
      <dgm:spPr/>
      <dgm:t>
        <a:bodyPr/>
        <a:lstStyle/>
        <a:p>
          <a:endParaRPr lang="sl-SI" sz="2800"/>
        </a:p>
      </dgm:t>
    </dgm:pt>
    <dgm:pt modelId="{360B2484-23DF-47F9-BD74-C10B0A3C0679}" type="sibTrans" cxnId="{54814E14-66AC-42D3-93A2-7994FBF3FCA6}">
      <dgm:prSet/>
      <dgm:spPr/>
      <dgm:t>
        <a:bodyPr/>
        <a:lstStyle/>
        <a:p>
          <a:endParaRPr lang="sl-SI" sz="2800"/>
        </a:p>
      </dgm:t>
    </dgm:pt>
    <dgm:pt modelId="{306C49B1-6CDA-45CA-A235-12AAF977381B}" type="pres">
      <dgm:prSet presAssocID="{41A8550F-B9B4-441A-990C-E57AD3D1E0B6}" presName="linear" presStyleCnt="0">
        <dgm:presLayoutVars>
          <dgm:dir/>
          <dgm:animLvl val="lvl"/>
          <dgm:resizeHandles val="exact"/>
        </dgm:presLayoutVars>
      </dgm:prSet>
      <dgm:spPr/>
    </dgm:pt>
    <dgm:pt modelId="{C6413DE4-E93C-40BF-9781-FEC32EE30CEF}" type="pres">
      <dgm:prSet presAssocID="{B948156D-6E7F-4174-9AD3-BCE54C1C35EE}" presName="parentLin" presStyleCnt="0"/>
      <dgm:spPr/>
    </dgm:pt>
    <dgm:pt modelId="{F76776EF-96A4-4371-9774-DF1E8D6CB9A7}" type="pres">
      <dgm:prSet presAssocID="{B948156D-6E7F-4174-9AD3-BCE54C1C35EE}" presName="parentLeftMargin" presStyleLbl="node1" presStyleIdx="0" presStyleCnt="2"/>
      <dgm:spPr/>
    </dgm:pt>
    <dgm:pt modelId="{A843A140-7CF5-4EBF-B915-7F7163BAED2B}" type="pres">
      <dgm:prSet presAssocID="{B948156D-6E7F-4174-9AD3-BCE54C1C35EE}" presName="parentText" presStyleLbl="node1" presStyleIdx="0" presStyleCnt="2" custScaleX="133100">
        <dgm:presLayoutVars>
          <dgm:chMax val="0"/>
          <dgm:bulletEnabled val="1"/>
        </dgm:presLayoutVars>
      </dgm:prSet>
      <dgm:spPr/>
    </dgm:pt>
    <dgm:pt modelId="{A21D5E90-BCD8-43AD-BAB7-99FBE8F9B543}" type="pres">
      <dgm:prSet presAssocID="{B948156D-6E7F-4174-9AD3-BCE54C1C35EE}" presName="negativeSpace" presStyleCnt="0"/>
      <dgm:spPr/>
    </dgm:pt>
    <dgm:pt modelId="{71D7B0C2-8726-45C8-9A73-375D5D32213D}" type="pres">
      <dgm:prSet presAssocID="{B948156D-6E7F-4174-9AD3-BCE54C1C35EE}" presName="childText" presStyleLbl="conFgAcc1" presStyleIdx="0" presStyleCnt="2" custLinFactNeighborX="2001" custLinFactNeighborY="-7444">
        <dgm:presLayoutVars>
          <dgm:bulletEnabled val="1"/>
        </dgm:presLayoutVars>
      </dgm:prSet>
      <dgm:spPr/>
    </dgm:pt>
    <dgm:pt modelId="{06B70B8E-45DE-40C9-9C54-ED71207A0B69}" type="pres">
      <dgm:prSet presAssocID="{009D7F53-ADA8-49D3-8941-6005414BA9E9}" presName="spaceBetweenRectangles" presStyleCnt="0"/>
      <dgm:spPr/>
    </dgm:pt>
    <dgm:pt modelId="{40EB2339-7807-44CE-875D-0BA33DF69AD2}" type="pres">
      <dgm:prSet presAssocID="{2D0E67F0-7040-4902-B957-A81A4328DF9F}" presName="parentLin" presStyleCnt="0"/>
      <dgm:spPr/>
    </dgm:pt>
    <dgm:pt modelId="{B7E0942C-5DA3-4AA1-929B-5599E6137B8C}" type="pres">
      <dgm:prSet presAssocID="{2D0E67F0-7040-4902-B957-A81A4328DF9F}" presName="parentLeftMargin" presStyleLbl="node1" presStyleIdx="0" presStyleCnt="2"/>
      <dgm:spPr/>
    </dgm:pt>
    <dgm:pt modelId="{659A6DBD-4B3F-43BD-AEB9-5DDF6DE62E6E}" type="pres">
      <dgm:prSet presAssocID="{2D0E67F0-7040-4902-B957-A81A4328DF9F}" presName="parentText" presStyleLbl="node1" presStyleIdx="1" presStyleCnt="2" custScaleX="133100">
        <dgm:presLayoutVars>
          <dgm:chMax val="0"/>
          <dgm:bulletEnabled val="1"/>
        </dgm:presLayoutVars>
      </dgm:prSet>
      <dgm:spPr/>
    </dgm:pt>
    <dgm:pt modelId="{F8BA72E7-7F3B-462D-B633-D7127AB9D330}" type="pres">
      <dgm:prSet presAssocID="{2D0E67F0-7040-4902-B957-A81A4328DF9F}" presName="negativeSpace" presStyleCnt="0"/>
      <dgm:spPr/>
    </dgm:pt>
    <dgm:pt modelId="{BBD48670-06D7-4578-A56A-B0ED356F008E}" type="pres">
      <dgm:prSet presAssocID="{2D0E67F0-7040-4902-B957-A81A4328DF9F}" presName="childText" presStyleLbl="conFgAcc1" presStyleIdx="1" presStyleCnt="2">
        <dgm:presLayoutVars>
          <dgm:bulletEnabled val="1"/>
        </dgm:presLayoutVars>
      </dgm:prSet>
      <dgm:spPr/>
    </dgm:pt>
  </dgm:ptLst>
  <dgm:cxnLst>
    <dgm:cxn modelId="{54814E14-66AC-42D3-93A2-7994FBF3FCA6}" srcId="{41A8550F-B9B4-441A-990C-E57AD3D1E0B6}" destId="{2D0E67F0-7040-4902-B957-A81A4328DF9F}" srcOrd="1" destOrd="0" parTransId="{772CB462-94C0-44F0-9951-A87F7192EA5B}" sibTransId="{360B2484-23DF-47F9-BD74-C10B0A3C0679}"/>
    <dgm:cxn modelId="{2B4E444C-19C5-45CF-A383-114B57004880}" type="presOf" srcId="{41A8550F-B9B4-441A-990C-E57AD3D1E0B6}" destId="{306C49B1-6CDA-45CA-A235-12AAF977381B}" srcOrd="0" destOrd="0" presId="urn:microsoft.com/office/officeart/2005/8/layout/list1"/>
    <dgm:cxn modelId="{F248C683-753B-42CF-AC39-5DD30882C05C}" type="presOf" srcId="{B948156D-6E7F-4174-9AD3-BCE54C1C35EE}" destId="{F76776EF-96A4-4371-9774-DF1E8D6CB9A7}" srcOrd="0" destOrd="0" presId="urn:microsoft.com/office/officeart/2005/8/layout/list1"/>
    <dgm:cxn modelId="{9ED07C8C-ACC4-4170-A4A7-CBCF77A05AEA}" type="presOf" srcId="{2D0E67F0-7040-4902-B957-A81A4328DF9F}" destId="{B7E0942C-5DA3-4AA1-929B-5599E6137B8C}" srcOrd="0" destOrd="0" presId="urn:microsoft.com/office/officeart/2005/8/layout/list1"/>
    <dgm:cxn modelId="{5F91759A-64B0-4D5B-A71F-3AACA95264A9}" srcId="{41A8550F-B9B4-441A-990C-E57AD3D1E0B6}" destId="{B948156D-6E7F-4174-9AD3-BCE54C1C35EE}" srcOrd="0" destOrd="0" parTransId="{7CA294D8-5B8D-49F0-9748-C47CFFC37A93}" sibTransId="{009D7F53-ADA8-49D3-8941-6005414BA9E9}"/>
    <dgm:cxn modelId="{FD5E41BB-84D0-4D96-9FB2-3B2988D6E0A7}" type="presOf" srcId="{2D0E67F0-7040-4902-B957-A81A4328DF9F}" destId="{659A6DBD-4B3F-43BD-AEB9-5DDF6DE62E6E}" srcOrd="1" destOrd="0" presId="urn:microsoft.com/office/officeart/2005/8/layout/list1"/>
    <dgm:cxn modelId="{2D051EFF-C1F4-40D3-9705-FDDE5C54BB47}" type="presOf" srcId="{B948156D-6E7F-4174-9AD3-BCE54C1C35EE}" destId="{A843A140-7CF5-4EBF-B915-7F7163BAED2B}" srcOrd="1" destOrd="0" presId="urn:microsoft.com/office/officeart/2005/8/layout/list1"/>
    <dgm:cxn modelId="{C849202C-80D6-4CB8-B5F9-DDBD3673D562}" type="presParOf" srcId="{306C49B1-6CDA-45CA-A235-12AAF977381B}" destId="{C6413DE4-E93C-40BF-9781-FEC32EE30CEF}" srcOrd="0" destOrd="0" presId="urn:microsoft.com/office/officeart/2005/8/layout/list1"/>
    <dgm:cxn modelId="{BD9ED867-0139-4C14-8114-ACFA5CC9BF41}" type="presParOf" srcId="{C6413DE4-E93C-40BF-9781-FEC32EE30CEF}" destId="{F76776EF-96A4-4371-9774-DF1E8D6CB9A7}" srcOrd="0" destOrd="0" presId="urn:microsoft.com/office/officeart/2005/8/layout/list1"/>
    <dgm:cxn modelId="{11C93C2D-328A-4590-BB8F-A8C5F71AA545}" type="presParOf" srcId="{C6413DE4-E93C-40BF-9781-FEC32EE30CEF}" destId="{A843A140-7CF5-4EBF-B915-7F7163BAED2B}" srcOrd="1" destOrd="0" presId="urn:microsoft.com/office/officeart/2005/8/layout/list1"/>
    <dgm:cxn modelId="{874B02AF-7BFB-4A9C-A8D6-0F37149AECC3}" type="presParOf" srcId="{306C49B1-6CDA-45CA-A235-12AAF977381B}" destId="{A21D5E90-BCD8-43AD-BAB7-99FBE8F9B543}" srcOrd="1" destOrd="0" presId="urn:microsoft.com/office/officeart/2005/8/layout/list1"/>
    <dgm:cxn modelId="{7A9A3325-554D-40C2-A9E4-61F9CD012C2F}" type="presParOf" srcId="{306C49B1-6CDA-45CA-A235-12AAF977381B}" destId="{71D7B0C2-8726-45C8-9A73-375D5D32213D}" srcOrd="2" destOrd="0" presId="urn:microsoft.com/office/officeart/2005/8/layout/list1"/>
    <dgm:cxn modelId="{9D1E87D3-F581-4980-83E7-F3823B38F108}" type="presParOf" srcId="{306C49B1-6CDA-45CA-A235-12AAF977381B}" destId="{06B70B8E-45DE-40C9-9C54-ED71207A0B69}" srcOrd="3" destOrd="0" presId="urn:microsoft.com/office/officeart/2005/8/layout/list1"/>
    <dgm:cxn modelId="{0C227FD3-49FF-4ED9-B4CC-C18CDF49F1AC}" type="presParOf" srcId="{306C49B1-6CDA-45CA-A235-12AAF977381B}" destId="{40EB2339-7807-44CE-875D-0BA33DF69AD2}" srcOrd="4" destOrd="0" presId="urn:microsoft.com/office/officeart/2005/8/layout/list1"/>
    <dgm:cxn modelId="{9EB93A18-447E-4681-9031-58E6E1ED6B15}" type="presParOf" srcId="{40EB2339-7807-44CE-875D-0BA33DF69AD2}" destId="{B7E0942C-5DA3-4AA1-929B-5599E6137B8C}" srcOrd="0" destOrd="0" presId="urn:microsoft.com/office/officeart/2005/8/layout/list1"/>
    <dgm:cxn modelId="{1DFBD72D-0C3A-4D90-9AF6-E0CFF7828643}" type="presParOf" srcId="{40EB2339-7807-44CE-875D-0BA33DF69AD2}" destId="{659A6DBD-4B3F-43BD-AEB9-5DDF6DE62E6E}" srcOrd="1" destOrd="0" presId="urn:microsoft.com/office/officeart/2005/8/layout/list1"/>
    <dgm:cxn modelId="{DE8A05E0-3951-4BD3-BB11-BE0B5D52B829}" type="presParOf" srcId="{306C49B1-6CDA-45CA-A235-12AAF977381B}" destId="{F8BA72E7-7F3B-462D-B633-D7127AB9D330}" srcOrd="5" destOrd="0" presId="urn:microsoft.com/office/officeart/2005/8/layout/list1"/>
    <dgm:cxn modelId="{66762AFA-938F-48BA-9D12-DCA9C2A399B8}" type="presParOf" srcId="{306C49B1-6CDA-45CA-A235-12AAF977381B}" destId="{BBD48670-06D7-4578-A56A-B0ED356F00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1A8550F-B9B4-441A-990C-E57AD3D1E0B6}"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sl-SI"/>
        </a:p>
      </dgm:t>
    </dgm:pt>
    <dgm:pt modelId="{B948156D-6E7F-4174-9AD3-BCE54C1C35EE}">
      <dgm:prSet custT="1"/>
      <dgm:spPr/>
      <dgm:t>
        <a:bodyPr/>
        <a:lstStyle/>
        <a:p>
          <a:pPr algn="ctr"/>
          <a:r>
            <a:rPr lang="sl-SI" altLang="zh-CN" sz="2800" b="1" dirty="0">
              <a:latin typeface="Comic Sans MS" pitchFamily="66" charset="0"/>
            </a:rPr>
            <a:t>če je delovno mesto pravilno zasnovano, delavec ohrani pravilno in udobno telesno držo,</a:t>
          </a:r>
          <a:endParaRPr lang="sl-SI" sz="2800" dirty="0">
            <a:latin typeface="Comic Sans MS" panose="030F0702030302020204" pitchFamily="66" charset="0"/>
          </a:endParaRPr>
        </a:p>
      </dgm:t>
    </dgm:pt>
    <dgm:pt modelId="{7CA294D8-5B8D-49F0-9748-C47CFFC37A93}" type="parTrans" cxnId="{5F91759A-64B0-4D5B-A71F-3AACA95264A9}">
      <dgm:prSet/>
      <dgm:spPr/>
      <dgm:t>
        <a:bodyPr/>
        <a:lstStyle/>
        <a:p>
          <a:endParaRPr lang="sl-SI" sz="2400"/>
        </a:p>
      </dgm:t>
    </dgm:pt>
    <dgm:pt modelId="{009D7F53-ADA8-49D3-8941-6005414BA9E9}" type="sibTrans" cxnId="{5F91759A-64B0-4D5B-A71F-3AACA95264A9}">
      <dgm:prSet/>
      <dgm:spPr/>
      <dgm:t>
        <a:bodyPr/>
        <a:lstStyle/>
        <a:p>
          <a:endParaRPr lang="sl-SI" sz="2400"/>
        </a:p>
      </dgm:t>
    </dgm:pt>
    <dgm:pt modelId="{36D7A201-B476-4D85-AA5F-8079AD0B38AC}">
      <dgm:prSet custT="1"/>
      <dgm:spPr/>
      <dgm:t>
        <a:bodyPr/>
        <a:lstStyle/>
        <a:p>
          <a:pPr algn="ctr"/>
          <a:r>
            <a:rPr lang="sl-SI" altLang="zh-CN" sz="2800" b="1" dirty="0">
              <a:latin typeface="Comic Sans MS" pitchFamily="66" charset="0"/>
            </a:rPr>
            <a:t>pri izbiri in prilagajanju delovnega mesta upoštevamo podatke o velikosti telesa oz. višini delavca.</a:t>
          </a:r>
          <a:r>
            <a:rPr lang="sl-SI" altLang="zh-CN" sz="2800" dirty="0">
              <a:latin typeface="Comic Sans MS" panose="030F0702030302020204" pitchFamily="66" charset="0"/>
            </a:rPr>
            <a:t> </a:t>
          </a:r>
        </a:p>
      </dgm:t>
    </dgm:pt>
    <dgm:pt modelId="{1449C54A-5FDD-4309-A2A2-794DD990AFD0}" type="parTrans" cxnId="{7064C24F-C8DC-4F6D-995D-4761CA92C15C}">
      <dgm:prSet/>
      <dgm:spPr/>
      <dgm:t>
        <a:bodyPr/>
        <a:lstStyle/>
        <a:p>
          <a:endParaRPr lang="sl-SI" sz="2400"/>
        </a:p>
      </dgm:t>
    </dgm:pt>
    <dgm:pt modelId="{FC733108-30D1-470F-8C60-241B02F7CEF6}" type="sibTrans" cxnId="{7064C24F-C8DC-4F6D-995D-4761CA92C15C}">
      <dgm:prSet/>
      <dgm:spPr/>
      <dgm:t>
        <a:bodyPr/>
        <a:lstStyle/>
        <a:p>
          <a:endParaRPr lang="sl-SI" sz="2400"/>
        </a:p>
      </dgm:t>
    </dgm:pt>
    <dgm:pt modelId="{306C49B1-6CDA-45CA-A235-12AAF977381B}" type="pres">
      <dgm:prSet presAssocID="{41A8550F-B9B4-441A-990C-E57AD3D1E0B6}" presName="linear" presStyleCnt="0">
        <dgm:presLayoutVars>
          <dgm:dir/>
          <dgm:animLvl val="lvl"/>
          <dgm:resizeHandles val="exact"/>
        </dgm:presLayoutVars>
      </dgm:prSet>
      <dgm:spPr/>
    </dgm:pt>
    <dgm:pt modelId="{C6413DE4-E93C-40BF-9781-FEC32EE30CEF}" type="pres">
      <dgm:prSet presAssocID="{B948156D-6E7F-4174-9AD3-BCE54C1C35EE}" presName="parentLin" presStyleCnt="0"/>
      <dgm:spPr/>
    </dgm:pt>
    <dgm:pt modelId="{F76776EF-96A4-4371-9774-DF1E8D6CB9A7}" type="pres">
      <dgm:prSet presAssocID="{B948156D-6E7F-4174-9AD3-BCE54C1C35EE}" presName="parentLeftMargin" presStyleLbl="node1" presStyleIdx="0" presStyleCnt="2"/>
      <dgm:spPr/>
    </dgm:pt>
    <dgm:pt modelId="{A843A140-7CF5-4EBF-B915-7F7163BAED2B}" type="pres">
      <dgm:prSet presAssocID="{B948156D-6E7F-4174-9AD3-BCE54C1C35EE}" presName="parentText" presStyleLbl="node1" presStyleIdx="0" presStyleCnt="2" custScaleX="133100" custScaleY="128697">
        <dgm:presLayoutVars>
          <dgm:chMax val="0"/>
          <dgm:bulletEnabled val="1"/>
        </dgm:presLayoutVars>
      </dgm:prSet>
      <dgm:spPr/>
    </dgm:pt>
    <dgm:pt modelId="{A21D5E90-BCD8-43AD-BAB7-99FBE8F9B543}" type="pres">
      <dgm:prSet presAssocID="{B948156D-6E7F-4174-9AD3-BCE54C1C35EE}" presName="negativeSpace" presStyleCnt="0"/>
      <dgm:spPr/>
    </dgm:pt>
    <dgm:pt modelId="{71D7B0C2-8726-45C8-9A73-375D5D32213D}" type="pres">
      <dgm:prSet presAssocID="{B948156D-6E7F-4174-9AD3-BCE54C1C35EE}" presName="childText" presStyleLbl="conFgAcc1" presStyleIdx="0" presStyleCnt="2">
        <dgm:presLayoutVars>
          <dgm:bulletEnabled val="1"/>
        </dgm:presLayoutVars>
      </dgm:prSet>
      <dgm:spPr/>
    </dgm:pt>
    <dgm:pt modelId="{06B70B8E-45DE-40C9-9C54-ED71207A0B69}" type="pres">
      <dgm:prSet presAssocID="{009D7F53-ADA8-49D3-8941-6005414BA9E9}" presName="spaceBetweenRectangles" presStyleCnt="0"/>
      <dgm:spPr/>
    </dgm:pt>
    <dgm:pt modelId="{33AAF8D8-04C7-41DA-B790-612F724C0977}" type="pres">
      <dgm:prSet presAssocID="{36D7A201-B476-4D85-AA5F-8079AD0B38AC}" presName="parentLin" presStyleCnt="0"/>
      <dgm:spPr/>
    </dgm:pt>
    <dgm:pt modelId="{C781E74B-C99C-4633-B0B8-D775B4ACB1AA}" type="pres">
      <dgm:prSet presAssocID="{36D7A201-B476-4D85-AA5F-8079AD0B38AC}" presName="parentLeftMargin" presStyleLbl="node1" presStyleIdx="0" presStyleCnt="2"/>
      <dgm:spPr/>
    </dgm:pt>
    <dgm:pt modelId="{F072C3F2-CBFC-4820-950A-A1D29191AD3B}" type="pres">
      <dgm:prSet presAssocID="{36D7A201-B476-4D85-AA5F-8079AD0B38AC}" presName="parentText" presStyleLbl="node1" presStyleIdx="1" presStyleCnt="2" custScaleX="133100" custScaleY="139998">
        <dgm:presLayoutVars>
          <dgm:chMax val="0"/>
          <dgm:bulletEnabled val="1"/>
        </dgm:presLayoutVars>
      </dgm:prSet>
      <dgm:spPr/>
    </dgm:pt>
    <dgm:pt modelId="{CD192796-826B-43F5-94CF-CDE6B6ED8B0D}" type="pres">
      <dgm:prSet presAssocID="{36D7A201-B476-4D85-AA5F-8079AD0B38AC}" presName="negativeSpace" presStyleCnt="0"/>
      <dgm:spPr/>
    </dgm:pt>
    <dgm:pt modelId="{A2480882-381C-438C-BF72-94631C9ACD34}" type="pres">
      <dgm:prSet presAssocID="{36D7A201-B476-4D85-AA5F-8079AD0B38AC}" presName="childText" presStyleLbl="conFgAcc1" presStyleIdx="1" presStyleCnt="2">
        <dgm:presLayoutVars>
          <dgm:bulletEnabled val="1"/>
        </dgm:presLayoutVars>
      </dgm:prSet>
      <dgm:spPr/>
    </dgm:pt>
  </dgm:ptLst>
  <dgm:cxnLst>
    <dgm:cxn modelId="{F3DDC303-5E4D-4BDC-AB59-95A03D1700A3}" type="presOf" srcId="{B948156D-6E7F-4174-9AD3-BCE54C1C35EE}" destId="{F76776EF-96A4-4371-9774-DF1E8D6CB9A7}" srcOrd="0" destOrd="0" presId="urn:microsoft.com/office/officeart/2005/8/layout/list1"/>
    <dgm:cxn modelId="{0F7E9811-0DDF-494D-BB4D-D169FFA9916A}" type="presOf" srcId="{B948156D-6E7F-4174-9AD3-BCE54C1C35EE}" destId="{A843A140-7CF5-4EBF-B915-7F7163BAED2B}" srcOrd="1" destOrd="0" presId="urn:microsoft.com/office/officeart/2005/8/layout/list1"/>
    <dgm:cxn modelId="{6C5CE63B-433A-4E2E-9734-A0FC96976256}" type="presOf" srcId="{36D7A201-B476-4D85-AA5F-8079AD0B38AC}" destId="{F072C3F2-CBFC-4820-950A-A1D29191AD3B}" srcOrd="1" destOrd="0" presId="urn:microsoft.com/office/officeart/2005/8/layout/list1"/>
    <dgm:cxn modelId="{8CC52367-8149-46AA-96D9-70567EACCF52}" type="presOf" srcId="{36D7A201-B476-4D85-AA5F-8079AD0B38AC}" destId="{C781E74B-C99C-4633-B0B8-D775B4ACB1AA}" srcOrd="0" destOrd="0" presId="urn:microsoft.com/office/officeart/2005/8/layout/list1"/>
    <dgm:cxn modelId="{19207D4D-5BBB-4451-BDAC-C69797E3261A}" type="presOf" srcId="{41A8550F-B9B4-441A-990C-E57AD3D1E0B6}" destId="{306C49B1-6CDA-45CA-A235-12AAF977381B}" srcOrd="0" destOrd="0" presId="urn:microsoft.com/office/officeart/2005/8/layout/list1"/>
    <dgm:cxn modelId="{7064C24F-C8DC-4F6D-995D-4761CA92C15C}" srcId="{41A8550F-B9B4-441A-990C-E57AD3D1E0B6}" destId="{36D7A201-B476-4D85-AA5F-8079AD0B38AC}" srcOrd="1" destOrd="0" parTransId="{1449C54A-5FDD-4309-A2A2-794DD990AFD0}" sibTransId="{FC733108-30D1-470F-8C60-241B02F7CEF6}"/>
    <dgm:cxn modelId="{5F91759A-64B0-4D5B-A71F-3AACA95264A9}" srcId="{41A8550F-B9B4-441A-990C-E57AD3D1E0B6}" destId="{B948156D-6E7F-4174-9AD3-BCE54C1C35EE}" srcOrd="0" destOrd="0" parTransId="{7CA294D8-5B8D-49F0-9748-C47CFFC37A93}" sibTransId="{009D7F53-ADA8-49D3-8941-6005414BA9E9}"/>
    <dgm:cxn modelId="{2AAF5CB3-DDF6-4435-97B5-C1378380F9A9}" type="presParOf" srcId="{306C49B1-6CDA-45CA-A235-12AAF977381B}" destId="{C6413DE4-E93C-40BF-9781-FEC32EE30CEF}" srcOrd="0" destOrd="0" presId="urn:microsoft.com/office/officeart/2005/8/layout/list1"/>
    <dgm:cxn modelId="{1EC9D2D5-1620-4757-8140-EAE3EFC11BCC}" type="presParOf" srcId="{C6413DE4-E93C-40BF-9781-FEC32EE30CEF}" destId="{F76776EF-96A4-4371-9774-DF1E8D6CB9A7}" srcOrd="0" destOrd="0" presId="urn:microsoft.com/office/officeart/2005/8/layout/list1"/>
    <dgm:cxn modelId="{FD16E75D-5EEB-4CB8-9228-2F4A38E84992}" type="presParOf" srcId="{C6413DE4-E93C-40BF-9781-FEC32EE30CEF}" destId="{A843A140-7CF5-4EBF-B915-7F7163BAED2B}" srcOrd="1" destOrd="0" presId="urn:microsoft.com/office/officeart/2005/8/layout/list1"/>
    <dgm:cxn modelId="{23FFD0F9-D14A-4E6C-BF1C-1872A56A98E6}" type="presParOf" srcId="{306C49B1-6CDA-45CA-A235-12AAF977381B}" destId="{A21D5E90-BCD8-43AD-BAB7-99FBE8F9B543}" srcOrd="1" destOrd="0" presId="urn:microsoft.com/office/officeart/2005/8/layout/list1"/>
    <dgm:cxn modelId="{5B0FCBDB-C91B-4A24-93A5-8D008C5E9E59}" type="presParOf" srcId="{306C49B1-6CDA-45CA-A235-12AAF977381B}" destId="{71D7B0C2-8726-45C8-9A73-375D5D32213D}" srcOrd="2" destOrd="0" presId="urn:microsoft.com/office/officeart/2005/8/layout/list1"/>
    <dgm:cxn modelId="{11708D85-064E-4332-B198-30EF6D64ACAB}" type="presParOf" srcId="{306C49B1-6CDA-45CA-A235-12AAF977381B}" destId="{06B70B8E-45DE-40C9-9C54-ED71207A0B69}" srcOrd="3" destOrd="0" presId="urn:microsoft.com/office/officeart/2005/8/layout/list1"/>
    <dgm:cxn modelId="{66FD76FB-4828-419F-BF10-AB5BBB0D0E1D}" type="presParOf" srcId="{306C49B1-6CDA-45CA-A235-12AAF977381B}" destId="{33AAF8D8-04C7-41DA-B790-612F724C0977}" srcOrd="4" destOrd="0" presId="urn:microsoft.com/office/officeart/2005/8/layout/list1"/>
    <dgm:cxn modelId="{4C1D22E8-07A8-47B0-BFC4-7A8C3B3B2DF6}" type="presParOf" srcId="{33AAF8D8-04C7-41DA-B790-612F724C0977}" destId="{C781E74B-C99C-4633-B0B8-D775B4ACB1AA}" srcOrd="0" destOrd="0" presId="urn:microsoft.com/office/officeart/2005/8/layout/list1"/>
    <dgm:cxn modelId="{F1252340-3F2C-45A1-BADB-52CAF5DB0329}" type="presParOf" srcId="{33AAF8D8-04C7-41DA-B790-612F724C0977}" destId="{F072C3F2-CBFC-4820-950A-A1D29191AD3B}" srcOrd="1" destOrd="0" presId="urn:microsoft.com/office/officeart/2005/8/layout/list1"/>
    <dgm:cxn modelId="{70CB12C5-7900-4645-B39D-870234F4BA13}" type="presParOf" srcId="{306C49B1-6CDA-45CA-A235-12AAF977381B}" destId="{CD192796-826B-43F5-94CF-CDE6B6ED8B0D}" srcOrd="5" destOrd="0" presId="urn:microsoft.com/office/officeart/2005/8/layout/list1"/>
    <dgm:cxn modelId="{F5BF1480-ACB8-4C2E-B2DA-C012F39242D2}" type="presParOf" srcId="{306C49B1-6CDA-45CA-A235-12AAF977381B}" destId="{A2480882-381C-438C-BF72-94631C9ACD3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F5A1707-5FC5-4986-A01D-FE63C4E01F31}"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sl-SI"/>
        </a:p>
      </dgm:t>
    </dgm:pt>
    <dgm:pt modelId="{CC421EA0-5164-48EE-B575-8EADBF59167D}">
      <dgm:prSet phldrT="[Text]">
        <dgm:style>
          <a:lnRef idx="1">
            <a:schemeClr val="accent4"/>
          </a:lnRef>
          <a:fillRef idx="2">
            <a:schemeClr val="accent4"/>
          </a:fillRef>
          <a:effectRef idx="1">
            <a:schemeClr val="accent4"/>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rgbClr val="008000"/>
              </a:solidFill>
              <a:latin typeface="Comic Sans MS" pitchFamily="66" charset="0"/>
            </a:rPr>
            <a:t>Psihološko oblikovanje delovnih mest </a:t>
          </a:r>
          <a:endParaRPr lang="sl-SI" dirty="0"/>
        </a:p>
      </dgm:t>
    </dgm:pt>
    <dgm:pt modelId="{A59C7741-ED56-4F2B-9283-0C678FEF21B2}" type="parTrans" cxnId="{CEBB6D69-E511-449B-987D-2B55F228E488}">
      <dgm:prSet/>
      <dgm:spPr/>
      <dgm:t>
        <a:bodyPr/>
        <a:lstStyle/>
        <a:p>
          <a:endParaRPr lang="sl-SI"/>
        </a:p>
      </dgm:t>
    </dgm:pt>
    <dgm:pt modelId="{7C78E5E4-EAF2-4351-B468-110425BAE8DD}" type="sibTrans" cxnId="{CEBB6D69-E511-449B-987D-2B55F228E488}">
      <dgm:prSet/>
      <dgm:spPr/>
      <dgm:t>
        <a:bodyPr/>
        <a:lstStyle/>
        <a:p>
          <a:endParaRPr lang="sl-SI"/>
        </a:p>
      </dgm:t>
    </dgm:pt>
    <dgm:pt modelId="{BD21B93D-0B65-4D80-85F9-3D65D03A7D8D}">
      <dgm:prSet custT="1">
        <dgm:style>
          <a:lnRef idx="1">
            <a:schemeClr val="accent1"/>
          </a:lnRef>
          <a:fillRef idx="2">
            <a:schemeClr val="accent1"/>
          </a:fillRef>
          <a:effectRef idx="1">
            <a:schemeClr val="accent1"/>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400" b="1" dirty="0">
              <a:latin typeface="Comic Sans MS" pitchFamily="66" charset="0"/>
            </a:rPr>
            <a:t>zagotavlja delavcu prijetno okolje</a:t>
          </a:r>
        </a:p>
      </dgm:t>
    </dgm:pt>
    <dgm:pt modelId="{D810FE98-1522-4B7F-BEE3-43ABF6FAC567}" type="parTrans" cxnId="{B13156FC-C975-45EC-8C79-E0A41C3565DF}">
      <dgm:prSet/>
      <dgm:spPr/>
      <dgm:t>
        <a:bodyPr/>
        <a:lstStyle/>
        <a:p>
          <a:endParaRPr lang="sl-SI"/>
        </a:p>
      </dgm:t>
    </dgm:pt>
    <dgm:pt modelId="{43768D69-D982-4168-B95E-C7A58F7D6093}" type="sibTrans" cxnId="{B13156FC-C975-45EC-8C79-E0A41C3565DF}">
      <dgm:prSet/>
      <dgm:spPr/>
      <dgm:t>
        <a:bodyPr/>
        <a:lstStyle/>
        <a:p>
          <a:endParaRPr lang="sl-SI"/>
        </a:p>
      </dgm:t>
    </dgm:pt>
    <dgm:pt modelId="{B42A61CB-375E-45BE-AA6B-3816978C3EF6}">
      <dgm:prSet>
        <dgm:style>
          <a:lnRef idx="1">
            <a:schemeClr val="accent3"/>
          </a:lnRef>
          <a:fillRef idx="2">
            <a:schemeClr val="accent3"/>
          </a:fillRef>
          <a:effectRef idx="1">
            <a:schemeClr val="accent3"/>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400" b="1" dirty="0">
              <a:solidFill>
                <a:srgbClr val="0000FF"/>
              </a:solidFill>
              <a:latin typeface="Comic Sans MS" pitchFamily="66" charset="0"/>
            </a:rPr>
            <a:t>tudi majhne spremembe v delovnem okolju lahko močno vplivajo na počutje delavca </a:t>
          </a:r>
        </a:p>
      </dgm:t>
    </dgm:pt>
    <dgm:pt modelId="{1F435527-58F1-49D1-84A3-39B5E0B91C88}" type="parTrans" cxnId="{B7587F94-1439-4F83-8BE5-3FA5C9F2F1B7}">
      <dgm:prSet/>
      <dgm:spPr/>
      <dgm:t>
        <a:bodyPr/>
        <a:lstStyle/>
        <a:p>
          <a:endParaRPr lang="sl-SI"/>
        </a:p>
      </dgm:t>
    </dgm:pt>
    <dgm:pt modelId="{0AEE5A8D-31B4-42B5-96E3-05305CEA88AF}" type="sibTrans" cxnId="{B7587F94-1439-4F83-8BE5-3FA5C9F2F1B7}">
      <dgm:prSet/>
      <dgm:spPr/>
      <dgm:t>
        <a:bodyPr/>
        <a:lstStyle/>
        <a:p>
          <a:endParaRPr lang="sl-SI"/>
        </a:p>
      </dgm:t>
    </dgm:pt>
    <dgm:pt modelId="{87FCE96A-2C8B-4C93-9AC9-55AC3BAAD4E2}">
      <dgm:prSet custT="1">
        <dgm:style>
          <a:lnRef idx="1">
            <a:schemeClr val="accent3"/>
          </a:lnRef>
          <a:fillRef idx="2">
            <a:schemeClr val="accent3"/>
          </a:fillRef>
          <a:effectRef idx="1">
            <a:schemeClr val="accent3"/>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sl-SI" sz="2400" b="1" dirty="0">
              <a:solidFill>
                <a:srgbClr val="CC00FF"/>
              </a:solidFill>
              <a:latin typeface="Comic Sans MS" pitchFamily="66" charset="0"/>
            </a:rPr>
            <a:t>blažijo padec koncentracije in motivacije</a:t>
          </a:r>
        </a:p>
      </dgm:t>
    </dgm:pt>
    <dgm:pt modelId="{4EC5E27E-7CB0-4869-AD1C-A11C1DDFAD42}" type="parTrans" cxnId="{BC20D121-09B0-4E8F-B3AF-DABD510FDC5F}">
      <dgm:prSet/>
      <dgm:spPr/>
      <dgm:t>
        <a:bodyPr/>
        <a:lstStyle/>
        <a:p>
          <a:endParaRPr lang="sl-SI"/>
        </a:p>
      </dgm:t>
    </dgm:pt>
    <dgm:pt modelId="{858D4718-6EDC-4A5C-871C-7AAD76AAACEB}" type="sibTrans" cxnId="{BC20D121-09B0-4E8F-B3AF-DABD510FDC5F}">
      <dgm:prSet/>
      <dgm:spPr/>
      <dgm:t>
        <a:bodyPr/>
        <a:lstStyle/>
        <a:p>
          <a:endParaRPr lang="sl-SI"/>
        </a:p>
      </dgm:t>
    </dgm:pt>
    <dgm:pt modelId="{E3F535F1-0317-4E17-B29B-FC29F5FF18E8}">
      <dgm:prSet custT="1">
        <dgm:style>
          <a:lnRef idx="1">
            <a:schemeClr val="accent3"/>
          </a:lnRef>
          <a:fillRef idx="2">
            <a:schemeClr val="accent3"/>
          </a:fillRef>
          <a:effectRef idx="1">
            <a:schemeClr val="accent3"/>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sl-SI" sz="2400" b="1" dirty="0">
              <a:solidFill>
                <a:srgbClr val="CC00FF"/>
              </a:solidFill>
              <a:latin typeface="Comic Sans MS" pitchFamily="66" charset="0"/>
            </a:rPr>
            <a:t>sproščajo napetosti zaradi monotonosti dela. </a:t>
          </a:r>
        </a:p>
      </dgm:t>
    </dgm:pt>
    <dgm:pt modelId="{843D03A3-4A0F-4C07-B2F6-B9675602E70F}" type="parTrans" cxnId="{5724A021-5FCD-447E-91F1-3B597195074F}">
      <dgm:prSet/>
      <dgm:spPr/>
      <dgm:t>
        <a:bodyPr/>
        <a:lstStyle/>
        <a:p>
          <a:endParaRPr lang="sl-SI"/>
        </a:p>
      </dgm:t>
    </dgm:pt>
    <dgm:pt modelId="{1C9FD4FA-B7C5-42FC-BF5A-8635D5B2814E}" type="sibTrans" cxnId="{5724A021-5FCD-447E-91F1-3B597195074F}">
      <dgm:prSet/>
      <dgm:spPr/>
      <dgm:t>
        <a:bodyPr/>
        <a:lstStyle/>
        <a:p>
          <a:endParaRPr lang="sl-SI"/>
        </a:p>
      </dgm:t>
    </dgm:pt>
    <dgm:pt modelId="{AE61AAA3-F74D-4541-98FE-5E429E6E7365}" type="pres">
      <dgm:prSet presAssocID="{8F5A1707-5FC5-4986-A01D-FE63C4E01F31}" presName="composite" presStyleCnt="0">
        <dgm:presLayoutVars>
          <dgm:chMax val="1"/>
          <dgm:dir/>
          <dgm:resizeHandles val="exact"/>
        </dgm:presLayoutVars>
      </dgm:prSet>
      <dgm:spPr/>
    </dgm:pt>
    <dgm:pt modelId="{A73C1A02-4524-4260-91A2-96F43E846CE8}" type="pres">
      <dgm:prSet presAssocID="{CC421EA0-5164-48EE-B575-8EADBF59167D}" presName="roof" presStyleLbl="dkBgShp" presStyleIdx="0" presStyleCnt="2"/>
      <dgm:spPr/>
    </dgm:pt>
    <dgm:pt modelId="{98CEFD14-56B9-4B14-B412-BBB3E838366E}" type="pres">
      <dgm:prSet presAssocID="{CC421EA0-5164-48EE-B575-8EADBF59167D}" presName="pillars" presStyleCnt="0"/>
      <dgm:spPr/>
    </dgm:pt>
    <dgm:pt modelId="{9929A0E1-6748-4F82-B5C8-793DEA39C60C}" type="pres">
      <dgm:prSet presAssocID="{CC421EA0-5164-48EE-B575-8EADBF59167D}" presName="pillar1" presStyleLbl="node1" presStyleIdx="0" presStyleCnt="2" custScaleX="78618">
        <dgm:presLayoutVars>
          <dgm:bulletEnabled val="1"/>
        </dgm:presLayoutVars>
      </dgm:prSet>
      <dgm:spPr/>
    </dgm:pt>
    <dgm:pt modelId="{970F5B2F-50BC-4BEE-9D27-0BF7F4465FBE}" type="pres">
      <dgm:prSet presAssocID="{B42A61CB-375E-45BE-AA6B-3816978C3EF6}" presName="pillarX" presStyleLbl="node1" presStyleIdx="1" presStyleCnt="2" custScaleX="270169">
        <dgm:presLayoutVars>
          <dgm:bulletEnabled val="1"/>
        </dgm:presLayoutVars>
      </dgm:prSet>
      <dgm:spPr/>
    </dgm:pt>
    <dgm:pt modelId="{6CA72A1E-A440-474C-9A2B-5235F5F6D88E}" type="pres">
      <dgm:prSet presAssocID="{CC421EA0-5164-48EE-B575-8EADBF59167D}" presName="base" presStyleLbl="dkBgShp" presStyleIdx="1" presStyleCnt="2">
        <dgm:style>
          <a:lnRef idx="1">
            <a:schemeClr val="accent4"/>
          </a:lnRef>
          <a:fillRef idx="2">
            <a:schemeClr val="accent4"/>
          </a:fillRef>
          <a:effectRef idx="1">
            <a:schemeClr val="accent4"/>
          </a:effectRef>
          <a:fontRef idx="minor">
            <a:schemeClr val="dk1"/>
          </a:fontRef>
        </dgm:style>
      </dgm:prSet>
      <dgm:spPr/>
    </dgm:pt>
  </dgm:ptLst>
  <dgm:cxnLst>
    <dgm:cxn modelId="{5724A021-5FCD-447E-91F1-3B597195074F}" srcId="{B42A61CB-375E-45BE-AA6B-3816978C3EF6}" destId="{E3F535F1-0317-4E17-B29B-FC29F5FF18E8}" srcOrd="1" destOrd="0" parTransId="{843D03A3-4A0F-4C07-B2F6-B9675602E70F}" sibTransId="{1C9FD4FA-B7C5-42FC-BF5A-8635D5B2814E}"/>
    <dgm:cxn modelId="{BC20D121-09B0-4E8F-B3AF-DABD510FDC5F}" srcId="{B42A61CB-375E-45BE-AA6B-3816978C3EF6}" destId="{87FCE96A-2C8B-4C93-9AC9-55AC3BAAD4E2}" srcOrd="0" destOrd="0" parTransId="{4EC5E27E-7CB0-4869-AD1C-A11C1DDFAD42}" sibTransId="{858D4718-6EDC-4A5C-871C-7AAD76AAACEB}"/>
    <dgm:cxn modelId="{7DA6DF5C-8E47-4748-94D1-F981BAFEAD0E}" type="presOf" srcId="{8F5A1707-5FC5-4986-A01D-FE63C4E01F31}" destId="{AE61AAA3-F74D-4541-98FE-5E429E6E7365}" srcOrd="0" destOrd="0" presId="urn:microsoft.com/office/officeart/2005/8/layout/hList3"/>
    <dgm:cxn modelId="{8EAFA562-741B-4C18-BDF9-8DD280A00C04}" type="presOf" srcId="{E3F535F1-0317-4E17-B29B-FC29F5FF18E8}" destId="{970F5B2F-50BC-4BEE-9D27-0BF7F4465FBE}" srcOrd="0" destOrd="2" presId="urn:microsoft.com/office/officeart/2005/8/layout/hList3"/>
    <dgm:cxn modelId="{CEBB6D69-E511-449B-987D-2B55F228E488}" srcId="{8F5A1707-5FC5-4986-A01D-FE63C4E01F31}" destId="{CC421EA0-5164-48EE-B575-8EADBF59167D}" srcOrd="0" destOrd="0" parTransId="{A59C7741-ED56-4F2B-9283-0C678FEF21B2}" sibTransId="{7C78E5E4-EAF2-4351-B468-110425BAE8DD}"/>
    <dgm:cxn modelId="{381D5969-5462-4937-8619-00599E34CD02}" type="presOf" srcId="{87FCE96A-2C8B-4C93-9AC9-55AC3BAAD4E2}" destId="{970F5B2F-50BC-4BEE-9D27-0BF7F4465FBE}" srcOrd="0" destOrd="1" presId="urn:microsoft.com/office/officeart/2005/8/layout/hList3"/>
    <dgm:cxn modelId="{72827F6D-BD2B-41A5-A6D4-6DFCBCBBF109}" type="presOf" srcId="{BD21B93D-0B65-4D80-85F9-3D65D03A7D8D}" destId="{9929A0E1-6748-4F82-B5C8-793DEA39C60C}" srcOrd="0" destOrd="0" presId="urn:microsoft.com/office/officeart/2005/8/layout/hList3"/>
    <dgm:cxn modelId="{DFB9AC81-DF31-4649-BC0B-DB8FEC8DF1C6}" type="presOf" srcId="{CC421EA0-5164-48EE-B575-8EADBF59167D}" destId="{A73C1A02-4524-4260-91A2-96F43E846CE8}" srcOrd="0" destOrd="0" presId="urn:microsoft.com/office/officeart/2005/8/layout/hList3"/>
    <dgm:cxn modelId="{B7587F94-1439-4F83-8BE5-3FA5C9F2F1B7}" srcId="{CC421EA0-5164-48EE-B575-8EADBF59167D}" destId="{B42A61CB-375E-45BE-AA6B-3816978C3EF6}" srcOrd="1" destOrd="0" parTransId="{1F435527-58F1-49D1-84A3-39B5E0B91C88}" sibTransId="{0AEE5A8D-31B4-42B5-96E3-05305CEA88AF}"/>
    <dgm:cxn modelId="{409154F7-3C06-487F-A2C0-1A62A344791D}" type="presOf" srcId="{B42A61CB-375E-45BE-AA6B-3816978C3EF6}" destId="{970F5B2F-50BC-4BEE-9D27-0BF7F4465FBE}" srcOrd="0" destOrd="0" presId="urn:microsoft.com/office/officeart/2005/8/layout/hList3"/>
    <dgm:cxn modelId="{B13156FC-C975-45EC-8C79-E0A41C3565DF}" srcId="{CC421EA0-5164-48EE-B575-8EADBF59167D}" destId="{BD21B93D-0B65-4D80-85F9-3D65D03A7D8D}" srcOrd="0" destOrd="0" parTransId="{D810FE98-1522-4B7F-BEE3-43ABF6FAC567}" sibTransId="{43768D69-D982-4168-B95E-C7A58F7D6093}"/>
    <dgm:cxn modelId="{A93EAD16-050C-4DEF-B307-99171EDC2FE2}" type="presParOf" srcId="{AE61AAA3-F74D-4541-98FE-5E429E6E7365}" destId="{A73C1A02-4524-4260-91A2-96F43E846CE8}" srcOrd="0" destOrd="0" presId="urn:microsoft.com/office/officeart/2005/8/layout/hList3"/>
    <dgm:cxn modelId="{5913C468-CCF2-4084-B9B1-0E95C558A1A9}" type="presParOf" srcId="{AE61AAA3-F74D-4541-98FE-5E429E6E7365}" destId="{98CEFD14-56B9-4B14-B412-BBB3E838366E}" srcOrd="1" destOrd="0" presId="urn:microsoft.com/office/officeart/2005/8/layout/hList3"/>
    <dgm:cxn modelId="{A7B11559-4BA6-4849-A993-2639844988CF}" type="presParOf" srcId="{98CEFD14-56B9-4B14-B412-BBB3E838366E}" destId="{9929A0E1-6748-4F82-B5C8-793DEA39C60C}" srcOrd="0" destOrd="0" presId="urn:microsoft.com/office/officeart/2005/8/layout/hList3"/>
    <dgm:cxn modelId="{C82BE3E2-6BF4-4CD9-B186-50D841448D47}" type="presParOf" srcId="{98CEFD14-56B9-4B14-B412-BBB3E838366E}" destId="{970F5B2F-50BC-4BEE-9D27-0BF7F4465FBE}" srcOrd="1" destOrd="0" presId="urn:microsoft.com/office/officeart/2005/8/layout/hList3"/>
    <dgm:cxn modelId="{2CDDDB48-12FF-44B9-94FA-848B5EA57C55}" type="presParOf" srcId="{AE61AAA3-F74D-4541-98FE-5E429E6E7365}" destId="{6CA72A1E-A440-474C-9A2B-5235F5F6D88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F5A1707-5FC5-4986-A01D-FE63C4E01F31}"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sl-SI"/>
        </a:p>
      </dgm:t>
    </dgm:pt>
    <dgm:pt modelId="{CC421EA0-5164-48EE-B575-8EADBF59167D}">
      <dgm:prSet phldrT="[Text]">
        <dgm:style>
          <a:lnRef idx="1">
            <a:schemeClr val="accent1"/>
          </a:lnRef>
          <a:fillRef idx="2">
            <a:schemeClr val="accent1"/>
          </a:fillRef>
          <a:effectRef idx="1">
            <a:schemeClr val="accent1"/>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rgbClr val="0000FF"/>
              </a:solidFill>
              <a:latin typeface="Comic Sans MS" pitchFamily="66" charset="0"/>
            </a:rPr>
            <a:t>Ekološko oblikovanje delovnih mest </a:t>
          </a:r>
          <a:endParaRPr lang="sl-SI" dirty="0"/>
        </a:p>
      </dgm:t>
    </dgm:pt>
    <dgm:pt modelId="{A59C7741-ED56-4F2B-9283-0C678FEF21B2}" type="parTrans" cxnId="{CEBB6D69-E511-449B-987D-2B55F228E488}">
      <dgm:prSet/>
      <dgm:spPr/>
      <dgm:t>
        <a:bodyPr/>
        <a:lstStyle/>
        <a:p>
          <a:endParaRPr lang="sl-SI"/>
        </a:p>
      </dgm:t>
    </dgm:pt>
    <dgm:pt modelId="{7C78E5E4-EAF2-4351-B468-110425BAE8DD}" type="sibTrans" cxnId="{CEBB6D69-E511-449B-987D-2B55F228E488}">
      <dgm:prSet/>
      <dgm:spPr/>
      <dgm:t>
        <a:bodyPr/>
        <a:lstStyle/>
        <a:p>
          <a:endParaRPr lang="sl-SI"/>
        </a:p>
      </dgm:t>
    </dgm:pt>
    <dgm:pt modelId="{997E9F45-AA30-45A1-88C9-57C194794880}">
      <dgm:prSet custT="1">
        <dgm:style>
          <a:lnRef idx="1">
            <a:schemeClr val="accent3"/>
          </a:lnRef>
          <a:fillRef idx="2">
            <a:schemeClr val="accent3"/>
          </a:fillRef>
          <a:effectRef idx="1">
            <a:schemeClr val="accent3"/>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3200" b="1" dirty="0">
              <a:solidFill>
                <a:schemeClr val="tx1"/>
              </a:solidFill>
              <a:latin typeface="Comic Sans MS" pitchFamily="66" charset="0"/>
            </a:rPr>
            <a:t>ekološki dejavniki vplivajo na storilnost in počutje zaposlenih. </a:t>
          </a:r>
        </a:p>
      </dgm:t>
    </dgm:pt>
    <dgm:pt modelId="{91ECE423-1E98-4DA1-8B5F-E533787BFCAC}" type="parTrans" cxnId="{F26F09A0-20E6-483B-85A7-F67AAB1D12D6}">
      <dgm:prSet/>
      <dgm:spPr/>
      <dgm:t>
        <a:bodyPr/>
        <a:lstStyle/>
        <a:p>
          <a:endParaRPr lang="sl-SI"/>
        </a:p>
      </dgm:t>
    </dgm:pt>
    <dgm:pt modelId="{C30B4910-E17A-4397-9BB0-8E30A9DA8905}" type="sibTrans" cxnId="{F26F09A0-20E6-483B-85A7-F67AAB1D12D6}">
      <dgm:prSet/>
      <dgm:spPr/>
      <dgm:t>
        <a:bodyPr/>
        <a:lstStyle/>
        <a:p>
          <a:endParaRPr lang="sl-SI"/>
        </a:p>
      </dgm:t>
    </dgm:pt>
    <dgm:pt modelId="{AE61AAA3-F74D-4541-98FE-5E429E6E7365}" type="pres">
      <dgm:prSet presAssocID="{8F5A1707-5FC5-4986-A01D-FE63C4E01F31}" presName="composite" presStyleCnt="0">
        <dgm:presLayoutVars>
          <dgm:chMax val="1"/>
          <dgm:dir/>
          <dgm:resizeHandles val="exact"/>
        </dgm:presLayoutVars>
      </dgm:prSet>
      <dgm:spPr/>
    </dgm:pt>
    <dgm:pt modelId="{A73C1A02-4524-4260-91A2-96F43E846CE8}" type="pres">
      <dgm:prSet presAssocID="{CC421EA0-5164-48EE-B575-8EADBF59167D}" presName="roof" presStyleLbl="dkBgShp" presStyleIdx="0" presStyleCnt="2" custScaleY="148320" custLinFactNeighborY="361"/>
      <dgm:spPr/>
    </dgm:pt>
    <dgm:pt modelId="{98CEFD14-56B9-4B14-B412-BBB3E838366E}" type="pres">
      <dgm:prSet presAssocID="{CC421EA0-5164-48EE-B575-8EADBF59167D}" presName="pillars" presStyleCnt="0"/>
      <dgm:spPr/>
    </dgm:pt>
    <dgm:pt modelId="{9929A0E1-6748-4F82-B5C8-793DEA39C60C}" type="pres">
      <dgm:prSet presAssocID="{CC421EA0-5164-48EE-B575-8EADBF59167D}" presName="pillar1" presStyleLbl="node1" presStyleIdx="0" presStyleCnt="1" custScaleY="74089" custLinFactNeighborY="-4944">
        <dgm:presLayoutVars>
          <dgm:bulletEnabled val="1"/>
        </dgm:presLayoutVars>
      </dgm:prSet>
      <dgm:spPr/>
    </dgm:pt>
    <dgm:pt modelId="{6CA72A1E-A440-474C-9A2B-5235F5F6D88E}" type="pres">
      <dgm:prSet presAssocID="{CC421EA0-5164-48EE-B575-8EADBF59167D}" presName="base" presStyleLbl="dkBgShp" presStyleIdx="1" presStyleCnt="2" custLinFactY="-75012" custLinFactNeighborX="2043" custLinFactNeighborY="-100000">
        <dgm:style>
          <a:lnRef idx="1">
            <a:schemeClr val="accent1"/>
          </a:lnRef>
          <a:fillRef idx="2">
            <a:schemeClr val="accent1"/>
          </a:fillRef>
          <a:effectRef idx="1">
            <a:schemeClr val="accent1"/>
          </a:effectRef>
          <a:fontRef idx="minor">
            <a:schemeClr val="dk1"/>
          </a:fontRef>
        </dgm:style>
      </dgm:prSet>
      <dgm:spPr/>
    </dgm:pt>
  </dgm:ptLst>
  <dgm:cxnLst>
    <dgm:cxn modelId="{0B085604-3125-4ABB-A126-432B4CD718AA}" type="presOf" srcId="{CC421EA0-5164-48EE-B575-8EADBF59167D}" destId="{A73C1A02-4524-4260-91A2-96F43E846CE8}" srcOrd="0" destOrd="0" presId="urn:microsoft.com/office/officeart/2005/8/layout/hList3"/>
    <dgm:cxn modelId="{4CA27722-9112-4A10-9A61-08CFDBDC5D91}" type="presOf" srcId="{8F5A1707-5FC5-4986-A01D-FE63C4E01F31}" destId="{AE61AAA3-F74D-4541-98FE-5E429E6E7365}" srcOrd="0" destOrd="0" presId="urn:microsoft.com/office/officeart/2005/8/layout/hList3"/>
    <dgm:cxn modelId="{CEBB6D69-E511-449B-987D-2B55F228E488}" srcId="{8F5A1707-5FC5-4986-A01D-FE63C4E01F31}" destId="{CC421EA0-5164-48EE-B575-8EADBF59167D}" srcOrd="0" destOrd="0" parTransId="{A59C7741-ED56-4F2B-9283-0C678FEF21B2}" sibTransId="{7C78E5E4-EAF2-4351-B468-110425BAE8DD}"/>
    <dgm:cxn modelId="{4B97CB7E-E952-4188-BA7B-6C3872A08F0B}" type="presOf" srcId="{997E9F45-AA30-45A1-88C9-57C194794880}" destId="{9929A0E1-6748-4F82-B5C8-793DEA39C60C}" srcOrd="0" destOrd="0" presId="urn:microsoft.com/office/officeart/2005/8/layout/hList3"/>
    <dgm:cxn modelId="{F26F09A0-20E6-483B-85A7-F67AAB1D12D6}" srcId="{CC421EA0-5164-48EE-B575-8EADBF59167D}" destId="{997E9F45-AA30-45A1-88C9-57C194794880}" srcOrd="0" destOrd="0" parTransId="{91ECE423-1E98-4DA1-8B5F-E533787BFCAC}" sibTransId="{C30B4910-E17A-4397-9BB0-8E30A9DA8905}"/>
    <dgm:cxn modelId="{1BAEDC44-6DF4-4792-808F-60F7E69E59CC}" type="presParOf" srcId="{AE61AAA3-F74D-4541-98FE-5E429E6E7365}" destId="{A73C1A02-4524-4260-91A2-96F43E846CE8}" srcOrd="0" destOrd="0" presId="urn:microsoft.com/office/officeart/2005/8/layout/hList3"/>
    <dgm:cxn modelId="{5EBC7CA3-F1BC-4EB1-B3AE-32536DC3D5EF}" type="presParOf" srcId="{AE61AAA3-F74D-4541-98FE-5E429E6E7365}" destId="{98CEFD14-56B9-4B14-B412-BBB3E838366E}" srcOrd="1" destOrd="0" presId="urn:microsoft.com/office/officeart/2005/8/layout/hList3"/>
    <dgm:cxn modelId="{BD193771-C2B4-4A81-96E9-C832513817EE}" type="presParOf" srcId="{98CEFD14-56B9-4B14-B412-BBB3E838366E}" destId="{9929A0E1-6748-4F82-B5C8-793DEA39C60C}" srcOrd="0" destOrd="0" presId="urn:microsoft.com/office/officeart/2005/8/layout/hList3"/>
    <dgm:cxn modelId="{142105DC-015B-4C52-A383-FF4692BF9CF9}" type="presParOf" srcId="{AE61AAA3-F74D-4541-98FE-5E429E6E7365}" destId="{6CA72A1E-A440-474C-9A2B-5235F5F6D88E}"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3BE22CF-F9E1-4933-B649-EAA8897D38D8}" type="doc">
      <dgm:prSet loTypeId="urn:microsoft.com/office/officeart/2005/8/layout/default#3" loCatId="list" qsTypeId="urn:microsoft.com/office/officeart/2005/8/quickstyle/simple3" qsCatId="simple" csTypeId="urn:microsoft.com/office/officeart/2005/8/colors/colorful2" csCatId="colorful" phldr="1"/>
      <dgm:spPr/>
      <dgm:t>
        <a:bodyPr/>
        <a:lstStyle/>
        <a:p>
          <a:endParaRPr lang="sl-SI"/>
        </a:p>
      </dgm:t>
    </dgm:pt>
    <dgm:pt modelId="{3568C1B4-51F1-48CE-BE6F-D90E32BA9D99}">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pPr algn="ctr"/>
          <a:r>
            <a:rPr lang="sl-SI" sz="2800" b="1" dirty="0">
              <a:solidFill>
                <a:srgbClr val="008000"/>
              </a:solidFill>
              <a:latin typeface="Comic Sans MS" pitchFamily="66" charset="0"/>
            </a:rPr>
            <a:t>Fiziološko oblikovanje delovnih mest </a:t>
          </a:r>
          <a:endParaRPr lang="sl-SI" sz="2800" dirty="0">
            <a:solidFill>
              <a:srgbClr val="008000"/>
            </a:solidFill>
          </a:endParaRPr>
        </a:p>
      </dgm:t>
    </dgm:pt>
    <dgm:pt modelId="{05B28F1A-654C-42D5-9A39-60795420D84C}" type="parTrans" cxnId="{4CA64616-8AF7-4698-9862-7AA97E11BFBA}">
      <dgm:prSet/>
      <dgm:spPr/>
      <dgm:t>
        <a:bodyPr/>
        <a:lstStyle/>
        <a:p>
          <a:endParaRPr lang="sl-SI" sz="2000"/>
        </a:p>
      </dgm:t>
    </dgm:pt>
    <dgm:pt modelId="{02DC6A84-A8F1-4B60-BA6F-534CB2F9FACA}" type="sibTrans" cxnId="{4CA64616-8AF7-4698-9862-7AA97E11BFBA}">
      <dgm:prSet/>
      <dgm:spPr/>
      <dgm:t>
        <a:bodyPr/>
        <a:lstStyle/>
        <a:p>
          <a:endParaRPr lang="sl-SI" sz="2000"/>
        </a:p>
      </dgm:t>
    </dgm:pt>
    <dgm:pt modelId="{CAC5154E-2FCF-4ACF-834A-B62F85BF18D9}">
      <dgm:prSet custT="1">
        <dgm:style>
          <a:lnRef idx="1">
            <a:schemeClr val="accent2"/>
          </a:lnRef>
          <a:fillRef idx="2">
            <a:schemeClr val="accent2"/>
          </a:fillRef>
          <a:effectRef idx="1">
            <a:schemeClr val="accent2"/>
          </a:effectRef>
          <a:fontRef idx="minor">
            <a:schemeClr val="dk1"/>
          </a:fontRef>
        </dgm:style>
      </dgm:prSet>
      <dgm:spPr>
        <a:ln/>
      </dgm:spPr>
      <dgm:t>
        <a:bodyPr/>
        <a:lstStyle/>
        <a:p>
          <a:pPr algn="l"/>
          <a:r>
            <a:rPr lang="sl-SI" sz="2400" b="1" dirty="0">
              <a:solidFill>
                <a:srgbClr val="0000FF"/>
              </a:solidFill>
              <a:latin typeface="Comic Sans MS" pitchFamily="66" charset="0"/>
            </a:rPr>
            <a:t>prilagajanje metod dela človeškemu telesu,</a:t>
          </a:r>
        </a:p>
      </dgm:t>
    </dgm:pt>
    <dgm:pt modelId="{B96E595A-BEF2-4861-AAC5-03409BD01CB3}" type="parTrans" cxnId="{1907A95B-D9AA-41D0-8905-591D79052233}">
      <dgm:prSet/>
      <dgm:spPr/>
      <dgm:t>
        <a:bodyPr/>
        <a:lstStyle/>
        <a:p>
          <a:endParaRPr lang="sl-SI" sz="2000"/>
        </a:p>
      </dgm:t>
    </dgm:pt>
    <dgm:pt modelId="{FC2A8D52-E77A-4430-83CF-1636B8ED6AB1}" type="sibTrans" cxnId="{1907A95B-D9AA-41D0-8905-591D79052233}">
      <dgm:prSet/>
      <dgm:spPr/>
      <dgm:t>
        <a:bodyPr/>
        <a:lstStyle/>
        <a:p>
          <a:endParaRPr lang="sl-SI" sz="2000"/>
        </a:p>
      </dgm:t>
    </dgm:pt>
    <dgm:pt modelId="{141B9917-E2B4-4E70-A88E-65B7FA059B42}">
      <dgm:prSet custT="1">
        <dgm:style>
          <a:lnRef idx="1">
            <a:schemeClr val="accent2"/>
          </a:lnRef>
          <a:fillRef idx="2">
            <a:schemeClr val="accent2"/>
          </a:fillRef>
          <a:effectRef idx="1">
            <a:schemeClr val="accent2"/>
          </a:effectRef>
          <a:fontRef idx="minor">
            <a:schemeClr val="dk1"/>
          </a:fontRef>
        </dgm:style>
      </dgm:prSet>
      <dgm:spPr>
        <a:ln/>
      </dgm:spPr>
      <dgm:t>
        <a:bodyPr/>
        <a:lstStyle/>
        <a:p>
          <a:pPr algn="l"/>
          <a:r>
            <a:rPr lang="sl-SI" sz="2400" b="1" dirty="0">
              <a:solidFill>
                <a:srgbClr val="0000FF"/>
              </a:solidFill>
              <a:latin typeface="Comic Sans MS" pitchFamily="66" charset="0"/>
            </a:rPr>
            <a:t>omogočajo najugodnejše zajemanje vidnih in slušnih informacij......</a:t>
          </a:r>
        </a:p>
      </dgm:t>
    </dgm:pt>
    <dgm:pt modelId="{950A7FD7-4CD0-4856-B631-DE851655A6C2}" type="parTrans" cxnId="{C6A425A8-0548-41F2-8101-CFD4EAE3263A}">
      <dgm:prSet/>
      <dgm:spPr/>
      <dgm:t>
        <a:bodyPr/>
        <a:lstStyle/>
        <a:p>
          <a:endParaRPr lang="sl-SI" sz="2000"/>
        </a:p>
      </dgm:t>
    </dgm:pt>
    <dgm:pt modelId="{CDBB6E4A-2C72-4947-BA22-C7F078FD9E01}" type="sibTrans" cxnId="{C6A425A8-0548-41F2-8101-CFD4EAE3263A}">
      <dgm:prSet/>
      <dgm:spPr/>
      <dgm:t>
        <a:bodyPr/>
        <a:lstStyle/>
        <a:p>
          <a:endParaRPr lang="sl-SI" sz="2000"/>
        </a:p>
      </dgm:t>
    </dgm:pt>
    <dgm:pt modelId="{FFE826EC-FD87-4C19-AD98-20A62AAD9174}">
      <dgm:prSet custT="1">
        <dgm:style>
          <a:lnRef idx="1">
            <a:schemeClr val="accent5"/>
          </a:lnRef>
          <a:fillRef idx="2">
            <a:schemeClr val="accent5"/>
          </a:fillRef>
          <a:effectRef idx="1">
            <a:schemeClr val="accent5"/>
          </a:effectRef>
          <a:fontRef idx="minor">
            <a:schemeClr val="dk1"/>
          </a:fontRef>
        </dgm:style>
      </dgm:prSet>
      <dgm:spPr>
        <a:ln/>
      </dgm:spPr>
      <dgm:t>
        <a:bodyPr/>
        <a:lstStyle/>
        <a:p>
          <a:pPr algn="ctr"/>
          <a:r>
            <a:rPr lang="sl-SI" sz="2800" b="1" dirty="0">
              <a:solidFill>
                <a:srgbClr val="008000"/>
              </a:solidFill>
              <a:latin typeface="Comic Sans MS" pitchFamily="66" charset="0"/>
            </a:rPr>
            <a:t>Organizacijsko oblikovanje delovnih mest </a:t>
          </a:r>
        </a:p>
      </dgm:t>
    </dgm:pt>
    <dgm:pt modelId="{DB4D8DBB-12AC-4A58-8EAE-47B259333D79}" type="parTrans" cxnId="{19E952AC-2151-477C-8A24-98F78C51C6F6}">
      <dgm:prSet/>
      <dgm:spPr/>
      <dgm:t>
        <a:bodyPr/>
        <a:lstStyle/>
        <a:p>
          <a:endParaRPr lang="sl-SI" sz="2000"/>
        </a:p>
      </dgm:t>
    </dgm:pt>
    <dgm:pt modelId="{E450401E-D38D-483D-B30C-EAD6E023E3DB}" type="sibTrans" cxnId="{19E952AC-2151-477C-8A24-98F78C51C6F6}">
      <dgm:prSet/>
      <dgm:spPr/>
      <dgm:t>
        <a:bodyPr/>
        <a:lstStyle/>
        <a:p>
          <a:endParaRPr lang="sl-SI" sz="2000"/>
        </a:p>
      </dgm:t>
    </dgm:pt>
    <dgm:pt modelId="{CA1F0AFE-E7BD-47CA-901E-539E366354DC}">
      <dgm:prSet custT="1">
        <dgm:style>
          <a:lnRef idx="1">
            <a:schemeClr val="accent5"/>
          </a:lnRef>
          <a:fillRef idx="2">
            <a:schemeClr val="accent5"/>
          </a:fillRef>
          <a:effectRef idx="1">
            <a:schemeClr val="accent5"/>
          </a:effectRef>
          <a:fontRef idx="minor">
            <a:schemeClr val="dk1"/>
          </a:fontRef>
        </dgm:style>
      </dgm:prSet>
      <dgm:spPr>
        <a:ln/>
      </dgm:spPr>
      <dgm:t>
        <a:bodyPr/>
        <a:lstStyle/>
        <a:p>
          <a:pPr algn="l"/>
          <a:r>
            <a:rPr lang="sl-SI" sz="2400" b="1" dirty="0">
              <a:solidFill>
                <a:schemeClr val="tx1"/>
              </a:solidFill>
              <a:latin typeface="Comic Sans MS" pitchFamily="66" charset="0"/>
            </a:rPr>
            <a:t>prilagajanje delovnega časa biološkemu dnevnemu nihanju učinka z organizacijo režima in usposabljanja za delo.</a:t>
          </a:r>
        </a:p>
      </dgm:t>
    </dgm:pt>
    <dgm:pt modelId="{232C74AA-0DE1-409E-886A-E1CC3527BF5B}" type="parTrans" cxnId="{EBD28735-8696-4786-87BA-249292C92394}">
      <dgm:prSet/>
      <dgm:spPr/>
      <dgm:t>
        <a:bodyPr/>
        <a:lstStyle/>
        <a:p>
          <a:endParaRPr lang="sl-SI" sz="2000"/>
        </a:p>
      </dgm:t>
    </dgm:pt>
    <dgm:pt modelId="{94468BFA-EA2E-4196-935B-3C21903A5F1C}" type="sibTrans" cxnId="{EBD28735-8696-4786-87BA-249292C92394}">
      <dgm:prSet/>
      <dgm:spPr/>
      <dgm:t>
        <a:bodyPr/>
        <a:lstStyle/>
        <a:p>
          <a:endParaRPr lang="sl-SI" sz="2000"/>
        </a:p>
      </dgm:t>
    </dgm:pt>
    <dgm:pt modelId="{FDF98DF0-4160-4986-B3E1-9F3752C4EF93}">
      <dgm:prSet custT="1">
        <dgm:style>
          <a:lnRef idx="1">
            <a:schemeClr val="accent6"/>
          </a:lnRef>
          <a:fillRef idx="2">
            <a:schemeClr val="accent6"/>
          </a:fillRef>
          <a:effectRef idx="1">
            <a:schemeClr val="accent6"/>
          </a:effectRef>
          <a:fontRef idx="minor">
            <a:schemeClr val="dk1"/>
          </a:fontRef>
        </dgm:style>
      </dgm:prSet>
      <dgm:spPr>
        <a:ln/>
      </dgm:spPr>
      <dgm:t>
        <a:bodyPr/>
        <a:lstStyle/>
        <a:p>
          <a:r>
            <a:rPr lang="sl-SI" sz="2800" b="1" dirty="0">
              <a:solidFill>
                <a:srgbClr val="008000"/>
              </a:solidFill>
              <a:latin typeface="Comic Sans MS" pitchFamily="66" charset="0"/>
            </a:rPr>
            <a:t>Oblikovanje delovnih mest v skladu z zahtevami varnosti in zdravja pri delu </a:t>
          </a:r>
        </a:p>
        <a:p>
          <a:r>
            <a:rPr lang="sl-SI" sz="2400" b="1" dirty="0">
              <a:solidFill>
                <a:srgbClr val="0000FF"/>
              </a:solidFill>
              <a:latin typeface="Comic Sans MS" pitchFamily="66" charset="0"/>
            </a:rPr>
            <a:t>upoštevamo vse ukrepe za preprečevanje poškodb in nesreč pri delu in s tem preprečujemo obremenitve in obremenjenosti zaradi dejavnikov okolja. </a:t>
          </a:r>
          <a:endParaRPr lang="sl-SI" sz="2400" dirty="0">
            <a:solidFill>
              <a:srgbClr val="0000FF"/>
            </a:solidFill>
            <a:latin typeface="Comic Sans MS" pitchFamily="66" charset="0"/>
          </a:endParaRPr>
        </a:p>
      </dgm:t>
    </dgm:pt>
    <dgm:pt modelId="{1C1FE9F2-1809-4A0D-B9E5-F5BB7367445B}" type="parTrans" cxnId="{81AF334C-9EDA-4FB2-8136-13DCB3ED9987}">
      <dgm:prSet/>
      <dgm:spPr/>
      <dgm:t>
        <a:bodyPr/>
        <a:lstStyle/>
        <a:p>
          <a:endParaRPr lang="sl-SI" sz="2000"/>
        </a:p>
      </dgm:t>
    </dgm:pt>
    <dgm:pt modelId="{B7FF1FC4-FA88-4A58-A813-8C5F392C7BC3}" type="sibTrans" cxnId="{81AF334C-9EDA-4FB2-8136-13DCB3ED9987}">
      <dgm:prSet/>
      <dgm:spPr/>
      <dgm:t>
        <a:bodyPr/>
        <a:lstStyle/>
        <a:p>
          <a:endParaRPr lang="sl-SI" sz="2000"/>
        </a:p>
      </dgm:t>
    </dgm:pt>
    <dgm:pt modelId="{1378BE6F-BA05-4386-AA26-D8D746E89D63}">
      <dgm:prSet custT="1">
        <dgm:style>
          <a:lnRef idx="1">
            <a:schemeClr val="accent5"/>
          </a:lnRef>
          <a:fillRef idx="2">
            <a:schemeClr val="accent5"/>
          </a:fillRef>
          <a:effectRef idx="1">
            <a:schemeClr val="accent5"/>
          </a:effectRef>
          <a:fontRef idx="minor">
            <a:schemeClr val="dk1"/>
          </a:fontRef>
        </dgm:style>
      </dgm:prSet>
      <dgm:spPr>
        <a:ln/>
      </dgm:spPr>
      <dgm:t>
        <a:bodyPr/>
        <a:lstStyle/>
        <a:p>
          <a:pPr algn="l"/>
          <a:r>
            <a:rPr lang="sl-SI" sz="2400" b="1" dirty="0">
              <a:solidFill>
                <a:schemeClr val="tx1"/>
              </a:solidFill>
              <a:latin typeface="Comic Sans MS" pitchFamily="66" charset="0"/>
            </a:rPr>
            <a:t>opredelitev posameznih nalog ter ureditev ljudi in delovnih priprav. </a:t>
          </a:r>
        </a:p>
      </dgm:t>
    </dgm:pt>
    <dgm:pt modelId="{CB30DAE8-F657-40F4-A8E2-77A1011163C9}" type="parTrans" cxnId="{D490155C-34A5-493B-8B27-1D55BA8BEBD4}">
      <dgm:prSet/>
      <dgm:spPr/>
      <dgm:t>
        <a:bodyPr/>
        <a:lstStyle/>
        <a:p>
          <a:endParaRPr lang="sl-SI"/>
        </a:p>
      </dgm:t>
    </dgm:pt>
    <dgm:pt modelId="{6EC49479-545D-4BB7-9409-A0ADCA84883C}" type="sibTrans" cxnId="{D490155C-34A5-493B-8B27-1D55BA8BEBD4}">
      <dgm:prSet/>
      <dgm:spPr/>
      <dgm:t>
        <a:bodyPr/>
        <a:lstStyle/>
        <a:p>
          <a:endParaRPr lang="sl-SI"/>
        </a:p>
      </dgm:t>
    </dgm:pt>
    <dgm:pt modelId="{AABD30D2-48DD-44FD-ABD1-E87008BB0D58}" type="pres">
      <dgm:prSet presAssocID="{E3BE22CF-F9E1-4933-B649-EAA8897D38D8}" presName="diagram" presStyleCnt="0">
        <dgm:presLayoutVars>
          <dgm:dir/>
          <dgm:resizeHandles val="exact"/>
        </dgm:presLayoutVars>
      </dgm:prSet>
      <dgm:spPr/>
    </dgm:pt>
    <dgm:pt modelId="{94FF76A3-D31D-4244-8B1B-EE9C1F5EA34F}" type="pres">
      <dgm:prSet presAssocID="{3568C1B4-51F1-48CE-BE6F-D90E32BA9D99}" presName="node" presStyleLbl="node1" presStyleIdx="0" presStyleCnt="3" custScaleX="80980" custScaleY="128673" custLinFactNeighborX="2225" custLinFactNeighborY="7135">
        <dgm:presLayoutVars>
          <dgm:bulletEnabled val="1"/>
        </dgm:presLayoutVars>
      </dgm:prSet>
      <dgm:spPr/>
    </dgm:pt>
    <dgm:pt modelId="{A4B5607F-3438-419E-9DCE-FCD63D92F2AC}" type="pres">
      <dgm:prSet presAssocID="{02DC6A84-A8F1-4B60-BA6F-534CB2F9FACA}" presName="sibTrans" presStyleCnt="0"/>
      <dgm:spPr/>
    </dgm:pt>
    <dgm:pt modelId="{DE9CF3EF-93BE-410E-9BA2-399A22A0AA13}" type="pres">
      <dgm:prSet presAssocID="{FFE826EC-FD87-4C19-AD98-20A62AAD9174}" presName="node" presStyleLbl="node1" presStyleIdx="1" presStyleCnt="3" custScaleX="91171" custScaleY="146753" custLinFactNeighborX="-2485" custLinFactNeighborY="5240">
        <dgm:presLayoutVars>
          <dgm:bulletEnabled val="1"/>
        </dgm:presLayoutVars>
      </dgm:prSet>
      <dgm:spPr/>
    </dgm:pt>
    <dgm:pt modelId="{38145884-37CD-41BA-9A0C-6FCC6D1893CC}" type="pres">
      <dgm:prSet presAssocID="{E450401E-D38D-483D-B30C-EAD6E023E3DB}" presName="sibTrans" presStyleCnt="0"/>
      <dgm:spPr/>
    </dgm:pt>
    <dgm:pt modelId="{CF1C0480-D57E-412F-93D3-E0ADF154C196}" type="pres">
      <dgm:prSet presAssocID="{FDF98DF0-4160-4986-B3E1-9F3752C4EF93}" presName="node" presStyleLbl="node1" presStyleIdx="2" presStyleCnt="3" custScaleX="180554" custScaleY="71889" custLinFactNeighborX="1533" custLinFactNeighborY="-6930">
        <dgm:presLayoutVars>
          <dgm:bulletEnabled val="1"/>
        </dgm:presLayoutVars>
      </dgm:prSet>
      <dgm:spPr/>
    </dgm:pt>
  </dgm:ptLst>
  <dgm:cxnLst>
    <dgm:cxn modelId="{7F375C02-3A6E-4E31-9D2F-48D8BFA4BE40}" type="presOf" srcId="{FDF98DF0-4160-4986-B3E1-9F3752C4EF93}" destId="{CF1C0480-D57E-412F-93D3-E0ADF154C196}" srcOrd="0" destOrd="0" presId="urn:microsoft.com/office/officeart/2005/8/layout/default#3"/>
    <dgm:cxn modelId="{4C908204-2926-442C-8423-F59D74FCC349}" type="presOf" srcId="{1378BE6F-BA05-4386-AA26-D8D746E89D63}" destId="{DE9CF3EF-93BE-410E-9BA2-399A22A0AA13}" srcOrd="0" destOrd="2" presId="urn:microsoft.com/office/officeart/2005/8/layout/default#3"/>
    <dgm:cxn modelId="{4392E70D-2973-467B-BA88-6F52425DAAB7}" type="presOf" srcId="{CAC5154E-2FCF-4ACF-834A-B62F85BF18D9}" destId="{94FF76A3-D31D-4244-8B1B-EE9C1F5EA34F}" srcOrd="0" destOrd="1" presId="urn:microsoft.com/office/officeart/2005/8/layout/default#3"/>
    <dgm:cxn modelId="{4CA64616-8AF7-4698-9862-7AA97E11BFBA}" srcId="{E3BE22CF-F9E1-4933-B649-EAA8897D38D8}" destId="{3568C1B4-51F1-48CE-BE6F-D90E32BA9D99}" srcOrd="0" destOrd="0" parTransId="{05B28F1A-654C-42D5-9A39-60795420D84C}" sibTransId="{02DC6A84-A8F1-4B60-BA6F-534CB2F9FACA}"/>
    <dgm:cxn modelId="{B1D9861F-F18D-4579-91F5-5F7A15341891}" type="presOf" srcId="{141B9917-E2B4-4E70-A88E-65B7FA059B42}" destId="{94FF76A3-D31D-4244-8B1B-EE9C1F5EA34F}" srcOrd="0" destOrd="2" presId="urn:microsoft.com/office/officeart/2005/8/layout/default#3"/>
    <dgm:cxn modelId="{EBD28735-8696-4786-87BA-249292C92394}" srcId="{FFE826EC-FD87-4C19-AD98-20A62AAD9174}" destId="{CA1F0AFE-E7BD-47CA-901E-539E366354DC}" srcOrd="0" destOrd="0" parTransId="{232C74AA-0DE1-409E-886A-E1CC3527BF5B}" sibTransId="{94468BFA-EA2E-4196-935B-3C21903A5F1C}"/>
    <dgm:cxn modelId="{1907A95B-D9AA-41D0-8905-591D79052233}" srcId="{3568C1B4-51F1-48CE-BE6F-D90E32BA9D99}" destId="{CAC5154E-2FCF-4ACF-834A-B62F85BF18D9}" srcOrd="0" destOrd="0" parTransId="{B96E595A-BEF2-4861-AAC5-03409BD01CB3}" sibTransId="{FC2A8D52-E77A-4430-83CF-1636B8ED6AB1}"/>
    <dgm:cxn modelId="{D490155C-34A5-493B-8B27-1D55BA8BEBD4}" srcId="{FFE826EC-FD87-4C19-AD98-20A62AAD9174}" destId="{1378BE6F-BA05-4386-AA26-D8D746E89D63}" srcOrd="1" destOrd="0" parTransId="{CB30DAE8-F657-40F4-A8E2-77A1011163C9}" sibTransId="{6EC49479-545D-4BB7-9409-A0ADCA84883C}"/>
    <dgm:cxn modelId="{8AD6C85F-7EC0-4245-9CC0-979D4D885823}" type="presOf" srcId="{3568C1B4-51F1-48CE-BE6F-D90E32BA9D99}" destId="{94FF76A3-D31D-4244-8B1B-EE9C1F5EA34F}" srcOrd="0" destOrd="0" presId="urn:microsoft.com/office/officeart/2005/8/layout/default#3"/>
    <dgm:cxn modelId="{BBBEC565-1DBF-464E-9C31-B29D655C7366}" type="presOf" srcId="{E3BE22CF-F9E1-4933-B649-EAA8897D38D8}" destId="{AABD30D2-48DD-44FD-ABD1-E87008BB0D58}" srcOrd="0" destOrd="0" presId="urn:microsoft.com/office/officeart/2005/8/layout/default#3"/>
    <dgm:cxn modelId="{81AF334C-9EDA-4FB2-8136-13DCB3ED9987}" srcId="{E3BE22CF-F9E1-4933-B649-EAA8897D38D8}" destId="{FDF98DF0-4160-4986-B3E1-9F3752C4EF93}" srcOrd="2" destOrd="0" parTransId="{1C1FE9F2-1809-4A0D-B9E5-F5BB7367445B}" sibTransId="{B7FF1FC4-FA88-4A58-A813-8C5F392C7BC3}"/>
    <dgm:cxn modelId="{0EA4E8A5-CD1A-440B-A695-913605CB82E6}" type="presOf" srcId="{FFE826EC-FD87-4C19-AD98-20A62AAD9174}" destId="{DE9CF3EF-93BE-410E-9BA2-399A22A0AA13}" srcOrd="0" destOrd="0" presId="urn:microsoft.com/office/officeart/2005/8/layout/default#3"/>
    <dgm:cxn modelId="{C6A425A8-0548-41F2-8101-CFD4EAE3263A}" srcId="{3568C1B4-51F1-48CE-BE6F-D90E32BA9D99}" destId="{141B9917-E2B4-4E70-A88E-65B7FA059B42}" srcOrd="1" destOrd="0" parTransId="{950A7FD7-4CD0-4856-B631-DE851655A6C2}" sibTransId="{CDBB6E4A-2C72-4947-BA22-C7F078FD9E01}"/>
    <dgm:cxn modelId="{19E952AC-2151-477C-8A24-98F78C51C6F6}" srcId="{E3BE22CF-F9E1-4933-B649-EAA8897D38D8}" destId="{FFE826EC-FD87-4C19-AD98-20A62AAD9174}" srcOrd="1" destOrd="0" parTransId="{DB4D8DBB-12AC-4A58-8EAE-47B259333D79}" sibTransId="{E450401E-D38D-483D-B30C-EAD6E023E3DB}"/>
    <dgm:cxn modelId="{7B79A2DE-5B1B-494F-9B8A-8F9BE9C2C2EA}" type="presOf" srcId="{CA1F0AFE-E7BD-47CA-901E-539E366354DC}" destId="{DE9CF3EF-93BE-410E-9BA2-399A22A0AA13}" srcOrd="0" destOrd="1" presId="urn:microsoft.com/office/officeart/2005/8/layout/default#3"/>
    <dgm:cxn modelId="{ED4E93C0-12A5-45C6-97C3-B1F3826B88C0}" type="presParOf" srcId="{AABD30D2-48DD-44FD-ABD1-E87008BB0D58}" destId="{94FF76A3-D31D-4244-8B1B-EE9C1F5EA34F}" srcOrd="0" destOrd="0" presId="urn:microsoft.com/office/officeart/2005/8/layout/default#3"/>
    <dgm:cxn modelId="{CD8CA8DF-A1B2-4080-BA18-BB363365C3C4}" type="presParOf" srcId="{AABD30D2-48DD-44FD-ABD1-E87008BB0D58}" destId="{A4B5607F-3438-419E-9DCE-FCD63D92F2AC}" srcOrd="1" destOrd="0" presId="urn:microsoft.com/office/officeart/2005/8/layout/default#3"/>
    <dgm:cxn modelId="{8C023947-004E-4B97-9868-2F854335EA3D}" type="presParOf" srcId="{AABD30D2-48DD-44FD-ABD1-E87008BB0D58}" destId="{DE9CF3EF-93BE-410E-9BA2-399A22A0AA13}" srcOrd="2" destOrd="0" presId="urn:microsoft.com/office/officeart/2005/8/layout/default#3"/>
    <dgm:cxn modelId="{31A09ACF-5B6B-4E1D-A730-A1E4EE1FD034}" type="presParOf" srcId="{AABD30D2-48DD-44FD-ABD1-E87008BB0D58}" destId="{38145884-37CD-41BA-9A0C-6FCC6D1893CC}" srcOrd="3" destOrd="0" presId="urn:microsoft.com/office/officeart/2005/8/layout/default#3"/>
    <dgm:cxn modelId="{97C345F7-DAD4-4D70-A67D-43CB9A942281}" type="presParOf" srcId="{AABD30D2-48DD-44FD-ABD1-E87008BB0D58}" destId="{CF1C0480-D57E-412F-93D3-E0ADF154C196}"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5123680-9D0D-4E13-B3B9-05ECCF087AD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sl-SI"/>
        </a:p>
      </dgm:t>
    </dgm:pt>
    <dgm:pt modelId="{74A1C005-346B-41E5-865D-D586D6C9A230}">
      <dgm:prSet custT="1">
        <dgm:style>
          <a:lnRef idx="1">
            <a:schemeClr val="accent3"/>
          </a:lnRef>
          <a:fillRef idx="2">
            <a:schemeClr val="accent3"/>
          </a:fillRef>
          <a:effectRef idx="1">
            <a:schemeClr val="accent3"/>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800" b="1" dirty="0">
              <a:solidFill>
                <a:schemeClr val="tx1"/>
              </a:solidFill>
              <a:latin typeface="Comic Sans MS" pitchFamily="66" charset="0"/>
            </a:rPr>
            <a:t>Pri delu se pojavljajo obremenitve zaradi dejavnikov okolja </a:t>
          </a:r>
        </a:p>
      </dgm:t>
    </dgm:pt>
    <dgm:pt modelId="{A4D0BE5E-3789-45D4-938B-0E90C9A8FBC4}" type="parTrans" cxnId="{6BB6E758-A1ED-4B63-9A06-6966F286DA4B}">
      <dgm:prSet/>
      <dgm:spPr/>
      <dgm:t>
        <a:bodyPr/>
        <a:lstStyle/>
        <a:p>
          <a:endParaRPr lang="sl-SI" sz="2000"/>
        </a:p>
      </dgm:t>
    </dgm:pt>
    <dgm:pt modelId="{E07119D4-ACCC-4605-B005-75DA1E947094}" type="sibTrans" cxnId="{6BB6E758-A1ED-4B63-9A06-6966F286DA4B}">
      <dgm:prSet/>
      <dgm:spPr/>
      <dgm:t>
        <a:bodyPr/>
        <a:lstStyle/>
        <a:p>
          <a:endParaRPr lang="sl-SI" sz="2000"/>
        </a:p>
      </dgm:t>
    </dgm:pt>
    <dgm:pt modelId="{45242E80-4537-4511-AF46-E99D73E77D7F}">
      <dgm:prSet custT="1">
        <dgm:style>
          <a:lnRef idx="1">
            <a:schemeClr val="accent3"/>
          </a:lnRef>
          <a:fillRef idx="2">
            <a:schemeClr val="accent3"/>
          </a:fillRef>
          <a:effectRef idx="1">
            <a:schemeClr val="accent3"/>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400" b="1" dirty="0">
              <a:solidFill>
                <a:schemeClr val="tx1"/>
              </a:solidFill>
              <a:latin typeface="Comic Sans MS" pitchFamily="66" charset="0"/>
            </a:rPr>
            <a:t>toplotni dejavniki </a:t>
          </a:r>
        </a:p>
      </dgm:t>
    </dgm:pt>
    <dgm:pt modelId="{60BCF577-D4C0-41D2-AB1A-383BF0490952}" type="parTrans" cxnId="{8FB6C040-6665-4533-AB4C-B26B97F69886}">
      <dgm:prSet>
        <dgm:style>
          <a:lnRef idx="3">
            <a:schemeClr val="accent4"/>
          </a:lnRef>
          <a:fillRef idx="0">
            <a:schemeClr val="accent4"/>
          </a:fillRef>
          <a:effectRef idx="2">
            <a:schemeClr val="accent4"/>
          </a:effectRef>
          <a:fontRef idx="minor">
            <a:schemeClr val="tx1"/>
          </a:fontRef>
        </dgm:style>
      </dgm:prSet>
      <dgm:spPr/>
      <dgm:t>
        <a:bodyPr/>
        <a:lstStyle/>
        <a:p>
          <a:endParaRPr lang="sl-SI" sz="2000"/>
        </a:p>
      </dgm:t>
    </dgm:pt>
    <dgm:pt modelId="{F09B2080-9F52-430D-A585-089342951EA3}" type="sibTrans" cxnId="{8FB6C040-6665-4533-AB4C-B26B97F69886}">
      <dgm:prSet/>
      <dgm:spPr/>
      <dgm:t>
        <a:bodyPr/>
        <a:lstStyle/>
        <a:p>
          <a:endParaRPr lang="sl-SI" sz="2000"/>
        </a:p>
      </dgm:t>
    </dgm:pt>
    <dgm:pt modelId="{D2C4717D-E040-402F-96F6-7E71F5C3E5E6}">
      <dgm:prSet custT="1">
        <dgm:style>
          <a:lnRef idx="1">
            <a:schemeClr val="accent1"/>
          </a:lnRef>
          <a:fillRef idx="2">
            <a:schemeClr val="accent1"/>
          </a:fillRef>
          <a:effectRef idx="1">
            <a:schemeClr val="accent1"/>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400" b="1" dirty="0">
              <a:solidFill>
                <a:schemeClr val="tx1"/>
              </a:solidFill>
              <a:latin typeface="Comic Sans MS" pitchFamily="66" charset="0"/>
            </a:rPr>
            <a:t>razsvetljava </a:t>
          </a:r>
        </a:p>
      </dgm:t>
    </dgm:pt>
    <dgm:pt modelId="{FC7C30DF-2D28-46BB-A58A-722B8F8F3208}" type="parTrans" cxnId="{4F083B9F-6B95-4BCE-90E9-6F4181E9A9FF}">
      <dgm:prSet>
        <dgm:style>
          <a:lnRef idx="3">
            <a:schemeClr val="accent1"/>
          </a:lnRef>
          <a:fillRef idx="0">
            <a:schemeClr val="accent1"/>
          </a:fillRef>
          <a:effectRef idx="2">
            <a:schemeClr val="accent1"/>
          </a:effectRef>
          <a:fontRef idx="minor">
            <a:schemeClr val="tx1"/>
          </a:fontRef>
        </dgm:style>
      </dgm:prSet>
      <dgm:spPr/>
      <dgm:t>
        <a:bodyPr/>
        <a:lstStyle/>
        <a:p>
          <a:endParaRPr lang="sl-SI" sz="2000"/>
        </a:p>
      </dgm:t>
    </dgm:pt>
    <dgm:pt modelId="{D1B511E4-A5B5-48CF-BB60-AA657C322ECF}" type="sibTrans" cxnId="{4F083B9F-6B95-4BCE-90E9-6F4181E9A9FF}">
      <dgm:prSet/>
      <dgm:spPr/>
      <dgm:t>
        <a:bodyPr/>
        <a:lstStyle/>
        <a:p>
          <a:endParaRPr lang="sl-SI" sz="2000"/>
        </a:p>
      </dgm:t>
    </dgm:pt>
    <dgm:pt modelId="{E0307277-668A-44D1-93CC-164C3201BC31}">
      <dgm:prSet custT="1">
        <dgm:style>
          <a:lnRef idx="1">
            <a:schemeClr val="accent3"/>
          </a:lnRef>
          <a:fillRef idx="2">
            <a:schemeClr val="accent3"/>
          </a:fillRef>
          <a:effectRef idx="1">
            <a:schemeClr val="accent3"/>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400" b="1" dirty="0">
              <a:solidFill>
                <a:schemeClr val="tx1"/>
              </a:solidFill>
              <a:latin typeface="Comic Sans MS" pitchFamily="66" charset="0"/>
            </a:rPr>
            <a:t>hrup </a:t>
          </a:r>
        </a:p>
      </dgm:t>
    </dgm:pt>
    <dgm:pt modelId="{667C97C6-1CB6-45DA-B7A3-5165EC6E7F2E}" type="parTrans" cxnId="{4FAE2F62-0876-4498-A644-DE1A5D39547D}">
      <dgm:prSet>
        <dgm:style>
          <a:lnRef idx="3">
            <a:schemeClr val="accent3"/>
          </a:lnRef>
          <a:fillRef idx="0">
            <a:schemeClr val="accent3"/>
          </a:fillRef>
          <a:effectRef idx="2">
            <a:schemeClr val="accent3"/>
          </a:effectRef>
          <a:fontRef idx="minor">
            <a:schemeClr val="tx1"/>
          </a:fontRef>
        </dgm:style>
      </dgm:prSet>
      <dgm:spPr/>
      <dgm:t>
        <a:bodyPr/>
        <a:lstStyle/>
        <a:p>
          <a:endParaRPr lang="sl-SI" sz="2000"/>
        </a:p>
      </dgm:t>
    </dgm:pt>
    <dgm:pt modelId="{33AD53C4-2B66-4E01-9E57-ADF3CDE55519}" type="sibTrans" cxnId="{4FAE2F62-0876-4498-A644-DE1A5D39547D}">
      <dgm:prSet/>
      <dgm:spPr/>
      <dgm:t>
        <a:bodyPr/>
        <a:lstStyle/>
        <a:p>
          <a:endParaRPr lang="sl-SI" sz="2000"/>
        </a:p>
      </dgm:t>
    </dgm:pt>
    <dgm:pt modelId="{CD9BFD09-B583-4C1E-9417-982BF99A61F4}">
      <dgm:prSet custT="1">
        <dgm:style>
          <a:lnRef idx="1">
            <a:schemeClr val="accent5"/>
          </a:lnRef>
          <a:fillRef idx="2">
            <a:schemeClr val="accent5"/>
          </a:fillRef>
          <a:effectRef idx="1">
            <a:schemeClr val="accent5"/>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400" b="1" dirty="0">
              <a:solidFill>
                <a:schemeClr val="tx1"/>
              </a:solidFill>
              <a:latin typeface="Comic Sans MS" pitchFamily="66" charset="0"/>
            </a:rPr>
            <a:t>fizične obremenitve </a:t>
          </a:r>
        </a:p>
      </dgm:t>
    </dgm:pt>
    <dgm:pt modelId="{A2F285EF-8C47-4C2F-B455-8AFD97030E27}" type="parTrans" cxnId="{33187290-6161-4E25-84C8-E1F88C0895F1}">
      <dgm:prSet>
        <dgm:style>
          <a:lnRef idx="3">
            <a:schemeClr val="accent5"/>
          </a:lnRef>
          <a:fillRef idx="0">
            <a:schemeClr val="accent5"/>
          </a:fillRef>
          <a:effectRef idx="2">
            <a:schemeClr val="accent5"/>
          </a:effectRef>
          <a:fontRef idx="minor">
            <a:schemeClr val="tx1"/>
          </a:fontRef>
        </dgm:style>
      </dgm:prSet>
      <dgm:spPr/>
      <dgm:t>
        <a:bodyPr/>
        <a:lstStyle/>
        <a:p>
          <a:endParaRPr lang="sl-SI" sz="2000"/>
        </a:p>
      </dgm:t>
    </dgm:pt>
    <dgm:pt modelId="{DD6F09A4-CAF2-444E-BC5C-96186A9DFC8A}" type="sibTrans" cxnId="{33187290-6161-4E25-84C8-E1F88C0895F1}">
      <dgm:prSet/>
      <dgm:spPr/>
      <dgm:t>
        <a:bodyPr/>
        <a:lstStyle/>
        <a:p>
          <a:endParaRPr lang="sl-SI" sz="2000"/>
        </a:p>
      </dgm:t>
    </dgm:pt>
    <dgm:pt modelId="{6C8C01EC-F7C6-4D17-84E2-8875CD11FFBC}">
      <dgm:prSet custT="1">
        <dgm:style>
          <a:lnRef idx="1">
            <a:schemeClr val="accent3"/>
          </a:lnRef>
          <a:fillRef idx="2">
            <a:schemeClr val="accent3"/>
          </a:fillRef>
          <a:effectRef idx="1">
            <a:schemeClr val="accent3"/>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400" b="1" dirty="0">
              <a:solidFill>
                <a:schemeClr val="tx1"/>
              </a:solidFill>
              <a:latin typeface="Comic Sans MS" pitchFamily="66" charset="0"/>
            </a:rPr>
            <a:t>sevanje </a:t>
          </a:r>
        </a:p>
      </dgm:t>
    </dgm:pt>
    <dgm:pt modelId="{9606E766-8013-49C7-A7DA-0C620BD72E81}" type="parTrans" cxnId="{26FD4035-346C-4CD6-8C19-69A081B359B6}">
      <dgm:prSet>
        <dgm:style>
          <a:lnRef idx="3">
            <a:schemeClr val="accent6"/>
          </a:lnRef>
          <a:fillRef idx="0">
            <a:schemeClr val="accent6"/>
          </a:fillRef>
          <a:effectRef idx="2">
            <a:schemeClr val="accent6"/>
          </a:effectRef>
          <a:fontRef idx="minor">
            <a:schemeClr val="tx1"/>
          </a:fontRef>
        </dgm:style>
      </dgm:prSet>
      <dgm:spPr/>
      <dgm:t>
        <a:bodyPr/>
        <a:lstStyle/>
        <a:p>
          <a:endParaRPr lang="sl-SI" sz="2000"/>
        </a:p>
      </dgm:t>
    </dgm:pt>
    <dgm:pt modelId="{7F71DBDF-413E-41E1-BB9A-FC389FD7BD15}" type="sibTrans" cxnId="{26FD4035-346C-4CD6-8C19-69A081B359B6}">
      <dgm:prSet/>
      <dgm:spPr/>
      <dgm:t>
        <a:bodyPr/>
        <a:lstStyle/>
        <a:p>
          <a:endParaRPr lang="sl-SI" sz="2000"/>
        </a:p>
      </dgm:t>
    </dgm:pt>
    <dgm:pt modelId="{C1FED365-309B-4417-BB23-E249C87384E6}" type="pres">
      <dgm:prSet presAssocID="{85123680-9D0D-4E13-B3B9-05ECCF087AD4}" presName="hierChild1" presStyleCnt="0">
        <dgm:presLayoutVars>
          <dgm:chPref val="1"/>
          <dgm:dir/>
          <dgm:animOne val="branch"/>
          <dgm:animLvl val="lvl"/>
          <dgm:resizeHandles/>
        </dgm:presLayoutVars>
      </dgm:prSet>
      <dgm:spPr/>
    </dgm:pt>
    <dgm:pt modelId="{05C4B258-FE7D-4117-82BA-9E346567D63C}" type="pres">
      <dgm:prSet presAssocID="{74A1C005-346B-41E5-865D-D586D6C9A230}" presName="hierRoot1" presStyleCnt="0"/>
      <dgm:spPr/>
    </dgm:pt>
    <dgm:pt modelId="{FD8D8B8E-BF13-4EE8-9C45-3622FD4B0935}" type="pres">
      <dgm:prSet presAssocID="{74A1C005-346B-41E5-865D-D586D6C9A230}" presName="composite" presStyleCnt="0"/>
      <dgm:spPr/>
    </dgm:pt>
    <dgm:pt modelId="{9958A4AC-D857-4282-9CC9-280514C6C2D3}" type="pres">
      <dgm:prSet presAssocID="{74A1C005-346B-41E5-865D-D586D6C9A230}" presName="background" presStyleLbl="node0" presStyleIdx="0" presStyleCnt="1">
        <dgm:style>
          <a:lnRef idx="0">
            <a:schemeClr val="accent3"/>
          </a:lnRef>
          <a:fillRef idx="3">
            <a:schemeClr val="accent3"/>
          </a:fillRef>
          <a:effectRef idx="3">
            <a:schemeClr val="accent3"/>
          </a:effectRef>
          <a:fontRef idx="minor">
            <a:schemeClr val="lt1"/>
          </a:fontRef>
        </dgm:style>
      </dgm:prSet>
      <dgm:spPr/>
    </dgm:pt>
    <dgm:pt modelId="{12B421E3-8782-41D1-B92B-13FAEC8B1E18}" type="pres">
      <dgm:prSet presAssocID="{74A1C005-346B-41E5-865D-D586D6C9A230}" presName="text" presStyleLbl="fgAcc0" presStyleIdx="0" presStyleCnt="1" custScaleX="432640" custScaleY="207380" custLinFactY="-4243" custLinFactNeighborX="4728" custLinFactNeighborY="-100000">
        <dgm:presLayoutVars>
          <dgm:chPref val="3"/>
        </dgm:presLayoutVars>
      </dgm:prSet>
      <dgm:spPr/>
    </dgm:pt>
    <dgm:pt modelId="{E99C9518-7373-49EF-8FF4-006B377ACE74}" type="pres">
      <dgm:prSet presAssocID="{74A1C005-346B-41E5-865D-D586D6C9A230}" presName="hierChild2" presStyleCnt="0"/>
      <dgm:spPr/>
    </dgm:pt>
    <dgm:pt modelId="{DE84839E-AACA-4F04-9F32-5A223F3EF226}" type="pres">
      <dgm:prSet presAssocID="{60BCF577-D4C0-41D2-AB1A-383BF0490952}" presName="Name10" presStyleLbl="parChTrans1D2" presStyleIdx="0" presStyleCnt="5"/>
      <dgm:spPr/>
    </dgm:pt>
    <dgm:pt modelId="{B90D8CC1-3016-4C9B-BF4F-8C05EEFAFDBD}" type="pres">
      <dgm:prSet presAssocID="{45242E80-4537-4511-AF46-E99D73E77D7F}" presName="hierRoot2" presStyleCnt="0"/>
      <dgm:spPr/>
    </dgm:pt>
    <dgm:pt modelId="{F2ADC7BE-78B4-4E58-9A16-D8425451E121}" type="pres">
      <dgm:prSet presAssocID="{45242E80-4537-4511-AF46-E99D73E77D7F}" presName="composite2" presStyleCnt="0"/>
      <dgm:spPr/>
    </dgm:pt>
    <dgm:pt modelId="{2FBBF457-1408-4F9C-9192-2EE5093A9AB4}" type="pres">
      <dgm:prSet presAssocID="{45242E80-4537-4511-AF46-E99D73E77D7F}" presName="background2" presStyleLbl="node2" presStyleIdx="0" presStyleCnt="5">
        <dgm:style>
          <a:lnRef idx="0">
            <a:schemeClr val="accent3"/>
          </a:lnRef>
          <a:fillRef idx="3">
            <a:schemeClr val="accent3"/>
          </a:fillRef>
          <a:effectRef idx="3">
            <a:schemeClr val="accent3"/>
          </a:effectRef>
          <a:fontRef idx="minor">
            <a:schemeClr val="lt1"/>
          </a:fontRef>
        </dgm:style>
      </dgm:prSet>
      <dgm:spPr/>
    </dgm:pt>
    <dgm:pt modelId="{AF08A492-EC46-4A58-9DA5-909D710EBADA}" type="pres">
      <dgm:prSet presAssocID="{45242E80-4537-4511-AF46-E99D73E77D7F}" presName="text2" presStyleLbl="fgAcc2" presStyleIdx="0" presStyleCnt="5" custScaleX="156501" custScaleY="108793" custLinFactX="22522" custLinFactNeighborX="100000" custLinFactNeighborY="87502">
        <dgm:presLayoutVars>
          <dgm:chPref val="3"/>
        </dgm:presLayoutVars>
      </dgm:prSet>
      <dgm:spPr/>
    </dgm:pt>
    <dgm:pt modelId="{A3449F75-B8CF-4ECE-B153-B8D9980B980A}" type="pres">
      <dgm:prSet presAssocID="{45242E80-4537-4511-AF46-E99D73E77D7F}" presName="hierChild3" presStyleCnt="0"/>
      <dgm:spPr/>
    </dgm:pt>
    <dgm:pt modelId="{BD2427D3-0E12-4E95-9007-45EA12488175}" type="pres">
      <dgm:prSet presAssocID="{FC7C30DF-2D28-46BB-A58A-722B8F8F3208}" presName="Name10" presStyleLbl="parChTrans1D2" presStyleIdx="1" presStyleCnt="5"/>
      <dgm:spPr/>
    </dgm:pt>
    <dgm:pt modelId="{85FAD94C-642E-4DB7-A6E1-9886796CA664}" type="pres">
      <dgm:prSet presAssocID="{D2C4717D-E040-402F-96F6-7E71F5C3E5E6}" presName="hierRoot2" presStyleCnt="0"/>
      <dgm:spPr/>
    </dgm:pt>
    <dgm:pt modelId="{798D7305-7BF5-46C7-AA09-6543F6F57604}" type="pres">
      <dgm:prSet presAssocID="{D2C4717D-E040-402F-96F6-7E71F5C3E5E6}" presName="composite2" presStyleCnt="0"/>
      <dgm:spPr/>
    </dgm:pt>
    <dgm:pt modelId="{3822EB56-9000-48F3-85C2-5F4A70CEFB68}" type="pres">
      <dgm:prSet presAssocID="{D2C4717D-E040-402F-96F6-7E71F5C3E5E6}" presName="background2" presStyleLbl="node2" presStyleIdx="1" presStyleCnt="5">
        <dgm:style>
          <a:lnRef idx="0">
            <a:schemeClr val="accent1"/>
          </a:lnRef>
          <a:fillRef idx="3">
            <a:schemeClr val="accent1"/>
          </a:fillRef>
          <a:effectRef idx="3">
            <a:schemeClr val="accent1"/>
          </a:effectRef>
          <a:fontRef idx="minor">
            <a:schemeClr val="lt1"/>
          </a:fontRef>
        </dgm:style>
      </dgm:prSet>
      <dgm:spPr/>
    </dgm:pt>
    <dgm:pt modelId="{153DF58A-AC6A-4987-9D84-B2193A019882}" type="pres">
      <dgm:prSet presAssocID="{D2C4717D-E040-402F-96F6-7E71F5C3E5E6}" presName="text2" presStyleLbl="fgAcc2" presStyleIdx="1" presStyleCnt="5" custScaleX="196906" custLinFactNeighborX="-49704" custLinFactNeighborY="-82223">
        <dgm:presLayoutVars>
          <dgm:chPref val="3"/>
        </dgm:presLayoutVars>
      </dgm:prSet>
      <dgm:spPr/>
    </dgm:pt>
    <dgm:pt modelId="{245ABC62-B132-47F1-A835-660016680041}" type="pres">
      <dgm:prSet presAssocID="{D2C4717D-E040-402F-96F6-7E71F5C3E5E6}" presName="hierChild3" presStyleCnt="0"/>
      <dgm:spPr/>
    </dgm:pt>
    <dgm:pt modelId="{80015B0D-10FA-44B3-A287-FDB519E69EB5}" type="pres">
      <dgm:prSet presAssocID="{667C97C6-1CB6-45DA-B7A3-5165EC6E7F2E}" presName="Name10" presStyleLbl="parChTrans1D2" presStyleIdx="2" presStyleCnt="5"/>
      <dgm:spPr/>
    </dgm:pt>
    <dgm:pt modelId="{39B800AA-EC6A-4C24-A025-9887554B82A4}" type="pres">
      <dgm:prSet presAssocID="{E0307277-668A-44D1-93CC-164C3201BC31}" presName="hierRoot2" presStyleCnt="0"/>
      <dgm:spPr/>
    </dgm:pt>
    <dgm:pt modelId="{BBCB214A-E149-471C-BEAE-01188E510D3A}" type="pres">
      <dgm:prSet presAssocID="{E0307277-668A-44D1-93CC-164C3201BC31}" presName="composite2" presStyleCnt="0"/>
      <dgm:spPr/>
    </dgm:pt>
    <dgm:pt modelId="{5257DB62-8813-4E75-B948-A3B6F5A48E92}" type="pres">
      <dgm:prSet presAssocID="{E0307277-668A-44D1-93CC-164C3201BC31}" presName="background2" presStyleLbl="node2" presStyleIdx="2" presStyleCnt="5">
        <dgm:style>
          <a:lnRef idx="0">
            <a:schemeClr val="accent3"/>
          </a:lnRef>
          <a:fillRef idx="3">
            <a:schemeClr val="accent3"/>
          </a:fillRef>
          <a:effectRef idx="3">
            <a:schemeClr val="accent3"/>
          </a:effectRef>
          <a:fontRef idx="minor">
            <a:schemeClr val="lt1"/>
          </a:fontRef>
        </dgm:style>
      </dgm:prSet>
      <dgm:spPr/>
    </dgm:pt>
    <dgm:pt modelId="{6E8B1A61-A3F3-4259-A5EB-96C567817344}" type="pres">
      <dgm:prSet presAssocID="{E0307277-668A-44D1-93CC-164C3201BC31}" presName="text2" presStyleLbl="fgAcc2" presStyleIdx="2" presStyleCnt="5" custLinFactY="18767" custLinFactNeighborX="-8913" custLinFactNeighborY="100000">
        <dgm:presLayoutVars>
          <dgm:chPref val="3"/>
        </dgm:presLayoutVars>
      </dgm:prSet>
      <dgm:spPr/>
    </dgm:pt>
    <dgm:pt modelId="{AC1A1768-F79E-4579-91DA-9E88C0104D93}" type="pres">
      <dgm:prSet presAssocID="{E0307277-668A-44D1-93CC-164C3201BC31}" presName="hierChild3" presStyleCnt="0"/>
      <dgm:spPr/>
    </dgm:pt>
    <dgm:pt modelId="{7FBA9202-4B9F-418B-8BED-CF84466AAC88}" type="pres">
      <dgm:prSet presAssocID="{A2F285EF-8C47-4C2F-B455-8AFD97030E27}" presName="Name10" presStyleLbl="parChTrans1D2" presStyleIdx="3" presStyleCnt="5"/>
      <dgm:spPr/>
    </dgm:pt>
    <dgm:pt modelId="{8AF3A266-7CEF-4C2B-B66F-AC505DBEFD81}" type="pres">
      <dgm:prSet presAssocID="{CD9BFD09-B583-4C1E-9417-982BF99A61F4}" presName="hierRoot2" presStyleCnt="0"/>
      <dgm:spPr/>
    </dgm:pt>
    <dgm:pt modelId="{7A94A2CC-6696-48C6-B313-DA9589956A1F}" type="pres">
      <dgm:prSet presAssocID="{CD9BFD09-B583-4C1E-9417-982BF99A61F4}" presName="composite2" presStyleCnt="0"/>
      <dgm:spPr/>
    </dgm:pt>
    <dgm:pt modelId="{D4622F30-84A6-4B59-BF38-F65C1948C796}" type="pres">
      <dgm:prSet presAssocID="{CD9BFD09-B583-4C1E-9417-982BF99A61F4}" presName="background2" presStyleLbl="node2" presStyleIdx="3" presStyleCnt="5">
        <dgm:style>
          <a:lnRef idx="0">
            <a:schemeClr val="accent5"/>
          </a:lnRef>
          <a:fillRef idx="3">
            <a:schemeClr val="accent5"/>
          </a:fillRef>
          <a:effectRef idx="3">
            <a:schemeClr val="accent5"/>
          </a:effectRef>
          <a:fontRef idx="minor">
            <a:schemeClr val="lt1"/>
          </a:fontRef>
        </dgm:style>
      </dgm:prSet>
      <dgm:spPr/>
    </dgm:pt>
    <dgm:pt modelId="{7E578E4F-7F85-41A6-BDC2-124C5EC93B8E}" type="pres">
      <dgm:prSet presAssocID="{CD9BFD09-B583-4C1E-9417-982BF99A61F4}" presName="text2" presStyleLbl="fgAcc2" presStyleIdx="3" presStyleCnt="5" custScaleX="197622" custLinFactNeighborX="14121" custLinFactNeighborY="-84367">
        <dgm:presLayoutVars>
          <dgm:chPref val="3"/>
        </dgm:presLayoutVars>
      </dgm:prSet>
      <dgm:spPr/>
    </dgm:pt>
    <dgm:pt modelId="{03459F26-1304-40E3-9D3A-B1D2B2302E2F}" type="pres">
      <dgm:prSet presAssocID="{CD9BFD09-B583-4C1E-9417-982BF99A61F4}" presName="hierChild3" presStyleCnt="0"/>
      <dgm:spPr/>
    </dgm:pt>
    <dgm:pt modelId="{2770D886-022E-4686-8098-42F4308DE2B6}" type="pres">
      <dgm:prSet presAssocID="{9606E766-8013-49C7-A7DA-0C620BD72E81}" presName="Name10" presStyleLbl="parChTrans1D2" presStyleIdx="4" presStyleCnt="5"/>
      <dgm:spPr/>
    </dgm:pt>
    <dgm:pt modelId="{9357B46D-9A6D-410C-ACC1-B67FEBB14FEC}" type="pres">
      <dgm:prSet presAssocID="{6C8C01EC-F7C6-4D17-84E2-8875CD11FFBC}" presName="hierRoot2" presStyleCnt="0"/>
      <dgm:spPr/>
    </dgm:pt>
    <dgm:pt modelId="{24857A17-D138-46A8-BD96-1F7FA23A1506}" type="pres">
      <dgm:prSet presAssocID="{6C8C01EC-F7C6-4D17-84E2-8875CD11FFBC}" presName="composite2" presStyleCnt="0"/>
      <dgm:spPr/>
    </dgm:pt>
    <dgm:pt modelId="{2B2664B2-DA2C-412D-9DC4-9769E4896260}" type="pres">
      <dgm:prSet presAssocID="{6C8C01EC-F7C6-4D17-84E2-8875CD11FFBC}" presName="background2" presStyleLbl="node2" presStyleIdx="4" presStyleCnt="5">
        <dgm:style>
          <a:lnRef idx="0">
            <a:schemeClr val="accent3"/>
          </a:lnRef>
          <a:fillRef idx="3">
            <a:schemeClr val="accent3"/>
          </a:fillRef>
          <a:effectRef idx="3">
            <a:schemeClr val="accent3"/>
          </a:effectRef>
          <a:fontRef idx="minor">
            <a:schemeClr val="lt1"/>
          </a:fontRef>
        </dgm:style>
      </dgm:prSet>
      <dgm:spPr/>
    </dgm:pt>
    <dgm:pt modelId="{263B93D7-296F-409F-BED9-6CC038656794}" type="pres">
      <dgm:prSet presAssocID="{6C8C01EC-F7C6-4D17-84E2-8875CD11FFBC}" presName="text2" presStyleLbl="fgAcc2" presStyleIdx="4" presStyleCnt="5" custScaleX="129608" custLinFactX="-35436" custLinFactNeighborX="-100000" custLinFactNeighborY="83569">
        <dgm:presLayoutVars>
          <dgm:chPref val="3"/>
        </dgm:presLayoutVars>
      </dgm:prSet>
      <dgm:spPr/>
    </dgm:pt>
    <dgm:pt modelId="{F387DC03-D9A8-40D1-AA3B-67B621C9875D}" type="pres">
      <dgm:prSet presAssocID="{6C8C01EC-F7C6-4D17-84E2-8875CD11FFBC}" presName="hierChild3" presStyleCnt="0"/>
      <dgm:spPr/>
    </dgm:pt>
  </dgm:ptLst>
  <dgm:cxnLst>
    <dgm:cxn modelId="{91B8900A-87C6-404D-A56A-781A52895031}" type="presOf" srcId="{74A1C005-346B-41E5-865D-D586D6C9A230}" destId="{12B421E3-8782-41D1-B92B-13FAEC8B1E18}" srcOrd="0" destOrd="0" presId="urn:microsoft.com/office/officeart/2005/8/layout/hierarchy1"/>
    <dgm:cxn modelId="{333C7130-A70D-4FEB-84C3-D46FF3EEDAC2}" type="presOf" srcId="{85123680-9D0D-4E13-B3B9-05ECCF087AD4}" destId="{C1FED365-309B-4417-BB23-E249C87384E6}" srcOrd="0" destOrd="0" presId="urn:microsoft.com/office/officeart/2005/8/layout/hierarchy1"/>
    <dgm:cxn modelId="{26FD4035-346C-4CD6-8C19-69A081B359B6}" srcId="{74A1C005-346B-41E5-865D-D586D6C9A230}" destId="{6C8C01EC-F7C6-4D17-84E2-8875CD11FFBC}" srcOrd="4" destOrd="0" parTransId="{9606E766-8013-49C7-A7DA-0C620BD72E81}" sibTransId="{7F71DBDF-413E-41E1-BB9A-FC389FD7BD15}"/>
    <dgm:cxn modelId="{C7B5513A-94ED-452B-900F-8C8F31A6DD8B}" type="presOf" srcId="{667C97C6-1CB6-45DA-B7A3-5165EC6E7F2E}" destId="{80015B0D-10FA-44B3-A287-FDB519E69EB5}" srcOrd="0" destOrd="0" presId="urn:microsoft.com/office/officeart/2005/8/layout/hierarchy1"/>
    <dgm:cxn modelId="{8FB6C040-6665-4533-AB4C-B26B97F69886}" srcId="{74A1C005-346B-41E5-865D-D586D6C9A230}" destId="{45242E80-4537-4511-AF46-E99D73E77D7F}" srcOrd="0" destOrd="0" parTransId="{60BCF577-D4C0-41D2-AB1A-383BF0490952}" sibTransId="{F09B2080-9F52-430D-A585-089342951EA3}"/>
    <dgm:cxn modelId="{4FAE2F62-0876-4498-A644-DE1A5D39547D}" srcId="{74A1C005-346B-41E5-865D-D586D6C9A230}" destId="{E0307277-668A-44D1-93CC-164C3201BC31}" srcOrd="2" destOrd="0" parTransId="{667C97C6-1CB6-45DA-B7A3-5165EC6E7F2E}" sibTransId="{33AD53C4-2B66-4E01-9E57-ADF3CDE55519}"/>
    <dgm:cxn modelId="{E4DE7664-B9AD-4744-ADEF-E7C35F6B9D3F}" type="presOf" srcId="{6C8C01EC-F7C6-4D17-84E2-8875CD11FFBC}" destId="{263B93D7-296F-409F-BED9-6CC038656794}" srcOrd="0" destOrd="0" presId="urn:microsoft.com/office/officeart/2005/8/layout/hierarchy1"/>
    <dgm:cxn modelId="{01C5D36E-9BEF-4642-8946-D115B0783576}" type="presOf" srcId="{45242E80-4537-4511-AF46-E99D73E77D7F}" destId="{AF08A492-EC46-4A58-9DA5-909D710EBADA}" srcOrd="0" destOrd="0" presId="urn:microsoft.com/office/officeart/2005/8/layout/hierarchy1"/>
    <dgm:cxn modelId="{6BB6E758-A1ED-4B63-9A06-6966F286DA4B}" srcId="{85123680-9D0D-4E13-B3B9-05ECCF087AD4}" destId="{74A1C005-346B-41E5-865D-D586D6C9A230}" srcOrd="0" destOrd="0" parTransId="{A4D0BE5E-3789-45D4-938B-0E90C9A8FBC4}" sibTransId="{E07119D4-ACCC-4605-B005-75DA1E947094}"/>
    <dgm:cxn modelId="{5286AA7C-8858-4AB0-BC42-2B4593BFB9FE}" type="presOf" srcId="{FC7C30DF-2D28-46BB-A58A-722B8F8F3208}" destId="{BD2427D3-0E12-4E95-9007-45EA12488175}" srcOrd="0" destOrd="0" presId="urn:microsoft.com/office/officeart/2005/8/layout/hierarchy1"/>
    <dgm:cxn modelId="{33187290-6161-4E25-84C8-E1F88C0895F1}" srcId="{74A1C005-346B-41E5-865D-D586D6C9A230}" destId="{CD9BFD09-B583-4C1E-9417-982BF99A61F4}" srcOrd="3" destOrd="0" parTransId="{A2F285EF-8C47-4C2F-B455-8AFD97030E27}" sibTransId="{DD6F09A4-CAF2-444E-BC5C-96186A9DFC8A}"/>
    <dgm:cxn modelId="{FA63649A-4BF9-43C4-8413-A11A7B72B6AE}" type="presOf" srcId="{9606E766-8013-49C7-A7DA-0C620BD72E81}" destId="{2770D886-022E-4686-8098-42F4308DE2B6}" srcOrd="0" destOrd="0" presId="urn:microsoft.com/office/officeart/2005/8/layout/hierarchy1"/>
    <dgm:cxn modelId="{4F083B9F-6B95-4BCE-90E9-6F4181E9A9FF}" srcId="{74A1C005-346B-41E5-865D-D586D6C9A230}" destId="{D2C4717D-E040-402F-96F6-7E71F5C3E5E6}" srcOrd="1" destOrd="0" parTransId="{FC7C30DF-2D28-46BB-A58A-722B8F8F3208}" sibTransId="{D1B511E4-A5B5-48CF-BB60-AA657C322ECF}"/>
    <dgm:cxn modelId="{A7C001A3-C8E4-4E4F-A3DD-88C11503AA38}" type="presOf" srcId="{D2C4717D-E040-402F-96F6-7E71F5C3E5E6}" destId="{153DF58A-AC6A-4987-9D84-B2193A019882}" srcOrd="0" destOrd="0" presId="urn:microsoft.com/office/officeart/2005/8/layout/hierarchy1"/>
    <dgm:cxn modelId="{07ED84C5-718B-4010-BD1F-775FF7BB22B0}" type="presOf" srcId="{A2F285EF-8C47-4C2F-B455-8AFD97030E27}" destId="{7FBA9202-4B9F-418B-8BED-CF84466AAC88}" srcOrd="0" destOrd="0" presId="urn:microsoft.com/office/officeart/2005/8/layout/hierarchy1"/>
    <dgm:cxn modelId="{720190CD-D8D2-476A-83F8-22EB30AC225C}" type="presOf" srcId="{60BCF577-D4C0-41D2-AB1A-383BF0490952}" destId="{DE84839E-AACA-4F04-9F32-5A223F3EF226}" srcOrd="0" destOrd="0" presId="urn:microsoft.com/office/officeart/2005/8/layout/hierarchy1"/>
    <dgm:cxn modelId="{288D76E7-6114-4B4F-B2B4-D78BE7AAA34C}" type="presOf" srcId="{CD9BFD09-B583-4C1E-9417-982BF99A61F4}" destId="{7E578E4F-7F85-41A6-BDC2-124C5EC93B8E}" srcOrd="0" destOrd="0" presId="urn:microsoft.com/office/officeart/2005/8/layout/hierarchy1"/>
    <dgm:cxn modelId="{7BDA4AEA-B980-4DB8-BEA2-BC96946FE077}" type="presOf" srcId="{E0307277-668A-44D1-93CC-164C3201BC31}" destId="{6E8B1A61-A3F3-4259-A5EB-96C567817344}" srcOrd="0" destOrd="0" presId="urn:microsoft.com/office/officeart/2005/8/layout/hierarchy1"/>
    <dgm:cxn modelId="{D9A09C24-CACF-481A-B292-72D2FC0C9BA3}" type="presParOf" srcId="{C1FED365-309B-4417-BB23-E249C87384E6}" destId="{05C4B258-FE7D-4117-82BA-9E346567D63C}" srcOrd="0" destOrd="0" presId="urn:microsoft.com/office/officeart/2005/8/layout/hierarchy1"/>
    <dgm:cxn modelId="{7018ADF7-C367-4A19-B255-49A5D5945669}" type="presParOf" srcId="{05C4B258-FE7D-4117-82BA-9E346567D63C}" destId="{FD8D8B8E-BF13-4EE8-9C45-3622FD4B0935}" srcOrd="0" destOrd="0" presId="urn:microsoft.com/office/officeart/2005/8/layout/hierarchy1"/>
    <dgm:cxn modelId="{8FF73FA9-0CDD-4B51-A335-257CE853FC32}" type="presParOf" srcId="{FD8D8B8E-BF13-4EE8-9C45-3622FD4B0935}" destId="{9958A4AC-D857-4282-9CC9-280514C6C2D3}" srcOrd="0" destOrd="0" presId="urn:microsoft.com/office/officeart/2005/8/layout/hierarchy1"/>
    <dgm:cxn modelId="{182586FF-A428-4B08-BA34-1EC050331EE2}" type="presParOf" srcId="{FD8D8B8E-BF13-4EE8-9C45-3622FD4B0935}" destId="{12B421E3-8782-41D1-B92B-13FAEC8B1E18}" srcOrd="1" destOrd="0" presId="urn:microsoft.com/office/officeart/2005/8/layout/hierarchy1"/>
    <dgm:cxn modelId="{3F238DA4-AF04-4C97-85E4-DF30644D7D17}" type="presParOf" srcId="{05C4B258-FE7D-4117-82BA-9E346567D63C}" destId="{E99C9518-7373-49EF-8FF4-006B377ACE74}" srcOrd="1" destOrd="0" presId="urn:microsoft.com/office/officeart/2005/8/layout/hierarchy1"/>
    <dgm:cxn modelId="{593391C3-BAD7-49D1-AAE3-AA8F5FD61D54}" type="presParOf" srcId="{E99C9518-7373-49EF-8FF4-006B377ACE74}" destId="{DE84839E-AACA-4F04-9F32-5A223F3EF226}" srcOrd="0" destOrd="0" presId="urn:microsoft.com/office/officeart/2005/8/layout/hierarchy1"/>
    <dgm:cxn modelId="{E306C631-FB0A-4B48-B58B-4F9C499DE448}" type="presParOf" srcId="{E99C9518-7373-49EF-8FF4-006B377ACE74}" destId="{B90D8CC1-3016-4C9B-BF4F-8C05EEFAFDBD}" srcOrd="1" destOrd="0" presId="urn:microsoft.com/office/officeart/2005/8/layout/hierarchy1"/>
    <dgm:cxn modelId="{5DAEBD4F-DE6A-473C-B8BE-C2A5B8E05718}" type="presParOf" srcId="{B90D8CC1-3016-4C9B-BF4F-8C05EEFAFDBD}" destId="{F2ADC7BE-78B4-4E58-9A16-D8425451E121}" srcOrd="0" destOrd="0" presId="urn:microsoft.com/office/officeart/2005/8/layout/hierarchy1"/>
    <dgm:cxn modelId="{44C018E4-B45A-48E7-B9A0-07E013A5D147}" type="presParOf" srcId="{F2ADC7BE-78B4-4E58-9A16-D8425451E121}" destId="{2FBBF457-1408-4F9C-9192-2EE5093A9AB4}" srcOrd="0" destOrd="0" presId="urn:microsoft.com/office/officeart/2005/8/layout/hierarchy1"/>
    <dgm:cxn modelId="{AACD932D-3296-4653-AF0D-76A2DCC0FF08}" type="presParOf" srcId="{F2ADC7BE-78B4-4E58-9A16-D8425451E121}" destId="{AF08A492-EC46-4A58-9DA5-909D710EBADA}" srcOrd="1" destOrd="0" presId="urn:microsoft.com/office/officeart/2005/8/layout/hierarchy1"/>
    <dgm:cxn modelId="{FED16416-1EA5-4425-A26D-80FC601988F8}" type="presParOf" srcId="{B90D8CC1-3016-4C9B-BF4F-8C05EEFAFDBD}" destId="{A3449F75-B8CF-4ECE-B153-B8D9980B980A}" srcOrd="1" destOrd="0" presId="urn:microsoft.com/office/officeart/2005/8/layout/hierarchy1"/>
    <dgm:cxn modelId="{D2BFCCBA-97BD-4BC1-AF78-9B97C8BAE239}" type="presParOf" srcId="{E99C9518-7373-49EF-8FF4-006B377ACE74}" destId="{BD2427D3-0E12-4E95-9007-45EA12488175}" srcOrd="2" destOrd="0" presId="urn:microsoft.com/office/officeart/2005/8/layout/hierarchy1"/>
    <dgm:cxn modelId="{15B272DB-1866-4A5F-9137-D10FEE21B356}" type="presParOf" srcId="{E99C9518-7373-49EF-8FF4-006B377ACE74}" destId="{85FAD94C-642E-4DB7-A6E1-9886796CA664}" srcOrd="3" destOrd="0" presId="urn:microsoft.com/office/officeart/2005/8/layout/hierarchy1"/>
    <dgm:cxn modelId="{BF356332-C61A-4CF9-80D6-AB7314D88C22}" type="presParOf" srcId="{85FAD94C-642E-4DB7-A6E1-9886796CA664}" destId="{798D7305-7BF5-46C7-AA09-6543F6F57604}" srcOrd="0" destOrd="0" presId="urn:microsoft.com/office/officeart/2005/8/layout/hierarchy1"/>
    <dgm:cxn modelId="{C21B2CC3-7733-4028-8D5F-0D1D14D9C0D2}" type="presParOf" srcId="{798D7305-7BF5-46C7-AA09-6543F6F57604}" destId="{3822EB56-9000-48F3-85C2-5F4A70CEFB68}" srcOrd="0" destOrd="0" presId="urn:microsoft.com/office/officeart/2005/8/layout/hierarchy1"/>
    <dgm:cxn modelId="{E358B741-0B87-4317-A13B-BD1511547E05}" type="presParOf" srcId="{798D7305-7BF5-46C7-AA09-6543F6F57604}" destId="{153DF58A-AC6A-4987-9D84-B2193A019882}" srcOrd="1" destOrd="0" presId="urn:microsoft.com/office/officeart/2005/8/layout/hierarchy1"/>
    <dgm:cxn modelId="{98A6C478-76C8-467D-A430-F15FA17F4684}" type="presParOf" srcId="{85FAD94C-642E-4DB7-A6E1-9886796CA664}" destId="{245ABC62-B132-47F1-A835-660016680041}" srcOrd="1" destOrd="0" presId="urn:microsoft.com/office/officeart/2005/8/layout/hierarchy1"/>
    <dgm:cxn modelId="{0D48E3E5-1545-4E14-9B8D-18C4F47FD326}" type="presParOf" srcId="{E99C9518-7373-49EF-8FF4-006B377ACE74}" destId="{80015B0D-10FA-44B3-A287-FDB519E69EB5}" srcOrd="4" destOrd="0" presId="urn:microsoft.com/office/officeart/2005/8/layout/hierarchy1"/>
    <dgm:cxn modelId="{AA5797F2-9C8B-4063-A3D3-AD44E33EA338}" type="presParOf" srcId="{E99C9518-7373-49EF-8FF4-006B377ACE74}" destId="{39B800AA-EC6A-4C24-A025-9887554B82A4}" srcOrd="5" destOrd="0" presId="urn:microsoft.com/office/officeart/2005/8/layout/hierarchy1"/>
    <dgm:cxn modelId="{0213D175-931B-4CB6-A2E3-B358F5BD6D78}" type="presParOf" srcId="{39B800AA-EC6A-4C24-A025-9887554B82A4}" destId="{BBCB214A-E149-471C-BEAE-01188E510D3A}" srcOrd="0" destOrd="0" presId="urn:microsoft.com/office/officeart/2005/8/layout/hierarchy1"/>
    <dgm:cxn modelId="{6B4B9F40-369A-4616-AF12-3618E39779BE}" type="presParOf" srcId="{BBCB214A-E149-471C-BEAE-01188E510D3A}" destId="{5257DB62-8813-4E75-B948-A3B6F5A48E92}" srcOrd="0" destOrd="0" presId="urn:microsoft.com/office/officeart/2005/8/layout/hierarchy1"/>
    <dgm:cxn modelId="{94F754E3-5FCE-461C-84EE-C51410DCB0B9}" type="presParOf" srcId="{BBCB214A-E149-471C-BEAE-01188E510D3A}" destId="{6E8B1A61-A3F3-4259-A5EB-96C567817344}" srcOrd="1" destOrd="0" presId="urn:microsoft.com/office/officeart/2005/8/layout/hierarchy1"/>
    <dgm:cxn modelId="{0C69124E-B742-484D-ABC8-5C957CB68D8E}" type="presParOf" srcId="{39B800AA-EC6A-4C24-A025-9887554B82A4}" destId="{AC1A1768-F79E-4579-91DA-9E88C0104D93}" srcOrd="1" destOrd="0" presId="urn:microsoft.com/office/officeart/2005/8/layout/hierarchy1"/>
    <dgm:cxn modelId="{4336A1D5-F9F9-4CA9-B48D-DBA1D14CF4D7}" type="presParOf" srcId="{E99C9518-7373-49EF-8FF4-006B377ACE74}" destId="{7FBA9202-4B9F-418B-8BED-CF84466AAC88}" srcOrd="6" destOrd="0" presId="urn:microsoft.com/office/officeart/2005/8/layout/hierarchy1"/>
    <dgm:cxn modelId="{FAA79EEA-95DC-4423-9F3F-7088A3E176DF}" type="presParOf" srcId="{E99C9518-7373-49EF-8FF4-006B377ACE74}" destId="{8AF3A266-7CEF-4C2B-B66F-AC505DBEFD81}" srcOrd="7" destOrd="0" presId="urn:microsoft.com/office/officeart/2005/8/layout/hierarchy1"/>
    <dgm:cxn modelId="{D5B20A86-18D5-4F96-A422-057A9D5A15D5}" type="presParOf" srcId="{8AF3A266-7CEF-4C2B-B66F-AC505DBEFD81}" destId="{7A94A2CC-6696-48C6-B313-DA9589956A1F}" srcOrd="0" destOrd="0" presId="urn:microsoft.com/office/officeart/2005/8/layout/hierarchy1"/>
    <dgm:cxn modelId="{5A17CDBC-4CAA-47DE-A093-C8E0E03C6CAD}" type="presParOf" srcId="{7A94A2CC-6696-48C6-B313-DA9589956A1F}" destId="{D4622F30-84A6-4B59-BF38-F65C1948C796}" srcOrd="0" destOrd="0" presId="urn:microsoft.com/office/officeart/2005/8/layout/hierarchy1"/>
    <dgm:cxn modelId="{0FC429A3-C179-40E7-81F4-99A999A2C952}" type="presParOf" srcId="{7A94A2CC-6696-48C6-B313-DA9589956A1F}" destId="{7E578E4F-7F85-41A6-BDC2-124C5EC93B8E}" srcOrd="1" destOrd="0" presId="urn:microsoft.com/office/officeart/2005/8/layout/hierarchy1"/>
    <dgm:cxn modelId="{23D4763C-7A6A-40B8-A79C-7D820AC24E5C}" type="presParOf" srcId="{8AF3A266-7CEF-4C2B-B66F-AC505DBEFD81}" destId="{03459F26-1304-40E3-9D3A-B1D2B2302E2F}" srcOrd="1" destOrd="0" presId="urn:microsoft.com/office/officeart/2005/8/layout/hierarchy1"/>
    <dgm:cxn modelId="{35FFFAC5-EEBD-4332-9653-1166B43A025E}" type="presParOf" srcId="{E99C9518-7373-49EF-8FF4-006B377ACE74}" destId="{2770D886-022E-4686-8098-42F4308DE2B6}" srcOrd="8" destOrd="0" presId="urn:microsoft.com/office/officeart/2005/8/layout/hierarchy1"/>
    <dgm:cxn modelId="{B43765CF-154D-405E-9555-8B01D8158AF3}" type="presParOf" srcId="{E99C9518-7373-49EF-8FF4-006B377ACE74}" destId="{9357B46D-9A6D-410C-ACC1-B67FEBB14FEC}" srcOrd="9" destOrd="0" presId="urn:microsoft.com/office/officeart/2005/8/layout/hierarchy1"/>
    <dgm:cxn modelId="{B30875D9-8AB2-4657-B227-FC64FA5CBF33}" type="presParOf" srcId="{9357B46D-9A6D-410C-ACC1-B67FEBB14FEC}" destId="{24857A17-D138-46A8-BD96-1F7FA23A1506}" srcOrd="0" destOrd="0" presId="urn:microsoft.com/office/officeart/2005/8/layout/hierarchy1"/>
    <dgm:cxn modelId="{D327BC79-F993-43D6-B571-ECD502491DC2}" type="presParOf" srcId="{24857A17-D138-46A8-BD96-1F7FA23A1506}" destId="{2B2664B2-DA2C-412D-9DC4-9769E4896260}" srcOrd="0" destOrd="0" presId="urn:microsoft.com/office/officeart/2005/8/layout/hierarchy1"/>
    <dgm:cxn modelId="{8E5A0C74-9C8E-4937-B49A-EEBAC2D3CB36}" type="presParOf" srcId="{24857A17-D138-46A8-BD96-1F7FA23A1506}" destId="{263B93D7-296F-409F-BED9-6CC038656794}" srcOrd="1" destOrd="0" presId="urn:microsoft.com/office/officeart/2005/8/layout/hierarchy1"/>
    <dgm:cxn modelId="{ADBFC27C-6CB5-4468-92E8-2EF3608655E1}" type="presParOf" srcId="{9357B46D-9A6D-410C-ACC1-B67FEBB14FEC}" destId="{F387DC03-D9A8-40D1-AA3B-67B621C9875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F89207-7066-45DE-9573-BC377FEB50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l-SI"/>
        </a:p>
      </dgm:t>
    </dgm:pt>
    <dgm:pt modelId="{BC7C1013-00DB-4BE0-AF67-191F4FC63BC6}">
      <dgm:prSet custT="1">
        <dgm:style>
          <a:lnRef idx="1">
            <a:schemeClr val="accent4"/>
          </a:lnRef>
          <a:fillRef idx="2">
            <a:schemeClr val="accent4"/>
          </a:fillRef>
          <a:effectRef idx="1">
            <a:schemeClr val="accent4"/>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3200" b="1" dirty="0">
              <a:solidFill>
                <a:srgbClr val="0000FF"/>
              </a:solidFill>
              <a:latin typeface="Comic Sans MS" pitchFamily="66" charset="0"/>
            </a:rPr>
            <a:t>Ekološko oblikovanje delovna mesta zmanjša, obremenitve iz okolja.</a:t>
          </a:r>
          <a:endParaRPr lang="sl-SI" sz="3200" b="1" dirty="0"/>
        </a:p>
      </dgm:t>
    </dgm:pt>
    <dgm:pt modelId="{240F9A9E-57A4-4241-BCFA-5B50132A21AF}" type="parTrans" cxnId="{F2C22CEC-CA26-4E40-8091-7BAC05FFE77A}">
      <dgm:prSet/>
      <dgm:spPr/>
      <dgm:t>
        <a:bodyPr/>
        <a:lstStyle/>
        <a:p>
          <a:endParaRPr lang="sl-SI"/>
        </a:p>
      </dgm:t>
    </dgm:pt>
    <dgm:pt modelId="{B813815E-E96C-4B0B-9933-1928CE45C015}" type="sibTrans" cxnId="{F2C22CEC-CA26-4E40-8091-7BAC05FFE77A}">
      <dgm:prSet/>
      <dgm:spPr/>
      <dgm:t>
        <a:bodyPr/>
        <a:lstStyle/>
        <a:p>
          <a:endParaRPr lang="sl-SI"/>
        </a:p>
      </dgm:t>
    </dgm:pt>
    <dgm:pt modelId="{3164B7DA-AEAF-4F1D-B461-E9476BA7F4A0}" type="pres">
      <dgm:prSet presAssocID="{ACF89207-7066-45DE-9573-BC377FEB50EC}" presName="linear" presStyleCnt="0">
        <dgm:presLayoutVars>
          <dgm:animLvl val="lvl"/>
          <dgm:resizeHandles val="exact"/>
        </dgm:presLayoutVars>
      </dgm:prSet>
      <dgm:spPr/>
    </dgm:pt>
    <dgm:pt modelId="{15F3ADE0-E273-4110-9DCF-D7489B1BB61F}" type="pres">
      <dgm:prSet presAssocID="{BC7C1013-00DB-4BE0-AF67-191F4FC63BC6}" presName="parentText" presStyleLbl="node1" presStyleIdx="0" presStyleCnt="1">
        <dgm:presLayoutVars>
          <dgm:chMax val="0"/>
          <dgm:bulletEnabled val="1"/>
        </dgm:presLayoutVars>
      </dgm:prSet>
      <dgm:spPr/>
    </dgm:pt>
  </dgm:ptLst>
  <dgm:cxnLst>
    <dgm:cxn modelId="{4B314253-83AD-4C7E-9779-9817027F79CD}" type="presOf" srcId="{ACF89207-7066-45DE-9573-BC377FEB50EC}" destId="{3164B7DA-AEAF-4F1D-B461-E9476BA7F4A0}" srcOrd="0" destOrd="0" presId="urn:microsoft.com/office/officeart/2005/8/layout/vList2"/>
    <dgm:cxn modelId="{F2C22CEC-CA26-4E40-8091-7BAC05FFE77A}" srcId="{ACF89207-7066-45DE-9573-BC377FEB50EC}" destId="{BC7C1013-00DB-4BE0-AF67-191F4FC63BC6}" srcOrd="0" destOrd="0" parTransId="{240F9A9E-57A4-4241-BCFA-5B50132A21AF}" sibTransId="{B813815E-E96C-4B0B-9933-1928CE45C015}"/>
    <dgm:cxn modelId="{FF327FF8-ED7E-415B-986E-DB5FD45F7C36}" type="presOf" srcId="{BC7C1013-00DB-4BE0-AF67-191F4FC63BC6}" destId="{15F3ADE0-E273-4110-9DCF-D7489B1BB61F}" srcOrd="0" destOrd="0" presId="urn:microsoft.com/office/officeart/2005/8/layout/vList2"/>
    <dgm:cxn modelId="{FBE3D921-7F3A-4210-A297-E0B76EAFD80E}" type="presParOf" srcId="{3164B7DA-AEAF-4F1D-B461-E9476BA7F4A0}" destId="{15F3ADE0-E273-4110-9DCF-D7489B1BB61F}"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3BE22CF-F9E1-4933-B649-EAA8897D38D8}" type="doc">
      <dgm:prSet loTypeId="urn:microsoft.com/office/officeart/2005/8/layout/default#4" loCatId="list" qsTypeId="urn:microsoft.com/office/officeart/2005/8/quickstyle/simple3" qsCatId="simple" csTypeId="urn:microsoft.com/office/officeart/2005/8/colors/colorful2" csCatId="colorful" phldr="1"/>
      <dgm:spPr/>
      <dgm:t>
        <a:bodyPr/>
        <a:lstStyle/>
        <a:p>
          <a:endParaRPr lang="sl-SI"/>
        </a:p>
      </dgm:t>
    </dgm:pt>
    <dgm:pt modelId="{3568C1B4-51F1-48CE-BE6F-D90E32BA9D99}">
      <dgm:prSet phldrT="[Text]" custT="1"/>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200" b="1" dirty="0">
              <a:solidFill>
                <a:schemeClr val="tx1"/>
              </a:solidFill>
              <a:latin typeface="Comic Sans MS" pitchFamily="66" charset="0"/>
            </a:rPr>
            <a:t>Fiziološko oblikovanje delovnih mest: </a:t>
          </a:r>
          <a:endParaRPr lang="sl-SI" sz="2200" dirty="0">
            <a:solidFill>
              <a:schemeClr val="tx1"/>
            </a:solidFill>
          </a:endParaRPr>
        </a:p>
      </dgm:t>
    </dgm:pt>
    <dgm:pt modelId="{05B28F1A-654C-42D5-9A39-60795420D84C}" type="parTrans" cxnId="{4CA64616-8AF7-4698-9862-7AA97E11BFBA}">
      <dgm:prSet/>
      <dgm:spPr/>
      <dgm:t>
        <a:bodyPr/>
        <a:lstStyle/>
        <a:p>
          <a:endParaRPr lang="sl-SI" sz="2000"/>
        </a:p>
      </dgm:t>
    </dgm:pt>
    <dgm:pt modelId="{02DC6A84-A8F1-4B60-BA6F-534CB2F9FACA}" type="sibTrans" cxnId="{4CA64616-8AF7-4698-9862-7AA97E11BFBA}">
      <dgm:prSet/>
      <dgm:spPr/>
      <dgm:t>
        <a:bodyPr/>
        <a:lstStyle/>
        <a:p>
          <a:endParaRPr lang="sl-SI" sz="2000"/>
        </a:p>
      </dgm:t>
    </dgm:pt>
    <dgm:pt modelId="{CAC5154E-2FCF-4ACF-834A-B62F85BF18D9}">
      <dgm:prSet custT="1"/>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200" b="1" dirty="0">
              <a:solidFill>
                <a:srgbClr val="0000FF"/>
              </a:solidFill>
              <a:latin typeface="Comic Sans MS" pitchFamily="66" charset="0"/>
            </a:rPr>
            <a:t>obsega prilagajanje metod dela človeškemu telesu,</a:t>
          </a:r>
        </a:p>
      </dgm:t>
    </dgm:pt>
    <dgm:pt modelId="{B96E595A-BEF2-4861-AAC5-03409BD01CB3}" type="parTrans" cxnId="{1907A95B-D9AA-41D0-8905-591D79052233}">
      <dgm:prSet/>
      <dgm:spPr/>
      <dgm:t>
        <a:bodyPr/>
        <a:lstStyle/>
        <a:p>
          <a:endParaRPr lang="sl-SI" sz="2000"/>
        </a:p>
      </dgm:t>
    </dgm:pt>
    <dgm:pt modelId="{FC2A8D52-E77A-4430-83CF-1636B8ED6AB1}" type="sibTrans" cxnId="{1907A95B-D9AA-41D0-8905-591D79052233}">
      <dgm:prSet/>
      <dgm:spPr/>
      <dgm:t>
        <a:bodyPr/>
        <a:lstStyle/>
        <a:p>
          <a:endParaRPr lang="sl-SI" sz="2000"/>
        </a:p>
      </dgm:t>
    </dgm:pt>
    <dgm:pt modelId="{141B9917-E2B4-4E70-A88E-65B7FA059B42}">
      <dgm:prSet custT="1"/>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200" b="1" dirty="0">
              <a:solidFill>
                <a:srgbClr val="0000FF"/>
              </a:solidFill>
              <a:latin typeface="Comic Sans MS" pitchFamily="66" charset="0"/>
            </a:rPr>
            <a:t>oblikovanje delovnih mest, ki omogočajo najugodnejše zajemanje vidnih in slušnih informacij kakor tudi informacij, ki jih človek dobi s tipom. </a:t>
          </a:r>
        </a:p>
      </dgm:t>
    </dgm:pt>
    <dgm:pt modelId="{950A7FD7-4CD0-4856-B631-DE851655A6C2}" type="parTrans" cxnId="{C6A425A8-0548-41F2-8101-CFD4EAE3263A}">
      <dgm:prSet/>
      <dgm:spPr/>
      <dgm:t>
        <a:bodyPr/>
        <a:lstStyle/>
        <a:p>
          <a:endParaRPr lang="sl-SI" sz="2000"/>
        </a:p>
      </dgm:t>
    </dgm:pt>
    <dgm:pt modelId="{CDBB6E4A-2C72-4947-BA22-C7F078FD9E01}" type="sibTrans" cxnId="{C6A425A8-0548-41F2-8101-CFD4EAE3263A}">
      <dgm:prSet/>
      <dgm:spPr/>
      <dgm:t>
        <a:bodyPr/>
        <a:lstStyle/>
        <a:p>
          <a:endParaRPr lang="sl-SI" sz="2000"/>
        </a:p>
      </dgm:t>
    </dgm:pt>
    <dgm:pt modelId="{FFE826EC-FD87-4C19-AD98-20A62AAD9174}">
      <dgm:prSet custT="1"/>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200" b="1" dirty="0">
              <a:solidFill>
                <a:schemeClr val="tx1"/>
              </a:solidFill>
              <a:latin typeface="Comic Sans MS" pitchFamily="66" charset="0"/>
            </a:rPr>
            <a:t>Organizacijsko oblikovanje delovnih mest </a:t>
          </a:r>
        </a:p>
      </dgm:t>
    </dgm:pt>
    <dgm:pt modelId="{DB4D8DBB-12AC-4A58-8EAE-47B259333D79}" type="parTrans" cxnId="{19E952AC-2151-477C-8A24-98F78C51C6F6}">
      <dgm:prSet/>
      <dgm:spPr/>
      <dgm:t>
        <a:bodyPr/>
        <a:lstStyle/>
        <a:p>
          <a:endParaRPr lang="sl-SI" sz="2000"/>
        </a:p>
      </dgm:t>
    </dgm:pt>
    <dgm:pt modelId="{E450401E-D38D-483D-B30C-EAD6E023E3DB}" type="sibTrans" cxnId="{19E952AC-2151-477C-8A24-98F78C51C6F6}">
      <dgm:prSet/>
      <dgm:spPr/>
      <dgm:t>
        <a:bodyPr/>
        <a:lstStyle/>
        <a:p>
          <a:endParaRPr lang="sl-SI" sz="2000"/>
        </a:p>
      </dgm:t>
    </dgm:pt>
    <dgm:pt modelId="{CA1F0AFE-E7BD-47CA-901E-539E366354DC}">
      <dgm:prSet custT="1"/>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200" b="1" dirty="0">
              <a:solidFill>
                <a:srgbClr val="008000"/>
              </a:solidFill>
              <a:latin typeface="Comic Sans MS" pitchFamily="66" charset="0"/>
            </a:rPr>
            <a:t>Namen tovrstnega oblikovanja delovnih mest je prilagajanje delovnega časa biološkemu dnevnemu nihanju učinka z organizacijo režima in usposabljanja za delo. </a:t>
          </a:r>
        </a:p>
      </dgm:t>
    </dgm:pt>
    <dgm:pt modelId="{232C74AA-0DE1-409E-886A-E1CC3527BF5B}" type="parTrans" cxnId="{EBD28735-8696-4786-87BA-249292C92394}">
      <dgm:prSet/>
      <dgm:spPr/>
      <dgm:t>
        <a:bodyPr/>
        <a:lstStyle/>
        <a:p>
          <a:endParaRPr lang="sl-SI" sz="2000"/>
        </a:p>
      </dgm:t>
    </dgm:pt>
    <dgm:pt modelId="{94468BFA-EA2E-4196-935B-3C21903A5F1C}" type="sibTrans" cxnId="{EBD28735-8696-4786-87BA-249292C92394}">
      <dgm:prSet/>
      <dgm:spPr/>
      <dgm:t>
        <a:bodyPr/>
        <a:lstStyle/>
        <a:p>
          <a:endParaRPr lang="sl-SI" sz="2000"/>
        </a:p>
      </dgm:t>
    </dgm:pt>
    <dgm:pt modelId="{FDF98DF0-4160-4986-B3E1-9F3752C4EF93}">
      <dgm:prSet custT="1"/>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000" b="1" dirty="0">
              <a:solidFill>
                <a:srgbClr val="0000FF"/>
              </a:solidFill>
              <a:latin typeface="Comic Sans MS" pitchFamily="66" charset="0"/>
            </a:rPr>
            <a:t>Oblikovanje delovnih mest v skladu z zahtevami varnosti in zdravja pri delu </a:t>
          </a:r>
        </a:p>
        <a:p>
          <a:pPr algn="ctr"/>
          <a:r>
            <a:rPr lang="sl-SI" sz="2000" b="1" dirty="0">
              <a:solidFill>
                <a:srgbClr val="0000FF"/>
              </a:solidFill>
              <a:latin typeface="Comic Sans MS" pitchFamily="66" charset="0"/>
            </a:rPr>
            <a:t>Zahteve po varstvu pri delu upoštevajo vse ukrepe za preprečevanje poškodb in nesreč pri delu ter s tem blažijo in preprečujejo obremenitve in obremenjenosti zaradi dejavnikov okolja. </a:t>
          </a:r>
          <a:endParaRPr lang="sl-SI" sz="2000" dirty="0">
            <a:solidFill>
              <a:srgbClr val="0000FF"/>
            </a:solidFill>
            <a:latin typeface="Comic Sans MS" pitchFamily="66" charset="0"/>
          </a:endParaRPr>
        </a:p>
      </dgm:t>
    </dgm:pt>
    <dgm:pt modelId="{1C1FE9F2-1809-4A0D-B9E5-F5BB7367445B}" type="parTrans" cxnId="{81AF334C-9EDA-4FB2-8136-13DCB3ED9987}">
      <dgm:prSet/>
      <dgm:spPr/>
      <dgm:t>
        <a:bodyPr/>
        <a:lstStyle/>
        <a:p>
          <a:endParaRPr lang="sl-SI" sz="2000"/>
        </a:p>
      </dgm:t>
    </dgm:pt>
    <dgm:pt modelId="{B7FF1FC4-FA88-4A58-A813-8C5F392C7BC3}" type="sibTrans" cxnId="{81AF334C-9EDA-4FB2-8136-13DCB3ED9987}">
      <dgm:prSet/>
      <dgm:spPr/>
      <dgm:t>
        <a:bodyPr/>
        <a:lstStyle/>
        <a:p>
          <a:endParaRPr lang="sl-SI" sz="2000"/>
        </a:p>
      </dgm:t>
    </dgm:pt>
    <dgm:pt modelId="{1ADB33EC-4711-4B5C-9AE4-8E49CE7B5BD9}">
      <dgm:prSet custT="1"/>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200" b="1" dirty="0">
              <a:solidFill>
                <a:srgbClr val="008000"/>
              </a:solidFill>
              <a:latin typeface="Comic Sans MS" pitchFamily="66" charset="0"/>
            </a:rPr>
            <a:t>Sem spada opredelitev posameznih nalog ter ureditev ljudi in delovnih priprav. </a:t>
          </a:r>
        </a:p>
      </dgm:t>
    </dgm:pt>
    <dgm:pt modelId="{9D70658D-31F4-4B39-8ED4-984B780BF0FE}" type="parTrans" cxnId="{DD628664-8EAB-48BB-A5A3-28D4C8010831}">
      <dgm:prSet/>
      <dgm:spPr/>
      <dgm:t>
        <a:bodyPr/>
        <a:lstStyle/>
        <a:p>
          <a:endParaRPr lang="sl-SI"/>
        </a:p>
      </dgm:t>
    </dgm:pt>
    <dgm:pt modelId="{E19BE855-5A38-417E-BAF0-5679A5CAC0A2}" type="sibTrans" cxnId="{DD628664-8EAB-48BB-A5A3-28D4C8010831}">
      <dgm:prSet/>
      <dgm:spPr/>
      <dgm:t>
        <a:bodyPr/>
        <a:lstStyle/>
        <a:p>
          <a:endParaRPr lang="sl-SI"/>
        </a:p>
      </dgm:t>
    </dgm:pt>
    <dgm:pt modelId="{AABD30D2-48DD-44FD-ABD1-E87008BB0D58}" type="pres">
      <dgm:prSet presAssocID="{E3BE22CF-F9E1-4933-B649-EAA8897D38D8}" presName="diagram" presStyleCnt="0">
        <dgm:presLayoutVars>
          <dgm:dir/>
          <dgm:resizeHandles val="exact"/>
        </dgm:presLayoutVars>
      </dgm:prSet>
      <dgm:spPr/>
    </dgm:pt>
    <dgm:pt modelId="{94FF76A3-D31D-4244-8B1B-EE9C1F5EA34F}" type="pres">
      <dgm:prSet presAssocID="{3568C1B4-51F1-48CE-BE6F-D90E32BA9D99}" presName="node" presStyleLbl="node1" presStyleIdx="0" presStyleCnt="3" custScaleX="139000" custScaleY="272480" custLinFactNeighborX="-15022" custLinFactNeighborY="-43092">
        <dgm:presLayoutVars>
          <dgm:bulletEnabled val="1"/>
        </dgm:presLayoutVars>
      </dgm:prSet>
      <dgm:spPr/>
    </dgm:pt>
    <dgm:pt modelId="{A4B5607F-3438-419E-9DCE-FCD63D92F2AC}" type="pres">
      <dgm:prSet presAssocID="{02DC6A84-A8F1-4B60-BA6F-534CB2F9FACA}" presName="sibTrans" presStyleCnt="0"/>
      <dgm:spPr/>
    </dgm:pt>
    <dgm:pt modelId="{DE9CF3EF-93BE-410E-9BA2-399A22A0AA13}" type="pres">
      <dgm:prSet presAssocID="{FFE826EC-FD87-4C19-AD98-20A62AAD9174}" presName="node" presStyleLbl="node1" presStyleIdx="1" presStyleCnt="3" custScaleX="164000" custScaleY="274294" custLinFactNeighborX="-1278" custLinFactNeighborY="-38066">
        <dgm:presLayoutVars>
          <dgm:bulletEnabled val="1"/>
        </dgm:presLayoutVars>
      </dgm:prSet>
      <dgm:spPr/>
    </dgm:pt>
    <dgm:pt modelId="{38145884-37CD-41BA-9A0C-6FCC6D1893CC}" type="pres">
      <dgm:prSet presAssocID="{E450401E-D38D-483D-B30C-EAD6E023E3DB}" presName="sibTrans" presStyleCnt="0"/>
      <dgm:spPr/>
    </dgm:pt>
    <dgm:pt modelId="{CF1C0480-D57E-412F-93D3-E0ADF154C196}" type="pres">
      <dgm:prSet presAssocID="{FDF98DF0-4160-4986-B3E1-9F3752C4EF93}" presName="node" presStyleLbl="node1" presStyleIdx="2" presStyleCnt="3" custScaleX="314926" custScaleY="108289" custLinFactNeighborX="443" custLinFactNeighborY="-13744">
        <dgm:presLayoutVars>
          <dgm:bulletEnabled val="1"/>
        </dgm:presLayoutVars>
      </dgm:prSet>
      <dgm:spPr/>
    </dgm:pt>
  </dgm:ptLst>
  <dgm:cxnLst>
    <dgm:cxn modelId="{02FFE50B-2F36-4504-A3CD-FD9F745ED530}" type="presOf" srcId="{1ADB33EC-4711-4B5C-9AE4-8E49CE7B5BD9}" destId="{DE9CF3EF-93BE-410E-9BA2-399A22A0AA13}" srcOrd="0" destOrd="2" presId="urn:microsoft.com/office/officeart/2005/8/layout/default#4"/>
    <dgm:cxn modelId="{4CA64616-8AF7-4698-9862-7AA97E11BFBA}" srcId="{E3BE22CF-F9E1-4933-B649-EAA8897D38D8}" destId="{3568C1B4-51F1-48CE-BE6F-D90E32BA9D99}" srcOrd="0" destOrd="0" parTransId="{05B28F1A-654C-42D5-9A39-60795420D84C}" sibTransId="{02DC6A84-A8F1-4B60-BA6F-534CB2F9FACA}"/>
    <dgm:cxn modelId="{D538D720-736E-4179-B525-2E02DB5D5065}" type="presOf" srcId="{141B9917-E2B4-4E70-A88E-65B7FA059B42}" destId="{94FF76A3-D31D-4244-8B1B-EE9C1F5EA34F}" srcOrd="0" destOrd="2" presId="urn:microsoft.com/office/officeart/2005/8/layout/default#4"/>
    <dgm:cxn modelId="{7F2A3723-CBA7-4CE7-8DD9-BFCE5C722DBC}" type="presOf" srcId="{CA1F0AFE-E7BD-47CA-901E-539E366354DC}" destId="{DE9CF3EF-93BE-410E-9BA2-399A22A0AA13}" srcOrd="0" destOrd="1" presId="urn:microsoft.com/office/officeart/2005/8/layout/default#4"/>
    <dgm:cxn modelId="{EBD28735-8696-4786-87BA-249292C92394}" srcId="{FFE826EC-FD87-4C19-AD98-20A62AAD9174}" destId="{CA1F0AFE-E7BD-47CA-901E-539E366354DC}" srcOrd="0" destOrd="0" parTransId="{232C74AA-0DE1-409E-886A-E1CC3527BF5B}" sibTransId="{94468BFA-EA2E-4196-935B-3C21903A5F1C}"/>
    <dgm:cxn modelId="{1907A95B-D9AA-41D0-8905-591D79052233}" srcId="{3568C1B4-51F1-48CE-BE6F-D90E32BA9D99}" destId="{CAC5154E-2FCF-4ACF-834A-B62F85BF18D9}" srcOrd="0" destOrd="0" parTransId="{B96E595A-BEF2-4861-AAC5-03409BD01CB3}" sibTransId="{FC2A8D52-E77A-4430-83CF-1636B8ED6AB1}"/>
    <dgm:cxn modelId="{DD628664-8EAB-48BB-A5A3-28D4C8010831}" srcId="{FFE826EC-FD87-4C19-AD98-20A62AAD9174}" destId="{1ADB33EC-4711-4B5C-9AE4-8E49CE7B5BD9}" srcOrd="1" destOrd="0" parTransId="{9D70658D-31F4-4B39-8ED4-984B780BF0FE}" sibTransId="{E19BE855-5A38-417E-BAF0-5679A5CAC0A2}"/>
    <dgm:cxn modelId="{81AF334C-9EDA-4FB2-8136-13DCB3ED9987}" srcId="{E3BE22CF-F9E1-4933-B649-EAA8897D38D8}" destId="{FDF98DF0-4160-4986-B3E1-9F3752C4EF93}" srcOrd="2" destOrd="0" parTransId="{1C1FE9F2-1809-4A0D-B9E5-F5BB7367445B}" sibTransId="{B7FF1FC4-FA88-4A58-A813-8C5F392C7BC3}"/>
    <dgm:cxn modelId="{AFE08F83-55FF-4102-803E-CA67ABCA78E7}" type="presOf" srcId="{CAC5154E-2FCF-4ACF-834A-B62F85BF18D9}" destId="{94FF76A3-D31D-4244-8B1B-EE9C1F5EA34F}" srcOrd="0" destOrd="1" presId="urn:microsoft.com/office/officeart/2005/8/layout/default#4"/>
    <dgm:cxn modelId="{7224279C-9D00-477F-9792-C238399D0101}" type="presOf" srcId="{FDF98DF0-4160-4986-B3E1-9F3752C4EF93}" destId="{CF1C0480-D57E-412F-93D3-E0ADF154C196}" srcOrd="0" destOrd="0" presId="urn:microsoft.com/office/officeart/2005/8/layout/default#4"/>
    <dgm:cxn modelId="{1055BDA7-9C39-4FC1-9ED4-2142A5731C74}" type="presOf" srcId="{3568C1B4-51F1-48CE-BE6F-D90E32BA9D99}" destId="{94FF76A3-D31D-4244-8B1B-EE9C1F5EA34F}" srcOrd="0" destOrd="0" presId="urn:microsoft.com/office/officeart/2005/8/layout/default#4"/>
    <dgm:cxn modelId="{C6A425A8-0548-41F2-8101-CFD4EAE3263A}" srcId="{3568C1B4-51F1-48CE-BE6F-D90E32BA9D99}" destId="{141B9917-E2B4-4E70-A88E-65B7FA059B42}" srcOrd="1" destOrd="0" parTransId="{950A7FD7-4CD0-4856-B631-DE851655A6C2}" sibTransId="{CDBB6E4A-2C72-4947-BA22-C7F078FD9E01}"/>
    <dgm:cxn modelId="{19E952AC-2151-477C-8A24-98F78C51C6F6}" srcId="{E3BE22CF-F9E1-4933-B649-EAA8897D38D8}" destId="{FFE826EC-FD87-4C19-AD98-20A62AAD9174}" srcOrd="1" destOrd="0" parTransId="{DB4D8DBB-12AC-4A58-8EAE-47B259333D79}" sibTransId="{E450401E-D38D-483D-B30C-EAD6E023E3DB}"/>
    <dgm:cxn modelId="{886183CA-BA39-49B5-B35A-822E9BBA2B2F}" type="presOf" srcId="{FFE826EC-FD87-4C19-AD98-20A62AAD9174}" destId="{DE9CF3EF-93BE-410E-9BA2-399A22A0AA13}" srcOrd="0" destOrd="0" presId="urn:microsoft.com/office/officeart/2005/8/layout/default#4"/>
    <dgm:cxn modelId="{91FF3DF2-0BE0-4518-B25A-ED313111D5EC}" type="presOf" srcId="{E3BE22CF-F9E1-4933-B649-EAA8897D38D8}" destId="{AABD30D2-48DD-44FD-ABD1-E87008BB0D58}" srcOrd="0" destOrd="0" presId="urn:microsoft.com/office/officeart/2005/8/layout/default#4"/>
    <dgm:cxn modelId="{F9000A16-07D7-4B38-BE82-D77DEE207DB8}" type="presParOf" srcId="{AABD30D2-48DD-44FD-ABD1-E87008BB0D58}" destId="{94FF76A3-D31D-4244-8B1B-EE9C1F5EA34F}" srcOrd="0" destOrd="0" presId="urn:microsoft.com/office/officeart/2005/8/layout/default#4"/>
    <dgm:cxn modelId="{C9A7C9E9-565B-4C66-9139-3FF7A1BA7C13}" type="presParOf" srcId="{AABD30D2-48DD-44FD-ABD1-E87008BB0D58}" destId="{A4B5607F-3438-419E-9DCE-FCD63D92F2AC}" srcOrd="1" destOrd="0" presId="urn:microsoft.com/office/officeart/2005/8/layout/default#4"/>
    <dgm:cxn modelId="{BA8F4A0C-E633-4569-AE40-0E3D4F77D658}" type="presParOf" srcId="{AABD30D2-48DD-44FD-ABD1-E87008BB0D58}" destId="{DE9CF3EF-93BE-410E-9BA2-399A22A0AA13}" srcOrd="2" destOrd="0" presId="urn:microsoft.com/office/officeart/2005/8/layout/default#4"/>
    <dgm:cxn modelId="{0579AAF0-4722-4D3F-8240-C250357EDDDE}" type="presParOf" srcId="{AABD30D2-48DD-44FD-ABD1-E87008BB0D58}" destId="{38145884-37CD-41BA-9A0C-6FCC6D1893CC}" srcOrd="3" destOrd="0" presId="urn:microsoft.com/office/officeart/2005/8/layout/default#4"/>
    <dgm:cxn modelId="{701138A7-2E33-457E-AC1A-314845B349F4}" type="presParOf" srcId="{AABD30D2-48DD-44FD-ABD1-E87008BB0D58}" destId="{CF1C0480-D57E-412F-93D3-E0ADF154C196}" srcOrd="4"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D0584981-304B-4D6D-BF5F-FE321909BB62}"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sl-SI"/>
        </a:p>
      </dgm:t>
    </dgm:pt>
    <dgm:pt modelId="{237399DD-C2B7-4F83-8EE8-AF859F9943EA}">
      <dgm:prSet phldrT="[Text]">
        <dgm:style>
          <a:lnRef idx="1">
            <a:schemeClr val="accent3"/>
          </a:lnRef>
          <a:fillRef idx="2">
            <a:schemeClr val="accent3"/>
          </a:fillRef>
          <a:effectRef idx="1">
            <a:schemeClr val="accent3"/>
          </a:effectRef>
          <a:fontRef idx="minor">
            <a:schemeClr val="dk1"/>
          </a:fontRef>
        </dgm:style>
      </dgm:prSet>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Če ima delavec delovne in sedežne površine glede na svojo telesno višino neprimerno nameščene, pride do stalnih statičnih obremenitev:</a:t>
          </a:r>
          <a:endParaRPr lang="sl-SI" dirty="0">
            <a:solidFill>
              <a:schemeClr val="tx1"/>
            </a:solidFill>
          </a:endParaRPr>
        </a:p>
      </dgm:t>
    </dgm:pt>
    <dgm:pt modelId="{FE33321C-0229-4455-8321-9744A208DE68}" type="parTrans" cxnId="{33818A10-2FDC-47F5-A69C-0511A0BF1E6F}">
      <dgm:prSet/>
      <dgm:spPr/>
      <dgm:t>
        <a:bodyPr/>
        <a:lstStyle/>
        <a:p>
          <a:endParaRPr lang="sl-SI"/>
        </a:p>
      </dgm:t>
    </dgm:pt>
    <dgm:pt modelId="{196A962A-5EF5-4902-9CDA-4E6A98B35EAE}" type="sibTrans" cxnId="{33818A10-2FDC-47F5-A69C-0511A0BF1E6F}">
      <dgm:prSet/>
      <dgm:spPr/>
      <dgm:t>
        <a:bodyPr/>
        <a:lstStyle/>
        <a:p>
          <a:endParaRPr lang="sl-SI"/>
        </a:p>
      </dgm:t>
    </dgm:pt>
    <dgm:pt modelId="{050FB946-B26B-40D7-A47D-43065A2F7C0D}">
      <dgm:prSet>
        <dgm:style>
          <a:lnRef idx="1">
            <a:schemeClr val="accent1"/>
          </a:lnRef>
          <a:fillRef idx="2">
            <a:schemeClr val="accent1"/>
          </a:fillRef>
          <a:effectRef idx="1">
            <a:schemeClr val="accent1"/>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večinoma hrbtenice </a:t>
          </a:r>
        </a:p>
      </dgm:t>
    </dgm:pt>
    <dgm:pt modelId="{ECA61100-20C6-4C58-AA38-AB7873E1CEAC}" type="parTrans" cxnId="{D80B7A3D-E6F2-4DEA-A4C7-E50FFE218985}">
      <dgm:prSet>
        <dgm:style>
          <a:lnRef idx="3">
            <a:schemeClr val="lt1"/>
          </a:lnRef>
          <a:fillRef idx="1">
            <a:schemeClr val="accent1"/>
          </a:fillRef>
          <a:effectRef idx="1">
            <a:schemeClr val="accent1"/>
          </a:effectRef>
          <a:fontRef idx="minor">
            <a:schemeClr val="lt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dirty="0"/>
        </a:p>
      </dgm:t>
    </dgm:pt>
    <dgm:pt modelId="{78F4F028-79BA-4D00-ACC1-13CF49B3A610}" type="sibTrans" cxnId="{D80B7A3D-E6F2-4DEA-A4C7-E50FFE218985}">
      <dgm:prSet/>
      <dgm:spPr/>
      <dgm:t>
        <a:bodyPr/>
        <a:lstStyle/>
        <a:p>
          <a:endParaRPr lang="sl-SI"/>
        </a:p>
      </dgm:t>
    </dgm:pt>
    <dgm:pt modelId="{5653FA92-CA98-4EC4-B096-BF98B441D53A}">
      <dgm:prSet>
        <dgm:style>
          <a:lnRef idx="1">
            <a:schemeClr val="accent2"/>
          </a:lnRef>
          <a:fillRef idx="2">
            <a:schemeClr val="accent2"/>
          </a:fillRef>
          <a:effectRef idx="1">
            <a:schemeClr val="accent2"/>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sklepov </a:t>
          </a:r>
        </a:p>
      </dgm:t>
    </dgm:pt>
    <dgm:pt modelId="{FAD6CC05-E354-4870-8A57-55DAC7B1BFB6}" type="parTrans" cxnId="{B51885C7-288D-4FAB-A077-15CE1CC46857}">
      <dgm:prSet>
        <dgm:style>
          <a:lnRef idx="3">
            <a:schemeClr val="lt1"/>
          </a:lnRef>
          <a:fillRef idx="1">
            <a:schemeClr val="accent2"/>
          </a:fillRef>
          <a:effectRef idx="1">
            <a:schemeClr val="accent2"/>
          </a:effectRef>
          <a:fontRef idx="minor">
            <a:schemeClr val="lt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dirty="0"/>
        </a:p>
      </dgm:t>
    </dgm:pt>
    <dgm:pt modelId="{1450B78C-246F-4B28-AE82-7FF30A5E65F0}" type="sibTrans" cxnId="{B51885C7-288D-4FAB-A077-15CE1CC46857}">
      <dgm:prSet/>
      <dgm:spPr/>
      <dgm:t>
        <a:bodyPr/>
        <a:lstStyle/>
        <a:p>
          <a:endParaRPr lang="sl-SI"/>
        </a:p>
      </dgm:t>
    </dgm:pt>
    <dgm:pt modelId="{D423E71D-54DC-4AD8-BF36-774F1DDF0642}">
      <dgm:prSet>
        <dgm:style>
          <a:lnRef idx="1">
            <a:schemeClr val="accent3"/>
          </a:lnRef>
          <a:fillRef idx="2">
            <a:schemeClr val="accent3"/>
          </a:fillRef>
          <a:effectRef idx="1">
            <a:schemeClr val="accent3"/>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nekaterih skupin mišic </a:t>
          </a:r>
        </a:p>
      </dgm:t>
    </dgm:pt>
    <dgm:pt modelId="{7CAE9B56-8BC2-429B-BF11-8E7C6D2640C1}" type="parTrans" cxnId="{0F8ACF8E-D540-4C23-8DF0-3AABD71C8AE0}">
      <dgm:prSet>
        <dgm:style>
          <a:lnRef idx="3">
            <a:schemeClr val="lt1"/>
          </a:lnRef>
          <a:fillRef idx="1">
            <a:schemeClr val="accent3"/>
          </a:fillRef>
          <a:effectRef idx="1">
            <a:schemeClr val="accent3"/>
          </a:effectRef>
          <a:fontRef idx="minor">
            <a:schemeClr val="lt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dirty="0"/>
        </a:p>
      </dgm:t>
    </dgm:pt>
    <dgm:pt modelId="{666184A5-EF6F-4D0F-8B7B-CE6C5C2A3E78}" type="sibTrans" cxnId="{0F8ACF8E-D540-4C23-8DF0-3AABD71C8AE0}">
      <dgm:prSet/>
      <dgm:spPr/>
      <dgm:t>
        <a:bodyPr/>
        <a:lstStyle/>
        <a:p>
          <a:endParaRPr lang="sl-SI"/>
        </a:p>
      </dgm:t>
    </dgm:pt>
    <dgm:pt modelId="{B2D39B46-DC2B-483F-8C75-D35952698C29}" type="pres">
      <dgm:prSet presAssocID="{D0584981-304B-4D6D-BF5F-FE321909BB62}" presName="Name0" presStyleCnt="0">
        <dgm:presLayoutVars>
          <dgm:chMax val="1"/>
          <dgm:dir/>
          <dgm:animLvl val="ctr"/>
          <dgm:resizeHandles val="exact"/>
        </dgm:presLayoutVars>
      </dgm:prSet>
      <dgm:spPr/>
    </dgm:pt>
    <dgm:pt modelId="{9FB7E900-49F4-42BD-B4CE-16E56E9A3889}" type="pres">
      <dgm:prSet presAssocID="{237399DD-C2B7-4F83-8EE8-AF859F9943EA}" presName="centerShape" presStyleLbl="node0" presStyleIdx="0" presStyleCnt="1" custScaleX="279080" custScaleY="246645" custLinFactNeighborX="-63109" custLinFactNeighborY="-43665"/>
      <dgm:spPr>
        <a:prstGeom prst="roundRect">
          <a:avLst/>
        </a:prstGeom>
      </dgm:spPr>
    </dgm:pt>
    <dgm:pt modelId="{E3F13853-189A-4D07-A0E7-389115E46128}" type="pres">
      <dgm:prSet presAssocID="{ECA61100-20C6-4C58-AA38-AB7873E1CEAC}" presName="parTrans" presStyleLbl="sibTrans2D1" presStyleIdx="0" presStyleCnt="3" custLinFactNeighborX="-15737" custLinFactNeighborY="-8905"/>
      <dgm:spPr/>
    </dgm:pt>
    <dgm:pt modelId="{F9D9F677-AE53-49F9-A9D9-89C7DF2A4C20}" type="pres">
      <dgm:prSet presAssocID="{ECA61100-20C6-4C58-AA38-AB7873E1CEAC}" presName="connectorText" presStyleLbl="sibTrans2D1" presStyleIdx="0" presStyleCnt="3"/>
      <dgm:spPr/>
    </dgm:pt>
    <dgm:pt modelId="{75C2B724-6DFA-4136-839F-75909693C11A}" type="pres">
      <dgm:prSet presAssocID="{050FB946-B26B-40D7-A47D-43065A2F7C0D}" presName="node" presStyleLbl="node1" presStyleIdx="0" presStyleCnt="3" custScaleX="212000" custScaleY="50026" custRadScaleRad="121398" custRadScaleInc="70362">
        <dgm:presLayoutVars>
          <dgm:bulletEnabled val="1"/>
        </dgm:presLayoutVars>
      </dgm:prSet>
      <dgm:spPr>
        <a:prstGeom prst="roundRect">
          <a:avLst/>
        </a:prstGeom>
      </dgm:spPr>
    </dgm:pt>
    <dgm:pt modelId="{FE927E64-D0B3-4AF6-92B1-E1D7CD782800}" type="pres">
      <dgm:prSet presAssocID="{FAD6CC05-E354-4870-8A57-55DAC7B1BFB6}" presName="parTrans" presStyleLbl="sibTrans2D1" presStyleIdx="1" presStyleCnt="3" custLinFactNeighborX="-12016" custLinFactNeighborY="32083"/>
      <dgm:spPr/>
    </dgm:pt>
    <dgm:pt modelId="{EAB9F2CA-9C35-46F3-B109-85AB8AF89C30}" type="pres">
      <dgm:prSet presAssocID="{FAD6CC05-E354-4870-8A57-55DAC7B1BFB6}" presName="connectorText" presStyleLbl="sibTrans2D1" presStyleIdx="1" presStyleCnt="3"/>
      <dgm:spPr/>
    </dgm:pt>
    <dgm:pt modelId="{D438D96E-7E55-4656-A5F2-707198294DB4}" type="pres">
      <dgm:prSet presAssocID="{5653FA92-CA98-4EC4-B096-BF98B441D53A}" presName="node" presStyleLbl="node1" presStyleIdx="1" presStyleCnt="3" custScaleX="157852" custScaleY="44294" custRadScaleRad="99478" custRadScaleInc="-62215">
        <dgm:presLayoutVars>
          <dgm:bulletEnabled val="1"/>
        </dgm:presLayoutVars>
      </dgm:prSet>
      <dgm:spPr>
        <a:prstGeom prst="roundRect">
          <a:avLst/>
        </a:prstGeom>
      </dgm:spPr>
    </dgm:pt>
    <dgm:pt modelId="{E3D48F12-1689-41FE-A5FB-1163A0CB00E8}" type="pres">
      <dgm:prSet presAssocID="{7CAE9B56-8BC2-429B-BF11-8E7C6D2640C1}" presName="parTrans" presStyleLbl="sibTrans2D1" presStyleIdx="2" presStyleCnt="3" custLinFactNeighborX="38166" custLinFactNeighborY="2369"/>
      <dgm:spPr/>
    </dgm:pt>
    <dgm:pt modelId="{C1175CB8-D424-4B80-9F4C-D03BD6F2E4D4}" type="pres">
      <dgm:prSet presAssocID="{7CAE9B56-8BC2-429B-BF11-8E7C6D2640C1}" presName="connectorText" presStyleLbl="sibTrans2D1" presStyleIdx="2" presStyleCnt="3"/>
      <dgm:spPr/>
    </dgm:pt>
    <dgm:pt modelId="{A9F62F07-6AF5-4DC0-8934-B07D1C5B6046}" type="pres">
      <dgm:prSet presAssocID="{D423E71D-54DC-4AD8-BF36-774F1DDF0642}" presName="node" presStyleLbl="node1" presStyleIdx="2" presStyleCnt="3" custScaleX="298635" custScaleY="44295" custRadScaleRad="86853" custRadScaleInc="-162250">
        <dgm:presLayoutVars>
          <dgm:bulletEnabled val="1"/>
        </dgm:presLayoutVars>
      </dgm:prSet>
      <dgm:spPr>
        <a:prstGeom prst="roundRect">
          <a:avLst/>
        </a:prstGeom>
      </dgm:spPr>
    </dgm:pt>
  </dgm:ptLst>
  <dgm:cxnLst>
    <dgm:cxn modelId="{33818A10-2FDC-47F5-A69C-0511A0BF1E6F}" srcId="{D0584981-304B-4D6D-BF5F-FE321909BB62}" destId="{237399DD-C2B7-4F83-8EE8-AF859F9943EA}" srcOrd="0" destOrd="0" parTransId="{FE33321C-0229-4455-8321-9744A208DE68}" sibTransId="{196A962A-5EF5-4902-9CDA-4E6A98B35EAE}"/>
    <dgm:cxn modelId="{5AF98117-1106-4525-92DC-505D916B88B3}" type="presOf" srcId="{7CAE9B56-8BC2-429B-BF11-8E7C6D2640C1}" destId="{E3D48F12-1689-41FE-A5FB-1163A0CB00E8}" srcOrd="0" destOrd="0" presId="urn:microsoft.com/office/officeart/2005/8/layout/radial5"/>
    <dgm:cxn modelId="{84C26A2C-B5E8-47D8-8004-36A67212C5FB}" type="presOf" srcId="{FAD6CC05-E354-4870-8A57-55DAC7B1BFB6}" destId="{EAB9F2CA-9C35-46F3-B109-85AB8AF89C30}" srcOrd="1" destOrd="0" presId="urn:microsoft.com/office/officeart/2005/8/layout/radial5"/>
    <dgm:cxn modelId="{F4F02135-71D9-4BEA-B7A1-49BFFD432787}" type="presOf" srcId="{050FB946-B26B-40D7-A47D-43065A2F7C0D}" destId="{75C2B724-6DFA-4136-839F-75909693C11A}" srcOrd="0" destOrd="0" presId="urn:microsoft.com/office/officeart/2005/8/layout/radial5"/>
    <dgm:cxn modelId="{D80B7A3D-E6F2-4DEA-A4C7-E50FFE218985}" srcId="{237399DD-C2B7-4F83-8EE8-AF859F9943EA}" destId="{050FB946-B26B-40D7-A47D-43065A2F7C0D}" srcOrd="0" destOrd="0" parTransId="{ECA61100-20C6-4C58-AA38-AB7873E1CEAC}" sibTransId="{78F4F028-79BA-4D00-ACC1-13CF49B3A610}"/>
    <dgm:cxn modelId="{75B47358-0D23-4F8A-9654-F40CFB70D372}" type="presOf" srcId="{7CAE9B56-8BC2-429B-BF11-8E7C6D2640C1}" destId="{C1175CB8-D424-4B80-9F4C-D03BD6F2E4D4}" srcOrd="1" destOrd="0" presId="urn:microsoft.com/office/officeart/2005/8/layout/radial5"/>
    <dgm:cxn modelId="{0F8ACF8E-D540-4C23-8DF0-3AABD71C8AE0}" srcId="{237399DD-C2B7-4F83-8EE8-AF859F9943EA}" destId="{D423E71D-54DC-4AD8-BF36-774F1DDF0642}" srcOrd="2" destOrd="0" parTransId="{7CAE9B56-8BC2-429B-BF11-8E7C6D2640C1}" sibTransId="{666184A5-EF6F-4D0F-8B7B-CE6C5C2A3E78}"/>
    <dgm:cxn modelId="{62B52493-ECAF-43B7-9A71-0D412C0BD0FD}" type="presOf" srcId="{D0584981-304B-4D6D-BF5F-FE321909BB62}" destId="{B2D39B46-DC2B-483F-8C75-D35952698C29}" srcOrd="0" destOrd="0" presId="urn:microsoft.com/office/officeart/2005/8/layout/radial5"/>
    <dgm:cxn modelId="{FF79A7B2-30A6-404E-AF4F-3195CFD0A123}" type="presOf" srcId="{D423E71D-54DC-4AD8-BF36-774F1DDF0642}" destId="{A9F62F07-6AF5-4DC0-8934-B07D1C5B6046}" srcOrd="0" destOrd="0" presId="urn:microsoft.com/office/officeart/2005/8/layout/radial5"/>
    <dgm:cxn modelId="{85161FBC-7942-4A0A-B2B0-F9330E19586A}" type="presOf" srcId="{ECA61100-20C6-4C58-AA38-AB7873E1CEAC}" destId="{F9D9F677-AE53-49F9-A9D9-89C7DF2A4C20}" srcOrd="1" destOrd="0" presId="urn:microsoft.com/office/officeart/2005/8/layout/radial5"/>
    <dgm:cxn modelId="{B51885C7-288D-4FAB-A077-15CE1CC46857}" srcId="{237399DD-C2B7-4F83-8EE8-AF859F9943EA}" destId="{5653FA92-CA98-4EC4-B096-BF98B441D53A}" srcOrd="1" destOrd="0" parTransId="{FAD6CC05-E354-4870-8A57-55DAC7B1BFB6}" sibTransId="{1450B78C-246F-4B28-AE82-7FF30A5E65F0}"/>
    <dgm:cxn modelId="{E00771D7-600F-4330-9593-C27C680EA134}" type="presOf" srcId="{237399DD-C2B7-4F83-8EE8-AF859F9943EA}" destId="{9FB7E900-49F4-42BD-B4CE-16E56E9A3889}" srcOrd="0" destOrd="0" presId="urn:microsoft.com/office/officeart/2005/8/layout/radial5"/>
    <dgm:cxn modelId="{1399D1E2-90DB-4DEA-902B-D0EF97E86827}" type="presOf" srcId="{5653FA92-CA98-4EC4-B096-BF98B441D53A}" destId="{D438D96E-7E55-4656-A5F2-707198294DB4}" srcOrd="0" destOrd="0" presId="urn:microsoft.com/office/officeart/2005/8/layout/radial5"/>
    <dgm:cxn modelId="{7D6B39EA-27DF-4E24-BC37-E4161F33A980}" type="presOf" srcId="{ECA61100-20C6-4C58-AA38-AB7873E1CEAC}" destId="{E3F13853-189A-4D07-A0E7-389115E46128}" srcOrd="0" destOrd="0" presId="urn:microsoft.com/office/officeart/2005/8/layout/radial5"/>
    <dgm:cxn modelId="{AA02F0F7-E573-4AE0-93A8-7C2852B66C69}" type="presOf" srcId="{FAD6CC05-E354-4870-8A57-55DAC7B1BFB6}" destId="{FE927E64-D0B3-4AF6-92B1-E1D7CD782800}" srcOrd="0" destOrd="0" presId="urn:microsoft.com/office/officeart/2005/8/layout/radial5"/>
    <dgm:cxn modelId="{ECDE2444-7CE5-4425-AA42-45123FA59455}" type="presParOf" srcId="{B2D39B46-DC2B-483F-8C75-D35952698C29}" destId="{9FB7E900-49F4-42BD-B4CE-16E56E9A3889}" srcOrd="0" destOrd="0" presId="urn:microsoft.com/office/officeart/2005/8/layout/radial5"/>
    <dgm:cxn modelId="{29D63DA6-7E0C-4196-9273-6B0D1DFDB9E6}" type="presParOf" srcId="{B2D39B46-DC2B-483F-8C75-D35952698C29}" destId="{E3F13853-189A-4D07-A0E7-389115E46128}" srcOrd="1" destOrd="0" presId="urn:microsoft.com/office/officeart/2005/8/layout/radial5"/>
    <dgm:cxn modelId="{8FED9F27-4DDE-4570-980C-30E01C425F7E}" type="presParOf" srcId="{E3F13853-189A-4D07-A0E7-389115E46128}" destId="{F9D9F677-AE53-49F9-A9D9-89C7DF2A4C20}" srcOrd="0" destOrd="0" presId="urn:microsoft.com/office/officeart/2005/8/layout/radial5"/>
    <dgm:cxn modelId="{A2659DFD-1996-4E3B-B46D-D85E6B8AD3C7}" type="presParOf" srcId="{B2D39B46-DC2B-483F-8C75-D35952698C29}" destId="{75C2B724-6DFA-4136-839F-75909693C11A}" srcOrd="2" destOrd="0" presId="urn:microsoft.com/office/officeart/2005/8/layout/radial5"/>
    <dgm:cxn modelId="{428FAFDF-CB4E-4B59-B30F-77B33E266A50}" type="presParOf" srcId="{B2D39B46-DC2B-483F-8C75-D35952698C29}" destId="{FE927E64-D0B3-4AF6-92B1-E1D7CD782800}" srcOrd="3" destOrd="0" presId="urn:microsoft.com/office/officeart/2005/8/layout/radial5"/>
    <dgm:cxn modelId="{0768D158-7E85-414D-8774-2C0B2F563A97}" type="presParOf" srcId="{FE927E64-D0B3-4AF6-92B1-E1D7CD782800}" destId="{EAB9F2CA-9C35-46F3-B109-85AB8AF89C30}" srcOrd="0" destOrd="0" presId="urn:microsoft.com/office/officeart/2005/8/layout/radial5"/>
    <dgm:cxn modelId="{820119A9-416F-4C9B-BFA7-048F5C274D61}" type="presParOf" srcId="{B2D39B46-DC2B-483F-8C75-D35952698C29}" destId="{D438D96E-7E55-4656-A5F2-707198294DB4}" srcOrd="4" destOrd="0" presId="urn:microsoft.com/office/officeart/2005/8/layout/radial5"/>
    <dgm:cxn modelId="{C4D0F6BC-5E33-48F4-A177-B216278F03E2}" type="presParOf" srcId="{B2D39B46-DC2B-483F-8C75-D35952698C29}" destId="{E3D48F12-1689-41FE-A5FB-1163A0CB00E8}" srcOrd="5" destOrd="0" presId="urn:microsoft.com/office/officeart/2005/8/layout/radial5"/>
    <dgm:cxn modelId="{2439B2B7-9A42-4B6B-95F3-3D5F31DAA153}" type="presParOf" srcId="{E3D48F12-1689-41FE-A5FB-1163A0CB00E8}" destId="{C1175CB8-D424-4B80-9F4C-D03BD6F2E4D4}" srcOrd="0" destOrd="0" presId="urn:microsoft.com/office/officeart/2005/8/layout/radial5"/>
    <dgm:cxn modelId="{5656E05F-A5EF-4A44-8F9C-397E53242179}" type="presParOf" srcId="{B2D39B46-DC2B-483F-8C75-D35952698C29}" destId="{A9F62F07-6AF5-4DC0-8934-B07D1C5B6046}"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139AC12-DD8E-4AE0-AFDB-FAE678A2DB1B}"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sl-SI"/>
        </a:p>
      </dgm:t>
    </dgm:pt>
    <dgm:pt modelId="{3C1EADDD-A925-4CE4-8271-52D6A92DB271}">
      <dgm:prSet phldrT="[Text]">
        <dgm:style>
          <a:lnRef idx="1">
            <a:schemeClr val="accent6"/>
          </a:lnRef>
          <a:fillRef idx="2">
            <a:schemeClr val="accent6"/>
          </a:fillRef>
          <a:effectRef idx="1">
            <a:schemeClr val="accent6"/>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Dolgo stoječe delo lahko povzroči: </a:t>
          </a:r>
          <a:endParaRPr lang="sl-SI" dirty="0">
            <a:solidFill>
              <a:schemeClr val="tx1"/>
            </a:solidFill>
          </a:endParaRPr>
        </a:p>
      </dgm:t>
    </dgm:pt>
    <dgm:pt modelId="{087A3635-6414-4B42-81FE-23ECF9E19C28}" type="parTrans" cxnId="{2D22EFB5-D257-4854-89BE-38515FA3475B}">
      <dgm:prSet/>
      <dgm:spPr/>
      <dgm:t>
        <a:bodyPr/>
        <a:lstStyle/>
        <a:p>
          <a:endParaRPr lang="sl-SI"/>
        </a:p>
      </dgm:t>
    </dgm:pt>
    <dgm:pt modelId="{68C098AB-AB4F-4507-AF9C-2D7DC75C012D}" type="sibTrans" cxnId="{2D22EFB5-D257-4854-89BE-38515FA3475B}">
      <dgm:prSet/>
      <dgm:spPr/>
      <dgm:t>
        <a:bodyPr/>
        <a:lstStyle/>
        <a:p>
          <a:endParaRPr lang="sl-SI"/>
        </a:p>
      </dgm:t>
    </dgm:pt>
    <dgm:pt modelId="{6F999512-C401-4137-AB79-7877EA22C25B}">
      <dgm:prSet>
        <dgm:style>
          <a:lnRef idx="1">
            <a:schemeClr val="accent5"/>
          </a:lnRef>
          <a:fillRef idx="2">
            <a:schemeClr val="accent5"/>
          </a:fillRef>
          <a:effectRef idx="1">
            <a:schemeClr val="accent5"/>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bolečine v hrbtu </a:t>
          </a:r>
        </a:p>
      </dgm:t>
    </dgm:pt>
    <dgm:pt modelId="{7E71D4EE-DF87-4EC4-995D-A074BD138483}" type="parTrans" cxnId="{BD7FB67E-9FA2-4565-A066-0CCC30DAB076}">
      <dgm:prSet>
        <dgm:style>
          <a:lnRef idx="3">
            <a:schemeClr val="lt1"/>
          </a:lnRef>
          <a:fillRef idx="1">
            <a:schemeClr val="accent5"/>
          </a:fillRef>
          <a:effectRef idx="1">
            <a:schemeClr val="accent5"/>
          </a:effectRef>
          <a:fontRef idx="minor">
            <a:schemeClr val="lt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dirty="0"/>
        </a:p>
      </dgm:t>
    </dgm:pt>
    <dgm:pt modelId="{CEF7EC1C-8427-4DF2-BDB3-BDB5A6E3B9E9}" type="sibTrans" cxnId="{BD7FB67E-9FA2-4565-A066-0CCC30DAB076}">
      <dgm:prSet/>
      <dgm:spPr/>
      <dgm:t>
        <a:bodyPr/>
        <a:lstStyle/>
        <a:p>
          <a:endParaRPr lang="sl-SI"/>
        </a:p>
      </dgm:t>
    </dgm:pt>
    <dgm:pt modelId="{34AF4C87-00A7-4CB3-AC0B-F7B5E31D2E2B}">
      <dgm:prSet>
        <dgm:style>
          <a:lnRef idx="1">
            <a:schemeClr val="accent4"/>
          </a:lnRef>
          <a:fillRef idx="2">
            <a:schemeClr val="accent4"/>
          </a:fillRef>
          <a:effectRef idx="1">
            <a:schemeClr val="accent4"/>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otekanje nog </a:t>
          </a:r>
        </a:p>
      </dgm:t>
    </dgm:pt>
    <dgm:pt modelId="{BF4B652D-3E23-4611-9CBB-E5610FB82FDA}" type="parTrans" cxnId="{B380D399-CCC4-499D-B3ED-95798839F3DE}">
      <dgm:prSet>
        <dgm:style>
          <a:lnRef idx="3">
            <a:schemeClr val="lt1"/>
          </a:lnRef>
          <a:fillRef idx="1">
            <a:schemeClr val="accent4"/>
          </a:fillRef>
          <a:effectRef idx="1">
            <a:schemeClr val="accent4"/>
          </a:effectRef>
          <a:fontRef idx="minor">
            <a:schemeClr val="lt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dirty="0"/>
        </a:p>
      </dgm:t>
    </dgm:pt>
    <dgm:pt modelId="{56C003F9-4DA2-4570-A18A-0252C3570083}" type="sibTrans" cxnId="{B380D399-CCC4-499D-B3ED-95798839F3DE}">
      <dgm:prSet/>
      <dgm:spPr/>
      <dgm:t>
        <a:bodyPr/>
        <a:lstStyle/>
        <a:p>
          <a:endParaRPr lang="sl-SI"/>
        </a:p>
      </dgm:t>
    </dgm:pt>
    <dgm:pt modelId="{A4029767-897F-4F41-8E01-B8B1E84EF6AC}">
      <dgm:prSet>
        <dgm:style>
          <a:lnRef idx="1">
            <a:schemeClr val="accent1"/>
          </a:lnRef>
          <a:fillRef idx="2">
            <a:schemeClr val="accent1"/>
          </a:fillRef>
          <a:effectRef idx="1">
            <a:schemeClr val="accent1"/>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težave s cirkulacijo krvi </a:t>
          </a:r>
        </a:p>
      </dgm:t>
    </dgm:pt>
    <dgm:pt modelId="{6507B93C-4496-4677-A0D9-7ACE134313EC}" type="parTrans" cxnId="{1A770C11-C1F0-4B87-A1B8-5984E1753810}">
      <dgm:prSet>
        <dgm:style>
          <a:lnRef idx="3">
            <a:schemeClr val="lt1"/>
          </a:lnRef>
          <a:fillRef idx="1">
            <a:schemeClr val="accent1"/>
          </a:fillRef>
          <a:effectRef idx="1">
            <a:schemeClr val="accent1"/>
          </a:effectRef>
          <a:fontRef idx="minor">
            <a:schemeClr val="lt1"/>
          </a:fontRef>
        </dgm:style>
      </dgm:prSet>
      <dgm:spPr/>
      <dgm:t>
        <a:bodyPr/>
        <a:lstStyle/>
        <a:p>
          <a:endParaRPr lang="sl-SI" dirty="0"/>
        </a:p>
      </dgm:t>
    </dgm:pt>
    <dgm:pt modelId="{9A6F7AEE-BC4F-4017-B4E8-17D5A5D65186}" type="sibTrans" cxnId="{1A770C11-C1F0-4B87-A1B8-5984E1753810}">
      <dgm:prSet/>
      <dgm:spPr/>
      <dgm:t>
        <a:bodyPr/>
        <a:lstStyle/>
        <a:p>
          <a:endParaRPr lang="sl-SI"/>
        </a:p>
      </dgm:t>
    </dgm:pt>
    <dgm:pt modelId="{92BB8C8F-EA82-4CA8-A8AA-A7D8FCF56937}">
      <dgm:prSet>
        <dgm:style>
          <a:lnRef idx="1">
            <a:schemeClr val="accent2"/>
          </a:lnRef>
          <a:fillRef idx="2">
            <a:schemeClr val="accent2"/>
          </a:fillRef>
          <a:effectRef idx="1">
            <a:schemeClr val="accent2"/>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boleče noge </a:t>
          </a:r>
        </a:p>
      </dgm:t>
    </dgm:pt>
    <dgm:pt modelId="{3C35E9C4-1300-49E6-9E5B-A35EA666767E}" type="parTrans" cxnId="{3C02ABC0-7F52-42A7-A749-825CDE35BD1B}">
      <dgm:prSet>
        <dgm:style>
          <a:lnRef idx="3">
            <a:schemeClr val="lt1"/>
          </a:lnRef>
          <a:fillRef idx="1">
            <a:schemeClr val="accent2"/>
          </a:fillRef>
          <a:effectRef idx="1">
            <a:schemeClr val="accent2"/>
          </a:effectRef>
          <a:fontRef idx="minor">
            <a:schemeClr val="lt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dirty="0"/>
        </a:p>
      </dgm:t>
    </dgm:pt>
    <dgm:pt modelId="{E4BDC9CF-8379-47C4-847C-7DD84DD767B6}" type="sibTrans" cxnId="{3C02ABC0-7F52-42A7-A749-825CDE35BD1B}">
      <dgm:prSet/>
      <dgm:spPr/>
      <dgm:t>
        <a:bodyPr/>
        <a:lstStyle/>
        <a:p>
          <a:endParaRPr lang="sl-SI"/>
        </a:p>
      </dgm:t>
    </dgm:pt>
    <dgm:pt modelId="{B0614899-C4AF-4851-9C35-A1B166E45514}">
      <dgm:prSet>
        <dgm:style>
          <a:lnRef idx="1">
            <a:schemeClr val="accent3"/>
          </a:lnRef>
          <a:fillRef idx="2">
            <a:schemeClr val="accent3"/>
          </a:fillRef>
          <a:effectRef idx="1">
            <a:schemeClr val="accent3"/>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b="1" dirty="0">
              <a:solidFill>
                <a:schemeClr val="tx1"/>
              </a:solidFill>
              <a:latin typeface="Comic Sans MS" pitchFamily="66" charset="0"/>
            </a:rPr>
            <a:t>utrujene mišice </a:t>
          </a:r>
        </a:p>
      </dgm:t>
    </dgm:pt>
    <dgm:pt modelId="{9726BE65-8206-4337-BCED-DD382BE429A5}" type="parTrans" cxnId="{57F5DD96-F7CF-42C4-8FF2-4B81C8506D41}">
      <dgm:prSet>
        <dgm:style>
          <a:lnRef idx="3">
            <a:schemeClr val="lt1"/>
          </a:lnRef>
          <a:fillRef idx="1">
            <a:schemeClr val="accent3"/>
          </a:fillRef>
          <a:effectRef idx="1">
            <a:schemeClr val="accent3"/>
          </a:effectRef>
          <a:fontRef idx="minor">
            <a:schemeClr val="lt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sl-SI" dirty="0"/>
        </a:p>
      </dgm:t>
    </dgm:pt>
    <dgm:pt modelId="{BCF24690-F880-4B69-895F-6D11AE099F28}" type="sibTrans" cxnId="{57F5DD96-F7CF-42C4-8FF2-4B81C8506D41}">
      <dgm:prSet/>
      <dgm:spPr/>
      <dgm:t>
        <a:bodyPr/>
        <a:lstStyle/>
        <a:p>
          <a:endParaRPr lang="sl-SI"/>
        </a:p>
      </dgm:t>
    </dgm:pt>
    <dgm:pt modelId="{0A4889B1-1CB9-49E6-A07E-CCBF994CC070}" type="pres">
      <dgm:prSet presAssocID="{B139AC12-DD8E-4AE0-AFDB-FAE678A2DB1B}" presName="Name0" presStyleCnt="0">
        <dgm:presLayoutVars>
          <dgm:chMax val="1"/>
          <dgm:dir/>
          <dgm:animLvl val="ctr"/>
          <dgm:resizeHandles val="exact"/>
        </dgm:presLayoutVars>
      </dgm:prSet>
      <dgm:spPr/>
    </dgm:pt>
    <dgm:pt modelId="{7817046A-546C-41DC-A739-BEC1E99391DC}" type="pres">
      <dgm:prSet presAssocID="{3C1EADDD-A925-4CE4-8271-52D6A92DB271}" presName="centerShape" presStyleLbl="node0" presStyleIdx="0" presStyleCnt="1" custScaleX="240346" custScaleY="237027" custLinFactNeighborX="-83033" custLinFactNeighborY="-43124"/>
      <dgm:spPr>
        <a:prstGeom prst="roundRect">
          <a:avLst/>
        </a:prstGeom>
      </dgm:spPr>
    </dgm:pt>
    <dgm:pt modelId="{C183F7E1-E494-47EF-A764-48490BE02B58}" type="pres">
      <dgm:prSet presAssocID="{7E71D4EE-DF87-4EC4-995D-A074BD138483}" presName="parTrans" presStyleLbl="sibTrans2D1" presStyleIdx="0" presStyleCnt="5"/>
      <dgm:spPr/>
    </dgm:pt>
    <dgm:pt modelId="{9B90FFD4-455A-4DF0-BDA2-B739E5A279FF}" type="pres">
      <dgm:prSet presAssocID="{7E71D4EE-DF87-4EC4-995D-A074BD138483}" presName="connectorText" presStyleLbl="sibTrans2D1" presStyleIdx="0" presStyleCnt="5"/>
      <dgm:spPr/>
    </dgm:pt>
    <dgm:pt modelId="{613EADB1-3941-4DB9-9C31-98E31D5709DC}" type="pres">
      <dgm:prSet presAssocID="{6F999512-C401-4137-AB79-7877EA22C25B}" presName="node" presStyleLbl="node1" presStyleIdx="0" presStyleCnt="5" custScaleX="233877" custScaleY="45257" custRadScaleRad="179132" custRadScaleInc="143631">
        <dgm:presLayoutVars>
          <dgm:bulletEnabled val="1"/>
        </dgm:presLayoutVars>
      </dgm:prSet>
      <dgm:spPr>
        <a:prstGeom prst="roundRect">
          <a:avLst/>
        </a:prstGeom>
      </dgm:spPr>
    </dgm:pt>
    <dgm:pt modelId="{DACCECD3-ACA9-4BAE-99AC-EB50CDEC8A86}" type="pres">
      <dgm:prSet presAssocID="{BF4B652D-3E23-4611-9CBB-E5610FB82FDA}" presName="parTrans" presStyleLbl="sibTrans2D1" presStyleIdx="1" presStyleCnt="5"/>
      <dgm:spPr/>
    </dgm:pt>
    <dgm:pt modelId="{618D3BAF-B6DD-4A9F-9296-B382943AF660}" type="pres">
      <dgm:prSet presAssocID="{BF4B652D-3E23-4611-9CBB-E5610FB82FDA}" presName="connectorText" presStyleLbl="sibTrans2D1" presStyleIdx="1" presStyleCnt="5"/>
      <dgm:spPr/>
    </dgm:pt>
    <dgm:pt modelId="{94430FCF-6582-4048-99E3-FA1A9BFF6BE1}" type="pres">
      <dgm:prSet presAssocID="{34AF4C87-00A7-4CB3-AC0B-F7B5E31D2E2B}" presName="node" presStyleLbl="node1" presStyleIdx="1" presStyleCnt="5" custScaleX="211079" custScaleY="41149" custRadScaleRad="142344" custRadScaleInc="-23931">
        <dgm:presLayoutVars>
          <dgm:bulletEnabled val="1"/>
        </dgm:presLayoutVars>
      </dgm:prSet>
      <dgm:spPr>
        <a:prstGeom prst="roundRect">
          <a:avLst/>
        </a:prstGeom>
      </dgm:spPr>
    </dgm:pt>
    <dgm:pt modelId="{53B02C7B-5E7D-459A-915C-4F0BB5E37B3E}" type="pres">
      <dgm:prSet presAssocID="{6507B93C-4496-4677-A0D9-7ACE134313EC}" presName="parTrans" presStyleLbl="sibTrans2D1" presStyleIdx="2" presStyleCnt="5"/>
      <dgm:spPr/>
    </dgm:pt>
    <dgm:pt modelId="{BE2C803B-3594-4DF7-B7DD-C5B2B7DE3F2E}" type="pres">
      <dgm:prSet presAssocID="{6507B93C-4496-4677-A0D9-7ACE134313EC}" presName="connectorText" presStyleLbl="sibTrans2D1" presStyleIdx="2" presStyleCnt="5"/>
      <dgm:spPr/>
    </dgm:pt>
    <dgm:pt modelId="{9322B503-F752-4E1E-8B80-A11531AE35FE}" type="pres">
      <dgm:prSet presAssocID="{A4029767-897F-4F41-8E01-B8B1E84EF6AC}" presName="node" presStyleLbl="node1" presStyleIdx="2" presStyleCnt="5" custScaleX="319657" custScaleY="48981" custRadScaleRad="113252" custRadScaleInc="206995">
        <dgm:presLayoutVars>
          <dgm:bulletEnabled val="1"/>
        </dgm:presLayoutVars>
      </dgm:prSet>
      <dgm:spPr>
        <a:prstGeom prst="roundRect">
          <a:avLst/>
        </a:prstGeom>
      </dgm:spPr>
    </dgm:pt>
    <dgm:pt modelId="{FACE2FB4-4BDB-4ADF-B5D9-FB79A46F2D39}" type="pres">
      <dgm:prSet presAssocID="{3C35E9C4-1300-49E6-9E5B-A35EA666767E}" presName="parTrans" presStyleLbl="sibTrans2D1" presStyleIdx="3" presStyleCnt="5"/>
      <dgm:spPr/>
    </dgm:pt>
    <dgm:pt modelId="{C3E79421-04E6-4A99-8C58-7ED99C4A0018}" type="pres">
      <dgm:prSet presAssocID="{3C35E9C4-1300-49E6-9E5B-A35EA666767E}" presName="connectorText" presStyleLbl="sibTrans2D1" presStyleIdx="3" presStyleCnt="5"/>
      <dgm:spPr/>
    </dgm:pt>
    <dgm:pt modelId="{2495F870-CB39-4D3D-88AA-1CB2EB84B86C}" type="pres">
      <dgm:prSet presAssocID="{92BB8C8F-EA82-4CA8-A8AA-A7D8FCF56937}" presName="node" presStyleLbl="node1" presStyleIdx="3" presStyleCnt="5" custScaleX="187555" custScaleY="55017" custRadScaleRad="75922" custRadScaleInc="-256545">
        <dgm:presLayoutVars>
          <dgm:bulletEnabled val="1"/>
        </dgm:presLayoutVars>
      </dgm:prSet>
      <dgm:spPr>
        <a:prstGeom prst="roundRect">
          <a:avLst/>
        </a:prstGeom>
      </dgm:spPr>
    </dgm:pt>
    <dgm:pt modelId="{5D7D991F-834C-45A7-A69B-27A13864E13F}" type="pres">
      <dgm:prSet presAssocID="{9726BE65-8206-4337-BCED-DD382BE429A5}" presName="parTrans" presStyleLbl="sibTrans2D1" presStyleIdx="4" presStyleCnt="5"/>
      <dgm:spPr/>
    </dgm:pt>
    <dgm:pt modelId="{CFC9B4C8-61E2-4466-B6E6-11CEC5CE9AC5}" type="pres">
      <dgm:prSet presAssocID="{9726BE65-8206-4337-BCED-DD382BE429A5}" presName="connectorText" presStyleLbl="sibTrans2D1" presStyleIdx="4" presStyleCnt="5"/>
      <dgm:spPr/>
    </dgm:pt>
    <dgm:pt modelId="{1FAE8E98-E87A-4A69-891A-29A276D7EEDC}" type="pres">
      <dgm:prSet presAssocID="{B0614899-C4AF-4851-9C35-A1B166E45514}" presName="node" presStyleLbl="node1" presStyleIdx="4" presStyleCnt="5" custScaleX="199911" custScaleY="47424" custRadScaleRad="113225" custRadScaleInc="436843">
        <dgm:presLayoutVars>
          <dgm:bulletEnabled val="1"/>
        </dgm:presLayoutVars>
      </dgm:prSet>
      <dgm:spPr>
        <a:prstGeom prst="roundRect">
          <a:avLst/>
        </a:prstGeom>
      </dgm:spPr>
    </dgm:pt>
  </dgm:ptLst>
  <dgm:cxnLst>
    <dgm:cxn modelId="{1A770C11-C1F0-4B87-A1B8-5984E1753810}" srcId="{3C1EADDD-A925-4CE4-8271-52D6A92DB271}" destId="{A4029767-897F-4F41-8E01-B8B1E84EF6AC}" srcOrd="2" destOrd="0" parTransId="{6507B93C-4496-4677-A0D9-7ACE134313EC}" sibTransId="{9A6F7AEE-BC4F-4017-B4E8-17D5A5D65186}"/>
    <dgm:cxn modelId="{F3F1441B-52E5-4EAA-8106-6CFAC438BE29}" type="presOf" srcId="{92BB8C8F-EA82-4CA8-A8AA-A7D8FCF56937}" destId="{2495F870-CB39-4D3D-88AA-1CB2EB84B86C}" srcOrd="0" destOrd="0" presId="urn:microsoft.com/office/officeart/2005/8/layout/radial5"/>
    <dgm:cxn modelId="{58F77D1E-117B-44F4-8483-C186AE050A3D}" type="presOf" srcId="{B139AC12-DD8E-4AE0-AFDB-FAE678A2DB1B}" destId="{0A4889B1-1CB9-49E6-A07E-CCBF994CC070}" srcOrd="0" destOrd="0" presId="urn:microsoft.com/office/officeart/2005/8/layout/radial5"/>
    <dgm:cxn modelId="{868AB526-3F33-495C-9A07-7E645428F6FD}" type="presOf" srcId="{B0614899-C4AF-4851-9C35-A1B166E45514}" destId="{1FAE8E98-E87A-4A69-891A-29A276D7EEDC}" srcOrd="0" destOrd="0" presId="urn:microsoft.com/office/officeart/2005/8/layout/radial5"/>
    <dgm:cxn modelId="{552FD53C-365A-442E-AF44-C108F8539DF7}" type="presOf" srcId="{9726BE65-8206-4337-BCED-DD382BE429A5}" destId="{5D7D991F-834C-45A7-A69B-27A13864E13F}" srcOrd="0" destOrd="0" presId="urn:microsoft.com/office/officeart/2005/8/layout/radial5"/>
    <dgm:cxn modelId="{BCE5C762-5E82-453A-A27E-2DEEEF1C16D9}" type="presOf" srcId="{3C35E9C4-1300-49E6-9E5B-A35EA666767E}" destId="{C3E79421-04E6-4A99-8C58-7ED99C4A0018}" srcOrd="1" destOrd="0" presId="urn:microsoft.com/office/officeart/2005/8/layout/radial5"/>
    <dgm:cxn modelId="{956E8754-B25D-41CD-B90C-12FC442D7921}" type="presOf" srcId="{A4029767-897F-4F41-8E01-B8B1E84EF6AC}" destId="{9322B503-F752-4E1E-8B80-A11531AE35FE}" srcOrd="0" destOrd="0" presId="urn:microsoft.com/office/officeart/2005/8/layout/radial5"/>
    <dgm:cxn modelId="{B725E17C-B918-4E25-99A8-1E1D9BA69AD7}" type="presOf" srcId="{3C1EADDD-A925-4CE4-8271-52D6A92DB271}" destId="{7817046A-546C-41DC-A739-BEC1E99391DC}" srcOrd="0" destOrd="0" presId="urn:microsoft.com/office/officeart/2005/8/layout/radial5"/>
    <dgm:cxn modelId="{BD7FB67E-9FA2-4565-A066-0CCC30DAB076}" srcId="{3C1EADDD-A925-4CE4-8271-52D6A92DB271}" destId="{6F999512-C401-4137-AB79-7877EA22C25B}" srcOrd="0" destOrd="0" parTransId="{7E71D4EE-DF87-4EC4-995D-A074BD138483}" sibTransId="{CEF7EC1C-8427-4DF2-BDB3-BDB5A6E3B9E9}"/>
    <dgm:cxn modelId="{D4A39D91-81FB-47D2-B578-48A56896F1A9}" type="presOf" srcId="{7E71D4EE-DF87-4EC4-995D-A074BD138483}" destId="{C183F7E1-E494-47EF-A764-48490BE02B58}" srcOrd="0" destOrd="0" presId="urn:microsoft.com/office/officeart/2005/8/layout/radial5"/>
    <dgm:cxn modelId="{57F5DD96-F7CF-42C4-8FF2-4B81C8506D41}" srcId="{3C1EADDD-A925-4CE4-8271-52D6A92DB271}" destId="{B0614899-C4AF-4851-9C35-A1B166E45514}" srcOrd="4" destOrd="0" parTransId="{9726BE65-8206-4337-BCED-DD382BE429A5}" sibTransId="{BCF24690-F880-4B69-895F-6D11AE099F28}"/>
    <dgm:cxn modelId="{B380D399-CCC4-499D-B3ED-95798839F3DE}" srcId="{3C1EADDD-A925-4CE4-8271-52D6A92DB271}" destId="{34AF4C87-00A7-4CB3-AC0B-F7B5E31D2E2B}" srcOrd="1" destOrd="0" parTransId="{BF4B652D-3E23-4611-9CBB-E5610FB82FDA}" sibTransId="{56C003F9-4DA2-4570-A18A-0252C3570083}"/>
    <dgm:cxn modelId="{FB3D59A7-078A-4595-B6B7-78EC645A8898}" type="presOf" srcId="{6F999512-C401-4137-AB79-7877EA22C25B}" destId="{613EADB1-3941-4DB9-9C31-98E31D5709DC}" srcOrd="0" destOrd="0" presId="urn:microsoft.com/office/officeart/2005/8/layout/radial5"/>
    <dgm:cxn modelId="{3FE82DA8-415E-4910-9887-6B08D4ED27F0}" type="presOf" srcId="{9726BE65-8206-4337-BCED-DD382BE429A5}" destId="{CFC9B4C8-61E2-4466-B6E6-11CEC5CE9AC5}" srcOrd="1" destOrd="0" presId="urn:microsoft.com/office/officeart/2005/8/layout/radial5"/>
    <dgm:cxn modelId="{886C45B1-D87B-4DCC-A4C5-5AD7A65B884B}" type="presOf" srcId="{6507B93C-4496-4677-A0D9-7ACE134313EC}" destId="{BE2C803B-3594-4DF7-B7DD-C5B2B7DE3F2E}" srcOrd="1" destOrd="0" presId="urn:microsoft.com/office/officeart/2005/8/layout/radial5"/>
    <dgm:cxn modelId="{63CB87B3-C46D-47CE-AC00-DB4173F6F54B}" type="presOf" srcId="{34AF4C87-00A7-4CB3-AC0B-F7B5E31D2E2B}" destId="{94430FCF-6582-4048-99E3-FA1A9BFF6BE1}" srcOrd="0" destOrd="0" presId="urn:microsoft.com/office/officeart/2005/8/layout/radial5"/>
    <dgm:cxn modelId="{2D22EFB5-D257-4854-89BE-38515FA3475B}" srcId="{B139AC12-DD8E-4AE0-AFDB-FAE678A2DB1B}" destId="{3C1EADDD-A925-4CE4-8271-52D6A92DB271}" srcOrd="0" destOrd="0" parTransId="{087A3635-6414-4B42-81FE-23ECF9E19C28}" sibTransId="{68C098AB-AB4F-4507-AF9C-2D7DC75C012D}"/>
    <dgm:cxn modelId="{3C02ABC0-7F52-42A7-A749-825CDE35BD1B}" srcId="{3C1EADDD-A925-4CE4-8271-52D6A92DB271}" destId="{92BB8C8F-EA82-4CA8-A8AA-A7D8FCF56937}" srcOrd="3" destOrd="0" parTransId="{3C35E9C4-1300-49E6-9E5B-A35EA666767E}" sibTransId="{E4BDC9CF-8379-47C4-847C-7DD84DD767B6}"/>
    <dgm:cxn modelId="{12D3CDC6-2CAB-4E5A-B8E5-21665288F3AC}" type="presOf" srcId="{BF4B652D-3E23-4611-9CBB-E5610FB82FDA}" destId="{618D3BAF-B6DD-4A9F-9296-B382943AF660}" srcOrd="1" destOrd="0" presId="urn:microsoft.com/office/officeart/2005/8/layout/radial5"/>
    <dgm:cxn modelId="{63A089DE-1E0F-40BF-A37B-A5F416F0AA94}" type="presOf" srcId="{3C35E9C4-1300-49E6-9E5B-A35EA666767E}" destId="{FACE2FB4-4BDB-4ADF-B5D9-FB79A46F2D39}" srcOrd="0" destOrd="0" presId="urn:microsoft.com/office/officeart/2005/8/layout/radial5"/>
    <dgm:cxn modelId="{0D1418E2-0D0C-4688-B3A7-EFFA73024ABA}" type="presOf" srcId="{7E71D4EE-DF87-4EC4-995D-A074BD138483}" destId="{9B90FFD4-455A-4DF0-BDA2-B739E5A279FF}" srcOrd="1" destOrd="0" presId="urn:microsoft.com/office/officeart/2005/8/layout/radial5"/>
    <dgm:cxn modelId="{C5C8BDE2-BE6E-4D4F-B503-16F5CE4EAF01}" type="presOf" srcId="{6507B93C-4496-4677-A0D9-7ACE134313EC}" destId="{53B02C7B-5E7D-459A-915C-4F0BB5E37B3E}" srcOrd="0" destOrd="0" presId="urn:microsoft.com/office/officeart/2005/8/layout/radial5"/>
    <dgm:cxn modelId="{D53814EF-5614-4367-B131-05D3FA2CD110}" type="presOf" srcId="{BF4B652D-3E23-4611-9CBB-E5610FB82FDA}" destId="{DACCECD3-ACA9-4BAE-99AC-EB50CDEC8A86}" srcOrd="0" destOrd="0" presId="urn:microsoft.com/office/officeart/2005/8/layout/radial5"/>
    <dgm:cxn modelId="{8BC5FF96-6982-46F8-BFED-CFE761F16CE9}" type="presParOf" srcId="{0A4889B1-1CB9-49E6-A07E-CCBF994CC070}" destId="{7817046A-546C-41DC-A739-BEC1E99391DC}" srcOrd="0" destOrd="0" presId="urn:microsoft.com/office/officeart/2005/8/layout/radial5"/>
    <dgm:cxn modelId="{232A77AA-A1A3-4FDB-BCD2-B38C618D827D}" type="presParOf" srcId="{0A4889B1-1CB9-49E6-A07E-CCBF994CC070}" destId="{C183F7E1-E494-47EF-A764-48490BE02B58}" srcOrd="1" destOrd="0" presId="urn:microsoft.com/office/officeart/2005/8/layout/radial5"/>
    <dgm:cxn modelId="{D24E51C7-E223-4D22-963F-1BD54A7FC033}" type="presParOf" srcId="{C183F7E1-E494-47EF-A764-48490BE02B58}" destId="{9B90FFD4-455A-4DF0-BDA2-B739E5A279FF}" srcOrd="0" destOrd="0" presId="urn:microsoft.com/office/officeart/2005/8/layout/radial5"/>
    <dgm:cxn modelId="{4767DF6C-7C18-4EC5-B8B8-2D1311875CD9}" type="presParOf" srcId="{0A4889B1-1CB9-49E6-A07E-CCBF994CC070}" destId="{613EADB1-3941-4DB9-9C31-98E31D5709DC}" srcOrd="2" destOrd="0" presId="urn:microsoft.com/office/officeart/2005/8/layout/radial5"/>
    <dgm:cxn modelId="{F8688808-B0A8-4142-BD15-9FACF294F9F1}" type="presParOf" srcId="{0A4889B1-1CB9-49E6-A07E-CCBF994CC070}" destId="{DACCECD3-ACA9-4BAE-99AC-EB50CDEC8A86}" srcOrd="3" destOrd="0" presId="urn:microsoft.com/office/officeart/2005/8/layout/radial5"/>
    <dgm:cxn modelId="{79187A83-AB03-49AE-86EB-46A55A22AEB6}" type="presParOf" srcId="{DACCECD3-ACA9-4BAE-99AC-EB50CDEC8A86}" destId="{618D3BAF-B6DD-4A9F-9296-B382943AF660}" srcOrd="0" destOrd="0" presId="urn:microsoft.com/office/officeart/2005/8/layout/radial5"/>
    <dgm:cxn modelId="{01DBDB8A-6CEA-4148-B71B-62E274A2AB8E}" type="presParOf" srcId="{0A4889B1-1CB9-49E6-A07E-CCBF994CC070}" destId="{94430FCF-6582-4048-99E3-FA1A9BFF6BE1}" srcOrd="4" destOrd="0" presId="urn:microsoft.com/office/officeart/2005/8/layout/radial5"/>
    <dgm:cxn modelId="{1617DBFF-1713-489A-95F8-C627DE253883}" type="presParOf" srcId="{0A4889B1-1CB9-49E6-A07E-CCBF994CC070}" destId="{53B02C7B-5E7D-459A-915C-4F0BB5E37B3E}" srcOrd="5" destOrd="0" presId="urn:microsoft.com/office/officeart/2005/8/layout/radial5"/>
    <dgm:cxn modelId="{895FA35F-BAC9-4699-924F-DEA443C4C6FE}" type="presParOf" srcId="{53B02C7B-5E7D-459A-915C-4F0BB5E37B3E}" destId="{BE2C803B-3594-4DF7-B7DD-C5B2B7DE3F2E}" srcOrd="0" destOrd="0" presId="urn:microsoft.com/office/officeart/2005/8/layout/radial5"/>
    <dgm:cxn modelId="{17AFE051-5DED-42DD-9335-59EF6F8B467B}" type="presParOf" srcId="{0A4889B1-1CB9-49E6-A07E-CCBF994CC070}" destId="{9322B503-F752-4E1E-8B80-A11531AE35FE}" srcOrd="6" destOrd="0" presId="urn:microsoft.com/office/officeart/2005/8/layout/radial5"/>
    <dgm:cxn modelId="{60A86E8A-D26A-4BFF-999F-63CF1668C897}" type="presParOf" srcId="{0A4889B1-1CB9-49E6-A07E-CCBF994CC070}" destId="{FACE2FB4-4BDB-4ADF-B5D9-FB79A46F2D39}" srcOrd="7" destOrd="0" presId="urn:microsoft.com/office/officeart/2005/8/layout/radial5"/>
    <dgm:cxn modelId="{559DD90C-E86A-413E-9A72-7B5D37BF3E63}" type="presParOf" srcId="{FACE2FB4-4BDB-4ADF-B5D9-FB79A46F2D39}" destId="{C3E79421-04E6-4A99-8C58-7ED99C4A0018}" srcOrd="0" destOrd="0" presId="urn:microsoft.com/office/officeart/2005/8/layout/radial5"/>
    <dgm:cxn modelId="{92EAF2BC-DD54-4F06-A9E9-2AA822669258}" type="presParOf" srcId="{0A4889B1-1CB9-49E6-A07E-CCBF994CC070}" destId="{2495F870-CB39-4D3D-88AA-1CB2EB84B86C}" srcOrd="8" destOrd="0" presId="urn:microsoft.com/office/officeart/2005/8/layout/radial5"/>
    <dgm:cxn modelId="{194D7A02-322C-4EA6-B933-05F1C301647E}" type="presParOf" srcId="{0A4889B1-1CB9-49E6-A07E-CCBF994CC070}" destId="{5D7D991F-834C-45A7-A69B-27A13864E13F}" srcOrd="9" destOrd="0" presId="urn:microsoft.com/office/officeart/2005/8/layout/radial5"/>
    <dgm:cxn modelId="{AD224E8E-D1BB-4705-8EBA-6C38E73B756C}" type="presParOf" srcId="{5D7D991F-834C-45A7-A69B-27A13864E13F}" destId="{CFC9B4C8-61E2-4466-B6E6-11CEC5CE9AC5}" srcOrd="0" destOrd="0" presId="urn:microsoft.com/office/officeart/2005/8/layout/radial5"/>
    <dgm:cxn modelId="{126BAC39-EF6B-4093-9B7A-42CED84B9544}" type="presParOf" srcId="{0A4889B1-1CB9-49E6-A07E-CCBF994CC070}" destId="{1FAE8E98-E87A-4A69-891A-29A276D7EEDC}"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E31B10-CED3-4F1B-BCD5-B4C697ECBF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l-SI"/>
        </a:p>
      </dgm:t>
    </dgm:pt>
    <dgm:pt modelId="{9C2A855D-56BD-49A1-BFB2-86BFC77C5E9F}">
      <dgm:prSet phldrT="[Text]" custT="1">
        <dgm:style>
          <a:lnRef idx="1">
            <a:schemeClr val="accent3"/>
          </a:lnRef>
          <a:fillRef idx="2">
            <a:schemeClr val="accent3"/>
          </a:fillRef>
          <a:effectRef idx="1">
            <a:schemeClr val="accent3"/>
          </a:effectRef>
          <a:fontRef idx="minor">
            <a:schemeClr val="dk1"/>
          </a:fontRef>
        </dgm:style>
      </dgm:prSet>
      <dgm:spPr/>
      <dgm:t>
        <a:bodyPr/>
        <a:lstStyle/>
        <a:p>
          <a:pPr algn="ctr"/>
          <a:r>
            <a:rPr lang="sl-SI" altLang="zh-CN" sz="2400" b="1" dirty="0">
              <a:solidFill>
                <a:srgbClr val="CC00FF"/>
              </a:solidFill>
              <a:latin typeface="Comic Sans MS" pitchFamily="66" charset="0"/>
            </a:rPr>
            <a:t>(V)GRADIMO VARNO(ST)</a:t>
          </a:r>
        </a:p>
        <a:p>
          <a:pPr algn="ctr"/>
          <a:r>
            <a:rPr lang="sl-SI" altLang="zh-CN" sz="2400" b="1" dirty="0">
              <a:solidFill>
                <a:schemeClr val="tx1"/>
              </a:solidFill>
              <a:latin typeface="Comic Sans MS" pitchFamily="66" charset="0"/>
            </a:rPr>
            <a:t>Po podatkih </a:t>
          </a:r>
          <a:r>
            <a:rPr lang="sl-SI" altLang="zh-CN" sz="2400" b="1" dirty="0">
              <a:solidFill>
                <a:schemeClr val="tx1"/>
              </a:solidFill>
              <a:latin typeface="Comic Sans MS" pitchFamily="66" charset="0"/>
              <a:hlinkClick xmlns:r="http://schemas.openxmlformats.org/officeDocument/2006/relationships" r:id="rId1"/>
            </a:rPr>
            <a:t>Inšpektorata Republike Slovenije za delo</a:t>
          </a:r>
          <a:r>
            <a:rPr lang="sl-SI" altLang="zh-CN" sz="2400" b="1" dirty="0">
              <a:solidFill>
                <a:schemeClr val="tx1"/>
              </a:solidFill>
              <a:latin typeface="Comic Sans MS" pitchFamily="66" charset="0"/>
            </a:rPr>
            <a:t> je v letu 2016 prijavljenih:</a:t>
          </a:r>
        </a:p>
        <a:p>
          <a:pPr algn="l"/>
          <a:r>
            <a:rPr lang="sl-SI" sz="2400" b="1" dirty="0">
              <a:solidFill>
                <a:srgbClr val="CC00FF"/>
              </a:solidFill>
              <a:latin typeface="Comic Sans MS" panose="030F0702030302020204" pitchFamily="66" charset="0"/>
              <a:ea typeface="Calibri"/>
              <a:cs typeface="Times New Roman"/>
            </a:rPr>
            <a:t>9.186 vseh nezgod pri delu </a:t>
          </a:r>
          <a:r>
            <a:rPr lang="sl-SI" sz="2400" b="1" dirty="0">
              <a:solidFill>
                <a:srgbClr val="0000FF"/>
              </a:solidFill>
              <a:latin typeface="Comic Sans MS" panose="030F0702030302020204" pitchFamily="66" charset="0"/>
              <a:ea typeface="Calibri"/>
              <a:cs typeface="Times New Roman"/>
            </a:rPr>
            <a:t>od tega pa</a:t>
          </a:r>
        </a:p>
        <a:p>
          <a:pPr algn="l"/>
          <a:r>
            <a:rPr lang="sl-SI" sz="2400" b="1" dirty="0">
              <a:solidFill>
                <a:srgbClr val="0000FF"/>
              </a:solidFill>
              <a:latin typeface="Comic Sans MS" panose="030F0702030302020204" pitchFamily="66" charset="0"/>
              <a:ea typeface="Calibri"/>
              <a:cs typeface="Times New Roman"/>
            </a:rPr>
            <a:t>15 </a:t>
          </a:r>
          <a:r>
            <a:rPr lang="sl-SI" altLang="zh-CN" sz="2400" b="1" dirty="0">
              <a:solidFill>
                <a:srgbClr val="0000FF"/>
              </a:solidFill>
              <a:latin typeface="Comic Sans MS" pitchFamily="66" charset="0"/>
            </a:rPr>
            <a:t>s smrtnim izidom (delavci moškega spola).</a:t>
          </a:r>
        </a:p>
        <a:p>
          <a:pPr algn="ctr"/>
          <a:r>
            <a:rPr lang="sl-SI" altLang="zh-CN" sz="2400" b="1" dirty="0">
              <a:solidFill>
                <a:schemeClr val="tx1"/>
              </a:solidFill>
              <a:latin typeface="Comic Sans MS" pitchFamily="66" charset="0"/>
            </a:rPr>
            <a:t> Razmerje nezgod pri delu med aktivno moško in žensko populacijo je 2,4:1 (2013). </a:t>
          </a:r>
          <a:endParaRPr lang="sl-SI" sz="2400" dirty="0">
            <a:solidFill>
              <a:schemeClr val="tx1"/>
            </a:solidFill>
          </a:endParaRPr>
        </a:p>
      </dgm:t>
    </dgm:pt>
    <dgm:pt modelId="{2B89779D-680C-453B-B21B-F1FF7BFEE9E6}" type="parTrans" cxnId="{B45065FA-D663-4B1C-8748-ECF16CB728ED}">
      <dgm:prSet/>
      <dgm:spPr/>
      <dgm:t>
        <a:bodyPr/>
        <a:lstStyle/>
        <a:p>
          <a:endParaRPr lang="sl-SI"/>
        </a:p>
      </dgm:t>
    </dgm:pt>
    <dgm:pt modelId="{B2662129-8725-4E28-B226-7F7F53C551BF}" type="sibTrans" cxnId="{B45065FA-D663-4B1C-8748-ECF16CB728ED}">
      <dgm:prSet/>
      <dgm:spPr/>
      <dgm:t>
        <a:bodyPr/>
        <a:lstStyle/>
        <a:p>
          <a:endParaRPr lang="sl-SI"/>
        </a:p>
      </dgm:t>
    </dgm:pt>
    <dgm:pt modelId="{77868108-C406-4D47-B55E-43C5EE29E4B7}" type="pres">
      <dgm:prSet presAssocID="{05E31B10-CED3-4F1B-BCD5-B4C697ECBF6D}" presName="linear" presStyleCnt="0">
        <dgm:presLayoutVars>
          <dgm:animLvl val="lvl"/>
          <dgm:resizeHandles val="exact"/>
        </dgm:presLayoutVars>
      </dgm:prSet>
      <dgm:spPr/>
    </dgm:pt>
    <dgm:pt modelId="{257AC613-DA0D-4A1D-9043-4D46608D1D02}" type="pres">
      <dgm:prSet presAssocID="{9C2A855D-56BD-49A1-BFB2-86BFC77C5E9F}" presName="parentText" presStyleLbl="node1" presStyleIdx="0" presStyleCnt="1">
        <dgm:presLayoutVars>
          <dgm:chMax val="0"/>
          <dgm:bulletEnabled val="1"/>
        </dgm:presLayoutVars>
      </dgm:prSet>
      <dgm:spPr/>
    </dgm:pt>
  </dgm:ptLst>
  <dgm:cxnLst>
    <dgm:cxn modelId="{CE9E05E1-9853-4CCE-AF23-63D6D20FCACC}" type="presOf" srcId="{05E31B10-CED3-4F1B-BCD5-B4C697ECBF6D}" destId="{77868108-C406-4D47-B55E-43C5EE29E4B7}" srcOrd="0" destOrd="0" presId="urn:microsoft.com/office/officeart/2005/8/layout/vList2"/>
    <dgm:cxn modelId="{B45065FA-D663-4B1C-8748-ECF16CB728ED}" srcId="{05E31B10-CED3-4F1B-BCD5-B4C697ECBF6D}" destId="{9C2A855D-56BD-49A1-BFB2-86BFC77C5E9F}" srcOrd="0" destOrd="0" parTransId="{2B89779D-680C-453B-B21B-F1FF7BFEE9E6}" sibTransId="{B2662129-8725-4E28-B226-7F7F53C551BF}"/>
    <dgm:cxn modelId="{F317FBFA-6266-4D9E-B47B-671E8B8FBA99}" type="presOf" srcId="{9C2A855D-56BD-49A1-BFB2-86BFC77C5E9F}" destId="{257AC613-DA0D-4A1D-9043-4D46608D1D02}" srcOrd="0" destOrd="0" presId="urn:microsoft.com/office/officeart/2005/8/layout/vList2"/>
    <dgm:cxn modelId="{EE22181A-C8C4-4177-AF58-EE6F2DCEF66D}" type="presParOf" srcId="{77868108-C406-4D47-B55E-43C5EE29E4B7}" destId="{257AC613-DA0D-4A1D-9043-4D46608D1D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D89C4A2-9D12-4090-BCCC-FFEC3B9F63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l-SI"/>
        </a:p>
      </dgm:t>
    </dgm:pt>
    <dgm:pt modelId="{3AD7D52C-12DB-4C78-85E3-F012094894DF}">
      <dgm:prSet phldrT="[Text]" custT="1">
        <dgm:style>
          <a:lnRef idx="1">
            <a:schemeClr val="accent1"/>
          </a:lnRef>
          <a:fillRef idx="3">
            <a:schemeClr val="accent1"/>
          </a:fillRef>
          <a:effectRef idx="2">
            <a:schemeClr val="accent1"/>
          </a:effectRef>
          <a:fontRef idx="minor">
            <a:schemeClr val="lt1"/>
          </a:fontRef>
        </dgm:style>
      </dgm:prSet>
      <dgm:spPr>
        <a:ln/>
      </dgm:spPr>
      <dgm:t>
        <a:bodyPr/>
        <a:lstStyle/>
        <a:p>
          <a:r>
            <a:rPr lang="sl-SI" sz="3200" b="1" dirty="0">
              <a:solidFill>
                <a:schemeClr val="bg1"/>
              </a:solidFill>
              <a:latin typeface="Comic Sans MS" pitchFamily="66" charset="0"/>
            </a:rPr>
            <a:t>Če je le mogoče, se moramo izogibati dolgotrajnemu opravljanju dela stoje. </a:t>
          </a:r>
          <a:endParaRPr lang="sl-SI" sz="3200" dirty="0">
            <a:solidFill>
              <a:schemeClr val="bg1"/>
            </a:solidFill>
          </a:endParaRPr>
        </a:p>
      </dgm:t>
    </dgm:pt>
    <dgm:pt modelId="{2F60BD94-5798-47A3-B2D7-87782341341A}" type="parTrans" cxnId="{2716736F-EB8E-4D1F-8FBA-4EDB28BCF89A}">
      <dgm:prSet/>
      <dgm:spPr/>
      <dgm:t>
        <a:bodyPr/>
        <a:lstStyle/>
        <a:p>
          <a:endParaRPr lang="sl-SI"/>
        </a:p>
      </dgm:t>
    </dgm:pt>
    <dgm:pt modelId="{03D9ECFE-2DDE-4B9E-AB53-52DC4B5B05D6}" type="sibTrans" cxnId="{2716736F-EB8E-4D1F-8FBA-4EDB28BCF89A}">
      <dgm:prSet/>
      <dgm:spPr/>
      <dgm:t>
        <a:bodyPr/>
        <a:lstStyle/>
        <a:p>
          <a:endParaRPr lang="sl-SI"/>
        </a:p>
      </dgm:t>
    </dgm:pt>
    <dgm:pt modelId="{D8417C89-103F-4AA8-85CD-FE0605E1C16D}" type="pres">
      <dgm:prSet presAssocID="{CD89C4A2-9D12-4090-BCCC-FFEC3B9F6380}" presName="linear" presStyleCnt="0">
        <dgm:presLayoutVars>
          <dgm:animLvl val="lvl"/>
          <dgm:resizeHandles val="exact"/>
        </dgm:presLayoutVars>
      </dgm:prSet>
      <dgm:spPr/>
    </dgm:pt>
    <dgm:pt modelId="{490DBF40-4A8F-466C-BAA9-D19E15650458}" type="pres">
      <dgm:prSet presAssocID="{3AD7D52C-12DB-4C78-85E3-F012094894DF}" presName="parentText" presStyleLbl="node1" presStyleIdx="0" presStyleCnt="1">
        <dgm:presLayoutVars>
          <dgm:chMax val="0"/>
          <dgm:bulletEnabled val="1"/>
        </dgm:presLayoutVars>
      </dgm:prSet>
      <dgm:spPr/>
    </dgm:pt>
  </dgm:ptLst>
  <dgm:cxnLst>
    <dgm:cxn modelId="{4C29754A-65A4-4E5F-B705-A95DC67185C1}" type="presOf" srcId="{CD89C4A2-9D12-4090-BCCC-FFEC3B9F6380}" destId="{D8417C89-103F-4AA8-85CD-FE0605E1C16D}" srcOrd="0" destOrd="0" presId="urn:microsoft.com/office/officeart/2005/8/layout/vList2"/>
    <dgm:cxn modelId="{2716736F-EB8E-4D1F-8FBA-4EDB28BCF89A}" srcId="{CD89C4A2-9D12-4090-BCCC-FFEC3B9F6380}" destId="{3AD7D52C-12DB-4C78-85E3-F012094894DF}" srcOrd="0" destOrd="0" parTransId="{2F60BD94-5798-47A3-B2D7-87782341341A}" sibTransId="{03D9ECFE-2DDE-4B9E-AB53-52DC4B5B05D6}"/>
    <dgm:cxn modelId="{BD7DBAD9-E76A-4E94-A780-1CD55E1FDEE7}" type="presOf" srcId="{3AD7D52C-12DB-4C78-85E3-F012094894DF}" destId="{490DBF40-4A8F-466C-BAA9-D19E15650458}" srcOrd="0" destOrd="0" presId="urn:microsoft.com/office/officeart/2005/8/layout/vList2"/>
    <dgm:cxn modelId="{91BB8A01-D817-4430-8F8B-C207D1C3A3C0}" type="presParOf" srcId="{D8417C89-103F-4AA8-85CD-FE0605E1C16D}" destId="{490DBF40-4A8F-466C-BAA9-D19E15650458}"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8585864-3AF8-45CF-8844-953ED59EC47F}"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sl-SI"/>
        </a:p>
      </dgm:t>
    </dgm:pt>
    <dgm:pt modelId="{D1352E8B-CFAD-47D3-957C-8420EC88CC11}">
      <dgm:prSet phldrT="[Text]" custT="1"/>
      <dgm:spPr/>
      <dgm:t>
        <a:bodyPr/>
        <a:lstStyle/>
        <a:p>
          <a:pPr algn="ctr"/>
          <a:r>
            <a:rPr lang="sl-SI" sz="2600" b="1" dirty="0">
              <a:latin typeface="Comic Sans MS" pitchFamily="66" charset="0"/>
            </a:rPr>
            <a:t>Če se stoječem delu ni mogoče izogniti, moramo upoštevati temeljne smernice za ergonomsko ureditev stoječega dela slika.</a:t>
          </a:r>
          <a:endParaRPr lang="sl-SI" sz="2600" dirty="0"/>
        </a:p>
      </dgm:t>
    </dgm:pt>
    <dgm:pt modelId="{172EE71C-E304-4892-AF2D-EA8889FFCE97}" type="parTrans" cxnId="{9B1FAAAB-B621-4970-8491-3EA056767D6F}">
      <dgm:prSet/>
      <dgm:spPr/>
      <dgm:t>
        <a:bodyPr/>
        <a:lstStyle/>
        <a:p>
          <a:endParaRPr lang="sl-SI" sz="2600"/>
        </a:p>
      </dgm:t>
    </dgm:pt>
    <dgm:pt modelId="{73E3AB1A-F7EF-4DDE-A950-43561E59CFD1}" type="sibTrans" cxnId="{9B1FAAAB-B621-4970-8491-3EA056767D6F}">
      <dgm:prSet/>
      <dgm:spPr/>
      <dgm:t>
        <a:bodyPr/>
        <a:lstStyle/>
        <a:p>
          <a:endParaRPr lang="sl-SI" sz="2600"/>
        </a:p>
      </dgm:t>
    </dgm:pt>
    <dgm:pt modelId="{2B358DB4-42BF-4CB3-8576-D7595B6C0212}">
      <dgm:prSet custT="1"/>
      <dgm:spPr/>
      <dgm:t>
        <a:bodyPr/>
        <a:lstStyle/>
        <a:p>
          <a:pPr algn="ctr"/>
          <a:r>
            <a:rPr lang="sl-SI" sz="2600" b="1">
              <a:latin typeface="Comic Sans MS" pitchFamily="66" charset="0"/>
            </a:rPr>
            <a:t>Pri opravljanju dela v stoječem položaju je potrebno zagotoviti, da se delavec lahko usede v rednih časovnih presledkih. </a:t>
          </a:r>
          <a:endParaRPr lang="sl-SI" sz="2600" b="1" dirty="0">
            <a:latin typeface="Comic Sans MS" pitchFamily="66" charset="0"/>
          </a:endParaRPr>
        </a:p>
      </dgm:t>
    </dgm:pt>
    <dgm:pt modelId="{649AD2DE-B9BD-4799-B351-A076F599A4C1}" type="parTrans" cxnId="{8D2937A3-DB68-42E0-9ADE-CDA68AABD5FD}">
      <dgm:prSet/>
      <dgm:spPr/>
      <dgm:t>
        <a:bodyPr/>
        <a:lstStyle/>
        <a:p>
          <a:endParaRPr lang="sl-SI" sz="2600"/>
        </a:p>
      </dgm:t>
    </dgm:pt>
    <dgm:pt modelId="{4F38D381-9DE2-4CE0-AC04-371179FD97FC}" type="sibTrans" cxnId="{8D2937A3-DB68-42E0-9ADE-CDA68AABD5FD}">
      <dgm:prSet/>
      <dgm:spPr/>
      <dgm:t>
        <a:bodyPr/>
        <a:lstStyle/>
        <a:p>
          <a:endParaRPr lang="sl-SI" sz="2600"/>
        </a:p>
      </dgm:t>
    </dgm:pt>
    <dgm:pt modelId="{69512A36-F1F4-4F6D-ACB2-ED4C181540B5}">
      <dgm:prSet custT="1"/>
      <dgm:spPr/>
      <dgm:t>
        <a:bodyPr/>
        <a:lstStyle/>
        <a:p>
          <a:pPr algn="ctr"/>
          <a:r>
            <a:rPr lang="sl-SI" sz="2600" b="1">
              <a:latin typeface="Comic Sans MS" pitchFamily="66" charset="0"/>
            </a:rPr>
            <a:t>Delovna površina mora biti nastavljiva za delavce različnih višin in za različne naloge delovnega mesta.</a:t>
          </a:r>
          <a:endParaRPr lang="sl-SI" sz="2600" b="1" dirty="0">
            <a:latin typeface="Comic Sans MS" pitchFamily="66" charset="0"/>
          </a:endParaRPr>
        </a:p>
      </dgm:t>
    </dgm:pt>
    <dgm:pt modelId="{EF88C2EA-2A5B-45FB-BE83-9FAEA335A98E}" type="parTrans" cxnId="{EFFBECA8-D746-4572-A9DB-22A67A760419}">
      <dgm:prSet/>
      <dgm:spPr/>
      <dgm:t>
        <a:bodyPr/>
        <a:lstStyle/>
        <a:p>
          <a:endParaRPr lang="sl-SI" sz="2600"/>
        </a:p>
      </dgm:t>
    </dgm:pt>
    <dgm:pt modelId="{7688DE15-D3BD-43E2-8146-83EF78109B79}" type="sibTrans" cxnId="{EFFBECA8-D746-4572-A9DB-22A67A760419}">
      <dgm:prSet/>
      <dgm:spPr/>
      <dgm:t>
        <a:bodyPr/>
        <a:lstStyle/>
        <a:p>
          <a:endParaRPr lang="sl-SI" sz="2600"/>
        </a:p>
      </dgm:t>
    </dgm:pt>
    <dgm:pt modelId="{3622EDDC-02C8-4BF1-8E27-E7207B479D13}">
      <dgm:prSet custT="1"/>
      <dgm:spPr/>
      <dgm:t>
        <a:bodyPr/>
        <a:lstStyle/>
        <a:p>
          <a:pPr algn="ctr"/>
          <a:r>
            <a:rPr lang="sl-SI" sz="2600" b="1">
              <a:latin typeface="Comic Sans MS" pitchFamily="66" charset="0"/>
            </a:rPr>
            <a:t>Če ni nastavljiva, je potrebno zagotoviti podstavek za višjo delovno površino, namenjeno višjim delavcem. </a:t>
          </a:r>
          <a:endParaRPr lang="sl-SI" sz="2600" b="1" dirty="0">
            <a:latin typeface="Comic Sans MS" pitchFamily="66" charset="0"/>
          </a:endParaRPr>
        </a:p>
      </dgm:t>
    </dgm:pt>
    <dgm:pt modelId="{1B71B0E1-94F1-46C2-AC44-9D0A6AC3EF6D}" type="parTrans" cxnId="{43963F9B-7938-420C-B92F-68B30CBCDA38}">
      <dgm:prSet/>
      <dgm:spPr/>
      <dgm:t>
        <a:bodyPr/>
        <a:lstStyle/>
        <a:p>
          <a:endParaRPr lang="sl-SI" sz="2600"/>
        </a:p>
      </dgm:t>
    </dgm:pt>
    <dgm:pt modelId="{7596C314-FA54-482A-9822-C7ED3A75626B}" type="sibTrans" cxnId="{43963F9B-7938-420C-B92F-68B30CBCDA38}">
      <dgm:prSet/>
      <dgm:spPr/>
      <dgm:t>
        <a:bodyPr/>
        <a:lstStyle/>
        <a:p>
          <a:endParaRPr lang="sl-SI" sz="2600"/>
        </a:p>
      </dgm:t>
    </dgm:pt>
    <dgm:pt modelId="{43B06A25-E387-49D0-BCB6-4D766F1CB393}" type="pres">
      <dgm:prSet presAssocID="{08585864-3AF8-45CF-8844-953ED59EC47F}" presName="linear" presStyleCnt="0">
        <dgm:presLayoutVars>
          <dgm:dir/>
          <dgm:animLvl val="lvl"/>
          <dgm:resizeHandles val="exact"/>
        </dgm:presLayoutVars>
      </dgm:prSet>
      <dgm:spPr/>
    </dgm:pt>
    <dgm:pt modelId="{4C0F1A01-E3FA-4787-B955-165743D60712}" type="pres">
      <dgm:prSet presAssocID="{D1352E8B-CFAD-47D3-957C-8420EC88CC11}" presName="parentLin" presStyleCnt="0"/>
      <dgm:spPr/>
    </dgm:pt>
    <dgm:pt modelId="{59B4A4CB-9AAD-446A-887B-1AB0095B8635}" type="pres">
      <dgm:prSet presAssocID="{D1352E8B-CFAD-47D3-957C-8420EC88CC11}" presName="parentLeftMargin" presStyleLbl="node1" presStyleIdx="0" presStyleCnt="4"/>
      <dgm:spPr/>
    </dgm:pt>
    <dgm:pt modelId="{1580405D-DC3B-405A-AC54-2B3914847D74}" type="pres">
      <dgm:prSet presAssocID="{D1352E8B-CFAD-47D3-957C-8420EC88CC11}" presName="parentText" presStyleLbl="node1" presStyleIdx="0" presStyleCnt="4" custScaleX="142857" custScaleY="161051">
        <dgm:presLayoutVars>
          <dgm:chMax val="0"/>
          <dgm:bulletEnabled val="1"/>
        </dgm:presLayoutVars>
      </dgm:prSet>
      <dgm:spPr/>
    </dgm:pt>
    <dgm:pt modelId="{1F2B7D8C-F566-437C-8B74-8F55B5DF457B}" type="pres">
      <dgm:prSet presAssocID="{D1352E8B-CFAD-47D3-957C-8420EC88CC11}" presName="negativeSpace" presStyleCnt="0"/>
      <dgm:spPr/>
    </dgm:pt>
    <dgm:pt modelId="{BF5A1555-8C52-4503-9EDF-470E61F35D18}" type="pres">
      <dgm:prSet presAssocID="{D1352E8B-CFAD-47D3-957C-8420EC88CC11}" presName="childText" presStyleLbl="conFgAcc1" presStyleIdx="0" presStyleCnt="4">
        <dgm:presLayoutVars>
          <dgm:bulletEnabled val="1"/>
        </dgm:presLayoutVars>
      </dgm:prSet>
      <dgm:spPr/>
    </dgm:pt>
    <dgm:pt modelId="{C93E83DF-FB0F-4D15-8416-2A44A166B451}" type="pres">
      <dgm:prSet presAssocID="{73E3AB1A-F7EF-4DDE-A950-43561E59CFD1}" presName="spaceBetweenRectangles" presStyleCnt="0"/>
      <dgm:spPr/>
    </dgm:pt>
    <dgm:pt modelId="{8373A8CD-D717-48D9-B728-705BD5DDCD40}" type="pres">
      <dgm:prSet presAssocID="{2B358DB4-42BF-4CB3-8576-D7595B6C0212}" presName="parentLin" presStyleCnt="0"/>
      <dgm:spPr/>
    </dgm:pt>
    <dgm:pt modelId="{5D976EF5-3E3C-4B24-96F7-4E992880F05E}" type="pres">
      <dgm:prSet presAssocID="{2B358DB4-42BF-4CB3-8576-D7595B6C0212}" presName="parentLeftMargin" presStyleLbl="node1" presStyleIdx="0" presStyleCnt="4" custScaleX="142857"/>
      <dgm:spPr/>
    </dgm:pt>
    <dgm:pt modelId="{F9AFAFE2-DE7D-49BA-8160-BD02DC597E72}" type="pres">
      <dgm:prSet presAssocID="{2B358DB4-42BF-4CB3-8576-D7595B6C0212}" presName="parentText" presStyleLbl="node1" presStyleIdx="1" presStyleCnt="4" custScaleX="143417" custScaleY="146410">
        <dgm:presLayoutVars>
          <dgm:chMax val="0"/>
          <dgm:bulletEnabled val="1"/>
        </dgm:presLayoutVars>
      </dgm:prSet>
      <dgm:spPr/>
    </dgm:pt>
    <dgm:pt modelId="{6DD0B731-AE1C-4E2F-BDFD-7D5944652E71}" type="pres">
      <dgm:prSet presAssocID="{2B358DB4-42BF-4CB3-8576-D7595B6C0212}" presName="negativeSpace" presStyleCnt="0"/>
      <dgm:spPr/>
    </dgm:pt>
    <dgm:pt modelId="{ECD5989D-CC1B-48EF-B8E7-79B606A855B8}" type="pres">
      <dgm:prSet presAssocID="{2B358DB4-42BF-4CB3-8576-D7595B6C0212}" presName="childText" presStyleLbl="conFgAcc1" presStyleIdx="1" presStyleCnt="4">
        <dgm:presLayoutVars>
          <dgm:bulletEnabled val="1"/>
        </dgm:presLayoutVars>
      </dgm:prSet>
      <dgm:spPr/>
    </dgm:pt>
    <dgm:pt modelId="{18712BB1-0EEF-4E2A-A8E8-596161B924D0}" type="pres">
      <dgm:prSet presAssocID="{4F38D381-9DE2-4CE0-AC04-371179FD97FC}" presName="spaceBetweenRectangles" presStyleCnt="0"/>
      <dgm:spPr/>
    </dgm:pt>
    <dgm:pt modelId="{09F35224-40BB-4DC0-8DBC-4DFC0ED751C7}" type="pres">
      <dgm:prSet presAssocID="{69512A36-F1F4-4F6D-ACB2-ED4C181540B5}" presName="parentLin" presStyleCnt="0"/>
      <dgm:spPr/>
    </dgm:pt>
    <dgm:pt modelId="{392D9D60-2A1C-4C7C-BD9E-C5EC577B20B0}" type="pres">
      <dgm:prSet presAssocID="{69512A36-F1F4-4F6D-ACB2-ED4C181540B5}" presName="parentLeftMargin" presStyleLbl="node1" presStyleIdx="1" presStyleCnt="4" custScaleX="142857" custScaleY="82645"/>
      <dgm:spPr/>
    </dgm:pt>
    <dgm:pt modelId="{E9D261EF-745C-4E5C-85E1-E9650352DFC8}" type="pres">
      <dgm:prSet presAssocID="{69512A36-F1F4-4F6D-ACB2-ED4C181540B5}" presName="parentText" presStyleLbl="node1" presStyleIdx="2" presStyleCnt="4" custScaleX="143417" custScaleY="146410">
        <dgm:presLayoutVars>
          <dgm:chMax val="0"/>
          <dgm:bulletEnabled val="1"/>
        </dgm:presLayoutVars>
      </dgm:prSet>
      <dgm:spPr/>
    </dgm:pt>
    <dgm:pt modelId="{A37C7234-9335-4976-AC7C-C53DEC96880A}" type="pres">
      <dgm:prSet presAssocID="{69512A36-F1F4-4F6D-ACB2-ED4C181540B5}" presName="negativeSpace" presStyleCnt="0"/>
      <dgm:spPr/>
    </dgm:pt>
    <dgm:pt modelId="{16412BF6-281C-4448-B312-7774C8BC387D}" type="pres">
      <dgm:prSet presAssocID="{69512A36-F1F4-4F6D-ACB2-ED4C181540B5}" presName="childText" presStyleLbl="conFgAcc1" presStyleIdx="2" presStyleCnt="4">
        <dgm:presLayoutVars>
          <dgm:bulletEnabled val="1"/>
        </dgm:presLayoutVars>
      </dgm:prSet>
      <dgm:spPr/>
    </dgm:pt>
    <dgm:pt modelId="{0EA4F42D-01F7-4A3C-8E30-19548EE0C8ED}" type="pres">
      <dgm:prSet presAssocID="{7688DE15-D3BD-43E2-8146-83EF78109B79}" presName="spaceBetweenRectangles" presStyleCnt="0"/>
      <dgm:spPr/>
    </dgm:pt>
    <dgm:pt modelId="{E1682273-BFA6-4B37-B4F2-EC616046DF53}" type="pres">
      <dgm:prSet presAssocID="{3622EDDC-02C8-4BF1-8E27-E7207B479D13}" presName="parentLin" presStyleCnt="0"/>
      <dgm:spPr/>
    </dgm:pt>
    <dgm:pt modelId="{8FD6E70F-6171-4F3E-A2F5-CC5AA0EA7E5D}" type="pres">
      <dgm:prSet presAssocID="{3622EDDC-02C8-4BF1-8E27-E7207B479D13}" presName="parentLeftMargin" presStyleLbl="node1" presStyleIdx="2" presStyleCnt="4" custScaleX="142857" custScaleY="82645"/>
      <dgm:spPr/>
    </dgm:pt>
    <dgm:pt modelId="{77885579-D7F0-4F7C-886F-C677735E893E}" type="pres">
      <dgm:prSet presAssocID="{3622EDDC-02C8-4BF1-8E27-E7207B479D13}" presName="parentText" presStyleLbl="node1" presStyleIdx="3" presStyleCnt="4" custScaleX="143417" custScaleY="161051">
        <dgm:presLayoutVars>
          <dgm:chMax val="0"/>
          <dgm:bulletEnabled val="1"/>
        </dgm:presLayoutVars>
      </dgm:prSet>
      <dgm:spPr/>
    </dgm:pt>
    <dgm:pt modelId="{1B7E289E-CA6D-4AAA-974D-09CD8844779D}" type="pres">
      <dgm:prSet presAssocID="{3622EDDC-02C8-4BF1-8E27-E7207B479D13}" presName="negativeSpace" presStyleCnt="0"/>
      <dgm:spPr/>
    </dgm:pt>
    <dgm:pt modelId="{25A0BFF5-3F55-4DE6-8FA8-4F0921846FF2}" type="pres">
      <dgm:prSet presAssocID="{3622EDDC-02C8-4BF1-8E27-E7207B479D13}" presName="childText" presStyleLbl="conFgAcc1" presStyleIdx="3" presStyleCnt="4">
        <dgm:presLayoutVars>
          <dgm:bulletEnabled val="1"/>
        </dgm:presLayoutVars>
      </dgm:prSet>
      <dgm:spPr/>
    </dgm:pt>
  </dgm:ptLst>
  <dgm:cxnLst>
    <dgm:cxn modelId="{7B272602-225A-4DB2-84BB-9F84786053D3}" type="presOf" srcId="{2B358DB4-42BF-4CB3-8576-D7595B6C0212}" destId="{F9AFAFE2-DE7D-49BA-8160-BD02DC597E72}" srcOrd="1" destOrd="0" presId="urn:microsoft.com/office/officeart/2005/8/layout/list1"/>
    <dgm:cxn modelId="{83BC970E-216E-499D-86E5-75EE7AADF2FF}" type="presOf" srcId="{69512A36-F1F4-4F6D-ACB2-ED4C181540B5}" destId="{E9D261EF-745C-4E5C-85E1-E9650352DFC8}" srcOrd="1" destOrd="0" presId="urn:microsoft.com/office/officeart/2005/8/layout/list1"/>
    <dgm:cxn modelId="{D66F9218-F6EC-4F4B-B6B4-084F7B76F44C}" type="presOf" srcId="{3622EDDC-02C8-4BF1-8E27-E7207B479D13}" destId="{8FD6E70F-6171-4F3E-A2F5-CC5AA0EA7E5D}" srcOrd="0" destOrd="0" presId="urn:microsoft.com/office/officeart/2005/8/layout/list1"/>
    <dgm:cxn modelId="{868A581D-653C-4F19-BFEC-0C23C55089F2}" type="presOf" srcId="{3622EDDC-02C8-4BF1-8E27-E7207B479D13}" destId="{77885579-D7F0-4F7C-886F-C677735E893E}" srcOrd="1" destOrd="0" presId="urn:microsoft.com/office/officeart/2005/8/layout/list1"/>
    <dgm:cxn modelId="{00B6A18C-CE77-4833-B907-BD7EACAB32E3}" type="presOf" srcId="{2B358DB4-42BF-4CB3-8576-D7595B6C0212}" destId="{5D976EF5-3E3C-4B24-96F7-4E992880F05E}" srcOrd="0" destOrd="0" presId="urn:microsoft.com/office/officeart/2005/8/layout/list1"/>
    <dgm:cxn modelId="{43963F9B-7938-420C-B92F-68B30CBCDA38}" srcId="{08585864-3AF8-45CF-8844-953ED59EC47F}" destId="{3622EDDC-02C8-4BF1-8E27-E7207B479D13}" srcOrd="3" destOrd="0" parTransId="{1B71B0E1-94F1-46C2-AC44-9D0A6AC3EF6D}" sibTransId="{7596C314-FA54-482A-9822-C7ED3A75626B}"/>
    <dgm:cxn modelId="{8D2937A3-DB68-42E0-9ADE-CDA68AABD5FD}" srcId="{08585864-3AF8-45CF-8844-953ED59EC47F}" destId="{2B358DB4-42BF-4CB3-8576-D7595B6C0212}" srcOrd="1" destOrd="0" parTransId="{649AD2DE-B9BD-4799-B351-A076F599A4C1}" sibTransId="{4F38D381-9DE2-4CE0-AC04-371179FD97FC}"/>
    <dgm:cxn modelId="{B78704A5-0A57-426C-864E-C2256B8B3BF7}" type="presOf" srcId="{69512A36-F1F4-4F6D-ACB2-ED4C181540B5}" destId="{392D9D60-2A1C-4C7C-BD9E-C5EC577B20B0}" srcOrd="0" destOrd="0" presId="urn:microsoft.com/office/officeart/2005/8/layout/list1"/>
    <dgm:cxn modelId="{EFFBECA8-D746-4572-A9DB-22A67A760419}" srcId="{08585864-3AF8-45CF-8844-953ED59EC47F}" destId="{69512A36-F1F4-4F6D-ACB2-ED4C181540B5}" srcOrd="2" destOrd="0" parTransId="{EF88C2EA-2A5B-45FB-BE83-9FAEA335A98E}" sibTransId="{7688DE15-D3BD-43E2-8146-83EF78109B79}"/>
    <dgm:cxn modelId="{9B1FAAAB-B621-4970-8491-3EA056767D6F}" srcId="{08585864-3AF8-45CF-8844-953ED59EC47F}" destId="{D1352E8B-CFAD-47D3-957C-8420EC88CC11}" srcOrd="0" destOrd="0" parTransId="{172EE71C-E304-4892-AF2D-EA8889FFCE97}" sibTransId="{73E3AB1A-F7EF-4DDE-A950-43561E59CFD1}"/>
    <dgm:cxn modelId="{7AA03DAC-C2A6-41F5-B02A-DC9771004A9C}" type="presOf" srcId="{D1352E8B-CFAD-47D3-957C-8420EC88CC11}" destId="{59B4A4CB-9AAD-446A-887B-1AB0095B8635}" srcOrd="0" destOrd="0" presId="urn:microsoft.com/office/officeart/2005/8/layout/list1"/>
    <dgm:cxn modelId="{5E3661DA-3E26-486D-B0C4-ED7A8F252879}" type="presOf" srcId="{08585864-3AF8-45CF-8844-953ED59EC47F}" destId="{43B06A25-E387-49D0-BCB6-4D766F1CB393}" srcOrd="0" destOrd="0" presId="urn:microsoft.com/office/officeart/2005/8/layout/list1"/>
    <dgm:cxn modelId="{1BC1F5E0-CAFA-4875-ACD5-49B744B6AB7D}" type="presOf" srcId="{D1352E8B-CFAD-47D3-957C-8420EC88CC11}" destId="{1580405D-DC3B-405A-AC54-2B3914847D74}" srcOrd="1" destOrd="0" presId="urn:microsoft.com/office/officeart/2005/8/layout/list1"/>
    <dgm:cxn modelId="{766AE885-E9D5-4AE0-B450-9F8A2BFB20FE}" type="presParOf" srcId="{43B06A25-E387-49D0-BCB6-4D766F1CB393}" destId="{4C0F1A01-E3FA-4787-B955-165743D60712}" srcOrd="0" destOrd="0" presId="urn:microsoft.com/office/officeart/2005/8/layout/list1"/>
    <dgm:cxn modelId="{992ECFB8-0FAC-4076-91FC-8167308CC22D}" type="presParOf" srcId="{4C0F1A01-E3FA-4787-B955-165743D60712}" destId="{59B4A4CB-9AAD-446A-887B-1AB0095B8635}" srcOrd="0" destOrd="0" presId="urn:microsoft.com/office/officeart/2005/8/layout/list1"/>
    <dgm:cxn modelId="{98030A78-4E21-48D2-A14A-D8AC3CD41778}" type="presParOf" srcId="{4C0F1A01-E3FA-4787-B955-165743D60712}" destId="{1580405D-DC3B-405A-AC54-2B3914847D74}" srcOrd="1" destOrd="0" presId="urn:microsoft.com/office/officeart/2005/8/layout/list1"/>
    <dgm:cxn modelId="{6D1907DD-3169-452C-A4B6-7056DA1A8763}" type="presParOf" srcId="{43B06A25-E387-49D0-BCB6-4D766F1CB393}" destId="{1F2B7D8C-F566-437C-8B74-8F55B5DF457B}" srcOrd="1" destOrd="0" presId="urn:microsoft.com/office/officeart/2005/8/layout/list1"/>
    <dgm:cxn modelId="{381B784A-C4E3-4D70-B557-B9C1259AB527}" type="presParOf" srcId="{43B06A25-E387-49D0-BCB6-4D766F1CB393}" destId="{BF5A1555-8C52-4503-9EDF-470E61F35D18}" srcOrd="2" destOrd="0" presId="urn:microsoft.com/office/officeart/2005/8/layout/list1"/>
    <dgm:cxn modelId="{15C58129-E9E5-4D75-8C7B-FFA7D64D4D15}" type="presParOf" srcId="{43B06A25-E387-49D0-BCB6-4D766F1CB393}" destId="{C93E83DF-FB0F-4D15-8416-2A44A166B451}" srcOrd="3" destOrd="0" presId="urn:microsoft.com/office/officeart/2005/8/layout/list1"/>
    <dgm:cxn modelId="{4EB84AB5-A7C7-4758-97C6-32192E5769CB}" type="presParOf" srcId="{43B06A25-E387-49D0-BCB6-4D766F1CB393}" destId="{8373A8CD-D717-48D9-B728-705BD5DDCD40}" srcOrd="4" destOrd="0" presId="urn:microsoft.com/office/officeart/2005/8/layout/list1"/>
    <dgm:cxn modelId="{C3E01B3C-0421-4BB2-B6D9-F51E2B2149F9}" type="presParOf" srcId="{8373A8CD-D717-48D9-B728-705BD5DDCD40}" destId="{5D976EF5-3E3C-4B24-96F7-4E992880F05E}" srcOrd="0" destOrd="0" presId="urn:microsoft.com/office/officeart/2005/8/layout/list1"/>
    <dgm:cxn modelId="{5BF9928C-1D3F-4588-AB9F-D4201D8EDFFD}" type="presParOf" srcId="{8373A8CD-D717-48D9-B728-705BD5DDCD40}" destId="{F9AFAFE2-DE7D-49BA-8160-BD02DC597E72}" srcOrd="1" destOrd="0" presId="urn:microsoft.com/office/officeart/2005/8/layout/list1"/>
    <dgm:cxn modelId="{985AEBAE-D015-499F-AE88-7C6DF43CCCCF}" type="presParOf" srcId="{43B06A25-E387-49D0-BCB6-4D766F1CB393}" destId="{6DD0B731-AE1C-4E2F-BDFD-7D5944652E71}" srcOrd="5" destOrd="0" presId="urn:microsoft.com/office/officeart/2005/8/layout/list1"/>
    <dgm:cxn modelId="{507C5B45-9B23-4F33-978A-AB1675DA5E39}" type="presParOf" srcId="{43B06A25-E387-49D0-BCB6-4D766F1CB393}" destId="{ECD5989D-CC1B-48EF-B8E7-79B606A855B8}" srcOrd="6" destOrd="0" presId="urn:microsoft.com/office/officeart/2005/8/layout/list1"/>
    <dgm:cxn modelId="{27D25EA2-C957-4588-B80C-FB9601AB6508}" type="presParOf" srcId="{43B06A25-E387-49D0-BCB6-4D766F1CB393}" destId="{18712BB1-0EEF-4E2A-A8E8-596161B924D0}" srcOrd="7" destOrd="0" presId="urn:microsoft.com/office/officeart/2005/8/layout/list1"/>
    <dgm:cxn modelId="{2485FEB6-E29C-4FE5-8FD9-EC381B28A4F7}" type="presParOf" srcId="{43B06A25-E387-49D0-BCB6-4D766F1CB393}" destId="{09F35224-40BB-4DC0-8DBC-4DFC0ED751C7}" srcOrd="8" destOrd="0" presId="urn:microsoft.com/office/officeart/2005/8/layout/list1"/>
    <dgm:cxn modelId="{78335B1B-6AC7-48F2-80FC-50C1159B7187}" type="presParOf" srcId="{09F35224-40BB-4DC0-8DBC-4DFC0ED751C7}" destId="{392D9D60-2A1C-4C7C-BD9E-C5EC577B20B0}" srcOrd="0" destOrd="0" presId="urn:microsoft.com/office/officeart/2005/8/layout/list1"/>
    <dgm:cxn modelId="{FD83566F-68B1-4E31-A2C5-4B157FDE6737}" type="presParOf" srcId="{09F35224-40BB-4DC0-8DBC-4DFC0ED751C7}" destId="{E9D261EF-745C-4E5C-85E1-E9650352DFC8}" srcOrd="1" destOrd="0" presId="urn:microsoft.com/office/officeart/2005/8/layout/list1"/>
    <dgm:cxn modelId="{580FD1BF-B2B8-49A9-BEB5-5B7A6CD9EB1C}" type="presParOf" srcId="{43B06A25-E387-49D0-BCB6-4D766F1CB393}" destId="{A37C7234-9335-4976-AC7C-C53DEC96880A}" srcOrd="9" destOrd="0" presId="urn:microsoft.com/office/officeart/2005/8/layout/list1"/>
    <dgm:cxn modelId="{B69A19DD-C69A-4318-9373-60A8AB963201}" type="presParOf" srcId="{43B06A25-E387-49D0-BCB6-4D766F1CB393}" destId="{16412BF6-281C-4448-B312-7774C8BC387D}" srcOrd="10" destOrd="0" presId="urn:microsoft.com/office/officeart/2005/8/layout/list1"/>
    <dgm:cxn modelId="{EBBB759D-463F-4836-9C77-4395D904F865}" type="presParOf" srcId="{43B06A25-E387-49D0-BCB6-4D766F1CB393}" destId="{0EA4F42D-01F7-4A3C-8E30-19548EE0C8ED}" srcOrd="11" destOrd="0" presId="urn:microsoft.com/office/officeart/2005/8/layout/list1"/>
    <dgm:cxn modelId="{2A563BB1-6C45-4FA1-A7CF-39036507933C}" type="presParOf" srcId="{43B06A25-E387-49D0-BCB6-4D766F1CB393}" destId="{E1682273-BFA6-4B37-B4F2-EC616046DF53}" srcOrd="12" destOrd="0" presId="urn:microsoft.com/office/officeart/2005/8/layout/list1"/>
    <dgm:cxn modelId="{9FB38BC7-E464-4CD3-A4BB-83170E6781CA}" type="presParOf" srcId="{E1682273-BFA6-4B37-B4F2-EC616046DF53}" destId="{8FD6E70F-6171-4F3E-A2F5-CC5AA0EA7E5D}" srcOrd="0" destOrd="0" presId="urn:microsoft.com/office/officeart/2005/8/layout/list1"/>
    <dgm:cxn modelId="{1E0EA5F0-7B5F-40A9-9146-9ED61697B849}" type="presParOf" srcId="{E1682273-BFA6-4B37-B4F2-EC616046DF53}" destId="{77885579-D7F0-4F7C-886F-C677735E893E}" srcOrd="1" destOrd="0" presId="urn:microsoft.com/office/officeart/2005/8/layout/list1"/>
    <dgm:cxn modelId="{0BAD9087-60BE-4B6F-A04B-62890AECCBE8}" type="presParOf" srcId="{43B06A25-E387-49D0-BCB6-4D766F1CB393}" destId="{1B7E289E-CA6D-4AAA-974D-09CD8844779D}" srcOrd="13" destOrd="0" presId="urn:microsoft.com/office/officeart/2005/8/layout/list1"/>
    <dgm:cxn modelId="{04A37B4A-5AE9-4677-AC9E-3952B4076B1D}" type="presParOf" srcId="{43B06A25-E387-49D0-BCB6-4D766F1CB393}" destId="{25A0BFF5-3F55-4DE6-8FA8-4F0921846FF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sl-SI"/>
        </a:p>
      </dgm:t>
    </dgm:pt>
    <dgm:pt modelId="{D158E48E-951B-4C67-BFAE-A41D1D5D8F5A}" type="pres">
      <dgm:prSet presAssocID="{41A8550F-B9B4-441A-990C-E57AD3D1E0B6}" presName="linear" presStyleCnt="0">
        <dgm:presLayoutVars>
          <dgm:animLvl val="lvl"/>
          <dgm:resizeHandles val="exact"/>
        </dgm:presLayoutVars>
      </dgm:prSet>
      <dgm:spPr/>
    </dgm:pt>
  </dgm:ptLst>
  <dgm:cxnLst>
    <dgm:cxn modelId="{F3132755-2B1F-4F93-B0D8-CD7956F7A7A5}" type="presOf" srcId="{41A8550F-B9B4-441A-990C-E57AD3D1E0B6}" destId="{D158E48E-951B-4C67-BFAE-A41D1D5D8F5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sl-SI"/>
        </a:p>
      </dgm:t>
    </dgm:pt>
    <dgm:pt modelId="{7A2EA19B-C157-4408-82EF-6286BFF6FBFB}">
      <dgm:prSet custT="1">
        <dgm:style>
          <a:lnRef idx="1">
            <a:schemeClr val="accent3"/>
          </a:lnRef>
          <a:fillRef idx="2">
            <a:schemeClr val="accent3"/>
          </a:fillRef>
          <a:effectRef idx="1">
            <a:schemeClr val="accent3"/>
          </a:effectRef>
          <a:fontRef idx="minor">
            <a:schemeClr val="dk1"/>
          </a:fontRef>
        </dgm:style>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sl-SI" sz="2000" b="1" dirty="0">
            <a:latin typeface="Comic Sans MS" pitchFamily="66"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sl-SI" sz="2000" b="1" dirty="0">
            <a:latin typeface="Comic Sans MS" pitchFamily="66"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sl-SI" sz="2000" b="1" dirty="0">
            <a:solidFill>
              <a:schemeClr val="bg1"/>
            </a:solidFill>
            <a:latin typeface="Comic Sans MS" pitchFamily="66"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sl-SI" sz="2000" b="1" dirty="0">
              <a:solidFill>
                <a:schemeClr val="bg1"/>
              </a:solidFill>
              <a:latin typeface="Comic Sans MS" pitchFamily="66" charset="0"/>
            </a:rPr>
            <a:t>Ne dovolite, da je vaš hrbet vaše breme! </a:t>
          </a:r>
          <a:endParaRPr lang="sl-SI" sz="2000" dirty="0">
            <a:solidFill>
              <a:schemeClr val="bg1"/>
            </a:solidFill>
            <a:latin typeface="Comic Sans MS" pitchFamily="66" charset="0"/>
          </a:endParaRPr>
        </a:p>
        <a:p>
          <a:pPr algn="ctr" defTabSz="889000">
            <a:lnSpc>
              <a:spcPct val="90000"/>
            </a:lnSpc>
            <a:spcBef>
              <a:spcPct val="0"/>
            </a:spcBef>
            <a:spcAft>
              <a:spcPct val="35000"/>
            </a:spcAft>
          </a:pPr>
          <a:endParaRPr lang="sl-SI" sz="2000" b="1" dirty="0">
            <a:solidFill>
              <a:schemeClr val="bg1"/>
            </a:solidFill>
            <a:latin typeface="Comic Sans MS" pitchFamily="66" charset="0"/>
          </a:endParaRPr>
        </a:p>
      </dgm:t>
    </dgm:pt>
    <dgm:pt modelId="{5012728B-F3AB-4E9A-8AC5-7FA3B5B606DE}" type="parTrans" cxnId="{AA0C218A-25BC-4B16-8C98-7D8B8B97A980}">
      <dgm:prSet/>
      <dgm:spPr/>
      <dgm:t>
        <a:bodyPr/>
        <a:lstStyle/>
        <a:p>
          <a:endParaRPr lang="sl-SI"/>
        </a:p>
      </dgm:t>
    </dgm:pt>
    <dgm:pt modelId="{FF6CD816-95E1-4919-879B-BC33367D7123}" type="sibTrans" cxnId="{AA0C218A-25BC-4B16-8C98-7D8B8B97A980}">
      <dgm:prSet/>
      <dgm:spPr/>
      <dgm:t>
        <a:bodyPr/>
        <a:lstStyle/>
        <a:p>
          <a:endParaRPr lang="sl-SI"/>
        </a:p>
      </dgm:t>
    </dgm:pt>
    <dgm:pt modelId="{38F2B946-2B03-464E-983A-42035C8100BB}">
      <dgm:prSet custT="1">
        <dgm:style>
          <a:lnRef idx="1">
            <a:schemeClr val="accent6"/>
          </a:lnRef>
          <a:fillRef idx="2">
            <a:schemeClr val="accent6"/>
          </a:fillRef>
          <a:effectRef idx="1">
            <a:schemeClr val="accent6"/>
          </a:effectRef>
          <a:fontRef idx="minor">
            <a:schemeClr val="dk1"/>
          </a:fontRef>
        </dgm:style>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000" b="1" dirty="0">
              <a:solidFill>
                <a:schemeClr val="bg1"/>
              </a:solidFill>
              <a:latin typeface="Comic Sans MS" pitchFamily="66" charset="0"/>
            </a:rPr>
            <a:t>V Evropi približno 24 % delavcev trpi zaradi bolečin v hrbtu, 22 % pa se  jih pritožuje zaradi drugih mišičnih obolenj.  </a:t>
          </a:r>
        </a:p>
      </dgm:t>
    </dgm:pt>
    <dgm:pt modelId="{1269E571-206C-4A89-8EF3-0B2964454ACA}" type="parTrans" cxnId="{D9B5BC4F-A64F-470E-9156-1EAFA1523ED2}">
      <dgm:prSet/>
      <dgm:spPr/>
      <dgm:t>
        <a:bodyPr/>
        <a:lstStyle/>
        <a:p>
          <a:endParaRPr lang="sl-SI"/>
        </a:p>
      </dgm:t>
    </dgm:pt>
    <dgm:pt modelId="{5E576C7C-7710-43D0-BB11-8C81067B21DA}" type="sibTrans" cxnId="{D9B5BC4F-A64F-470E-9156-1EAFA1523ED2}">
      <dgm:prSet/>
      <dgm:spPr/>
      <dgm:t>
        <a:bodyPr/>
        <a:lstStyle/>
        <a:p>
          <a:endParaRPr lang="sl-SI"/>
        </a:p>
      </dgm:t>
    </dgm:pt>
    <dgm:pt modelId="{EE6B15EF-FA0E-441F-8CDE-7ADDCB3AE254}">
      <dgm:prSet custT="1">
        <dgm:style>
          <a:lnRef idx="1">
            <a:schemeClr val="accent1"/>
          </a:lnRef>
          <a:fillRef idx="2">
            <a:schemeClr val="accent1"/>
          </a:fillRef>
          <a:effectRef idx="1">
            <a:schemeClr val="accent1"/>
          </a:effectRef>
          <a:fontRef idx="minor">
            <a:schemeClr val="dk1"/>
          </a:fontRef>
        </dgm:style>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000" b="1" dirty="0">
              <a:solidFill>
                <a:schemeClr val="bg1"/>
              </a:solidFill>
              <a:latin typeface="Comic Sans MS" pitchFamily="66" charset="0"/>
            </a:rPr>
            <a:t>V novih državah članicah pa so ta obolenja še </a:t>
          </a:r>
          <a:r>
            <a:rPr lang="pl-PL" sz="2000" b="1" dirty="0">
              <a:solidFill>
                <a:schemeClr val="bg1"/>
              </a:solidFill>
              <a:latin typeface="Comic Sans MS" pitchFamily="66" charset="0"/>
            </a:rPr>
            <a:t>pogostejša, prvih je 39 %, drugih pa 36 %.</a:t>
          </a:r>
          <a:endParaRPr lang="sl-SI" sz="2000" b="1" dirty="0">
            <a:solidFill>
              <a:schemeClr val="bg1"/>
            </a:solidFill>
            <a:latin typeface="Comic Sans MS" pitchFamily="66" charset="0"/>
          </a:endParaRPr>
        </a:p>
      </dgm:t>
    </dgm:pt>
    <dgm:pt modelId="{5DD4EF83-3F6B-4F8B-83D9-FA98B0EBD320}" type="parTrans" cxnId="{E094984B-5DFE-40F0-927E-4F3F0E8B3D14}">
      <dgm:prSet/>
      <dgm:spPr/>
      <dgm:t>
        <a:bodyPr/>
        <a:lstStyle/>
        <a:p>
          <a:endParaRPr lang="sl-SI"/>
        </a:p>
      </dgm:t>
    </dgm:pt>
    <dgm:pt modelId="{401AA9F7-D353-4742-A81A-5414E2691BE9}" type="sibTrans" cxnId="{E094984B-5DFE-40F0-927E-4F3F0E8B3D14}">
      <dgm:prSet/>
      <dgm:spPr/>
      <dgm:t>
        <a:bodyPr/>
        <a:lstStyle/>
        <a:p>
          <a:endParaRPr lang="sl-SI"/>
        </a:p>
      </dgm:t>
    </dgm:pt>
    <dgm:pt modelId="{7A8AE89F-667E-4831-A7CE-E3A5C361811C}">
      <dgm:prSet custT="1">
        <dgm:style>
          <a:lnRef idx="1">
            <a:schemeClr val="accent2"/>
          </a:lnRef>
          <a:fillRef idx="2">
            <a:schemeClr val="accent2"/>
          </a:fillRef>
          <a:effectRef idx="1">
            <a:schemeClr val="accent2"/>
          </a:effectRef>
          <a:fontRef idx="minor">
            <a:schemeClr val="dk1"/>
          </a:fontRef>
        </dgm:style>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000" b="1" dirty="0">
              <a:solidFill>
                <a:schemeClr val="bg1"/>
              </a:solidFill>
              <a:latin typeface="Comic Sans MS" pitchFamily="66" charset="0"/>
            </a:rPr>
            <a:t>Patološke spremembe v hrbtu so v Evropi vzrok za približno 50 % predčasnih upokojitev.</a:t>
          </a:r>
        </a:p>
      </dgm:t>
    </dgm:pt>
    <dgm:pt modelId="{276BA18B-AB9E-4DBF-A3C5-F70F8CA3C19E}" type="parTrans" cxnId="{DFEAC0CE-C35C-4ED3-B1DD-C8D3F96D1006}">
      <dgm:prSet/>
      <dgm:spPr/>
      <dgm:t>
        <a:bodyPr/>
        <a:lstStyle/>
        <a:p>
          <a:endParaRPr lang="sl-SI"/>
        </a:p>
      </dgm:t>
    </dgm:pt>
    <dgm:pt modelId="{CA67CD58-6C87-4072-BD0C-FC3C1E539F58}" type="sibTrans" cxnId="{DFEAC0CE-C35C-4ED3-B1DD-C8D3F96D1006}">
      <dgm:prSet/>
      <dgm:spPr/>
      <dgm:t>
        <a:bodyPr/>
        <a:lstStyle/>
        <a:p>
          <a:endParaRPr lang="sl-SI"/>
        </a:p>
      </dgm:t>
    </dgm:pt>
    <dgm:pt modelId="{5EB75961-081C-4F65-B9AB-DDC4C8A2D69A}">
      <dgm:prSet custT="1">
        <dgm:style>
          <a:lnRef idx="1">
            <a:schemeClr val="accent5"/>
          </a:lnRef>
          <a:fillRef idx="2">
            <a:schemeClr val="accent5"/>
          </a:fillRef>
          <a:effectRef idx="1">
            <a:schemeClr val="accent5"/>
          </a:effectRef>
          <a:fontRef idx="minor">
            <a:schemeClr val="dk1"/>
          </a:fontRef>
        </dgm:style>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000" b="1" dirty="0">
              <a:solidFill>
                <a:schemeClr val="bg1"/>
              </a:solidFill>
              <a:latin typeface="Comic Sans MS" pitchFamily="66" charset="0"/>
            </a:rPr>
            <a:t>To je eden glavnih vzrokov za odsotnost z dela v večini držav članic EU. </a:t>
          </a:r>
        </a:p>
      </dgm:t>
    </dgm:pt>
    <dgm:pt modelId="{B2397EDC-1D67-49E3-814D-2887D268D6FA}" type="parTrans" cxnId="{B512DEC0-D41E-432C-B495-04D075E2C391}">
      <dgm:prSet/>
      <dgm:spPr/>
      <dgm:t>
        <a:bodyPr/>
        <a:lstStyle/>
        <a:p>
          <a:endParaRPr lang="sl-SI"/>
        </a:p>
      </dgm:t>
    </dgm:pt>
    <dgm:pt modelId="{35829D3B-12F5-4894-A619-15B62F44D71B}" type="sibTrans" cxnId="{B512DEC0-D41E-432C-B495-04D075E2C391}">
      <dgm:prSet/>
      <dgm:spPr/>
      <dgm:t>
        <a:bodyPr/>
        <a:lstStyle/>
        <a:p>
          <a:endParaRPr lang="sl-SI"/>
        </a:p>
      </dgm:t>
    </dgm:pt>
    <dgm:pt modelId="{FA6D136A-7470-4DE6-BBD9-798DFECB5EFC}">
      <dgm:prSet custT="1">
        <dgm:style>
          <a:lnRef idx="1">
            <a:schemeClr val="accent3"/>
          </a:lnRef>
          <a:fillRef idx="2">
            <a:schemeClr val="accent3"/>
          </a:fillRef>
          <a:effectRef idx="1">
            <a:schemeClr val="accent3"/>
          </a:effectRef>
          <a:fontRef idx="minor">
            <a:schemeClr val="dk1"/>
          </a:fontRef>
        </dgm:style>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sl-SI" sz="2000" b="1" dirty="0">
              <a:solidFill>
                <a:schemeClr val="bg1"/>
              </a:solidFill>
              <a:latin typeface="Comic Sans MS" pitchFamily="66" charset="0"/>
            </a:rPr>
            <a:t>Po evropski statistiki je 62 % delavcev v EU-27 četrtino ali več časa izpostavljenih ponavljajočim se gibom rok ali lakti, 46 % bolečim ali utrujajočim položajem, 35 odstotkov pa jih prenaša ali premika težka bremena.</a:t>
          </a:r>
        </a:p>
        <a:p>
          <a:pPr algn="ctr" defTabSz="800100">
            <a:lnSpc>
              <a:spcPct val="90000"/>
            </a:lnSpc>
            <a:spcBef>
              <a:spcPct val="0"/>
            </a:spcBef>
            <a:spcAft>
              <a:spcPct val="35000"/>
            </a:spcAft>
          </a:pPr>
          <a:endParaRPr lang="sl-SI" sz="1500" dirty="0"/>
        </a:p>
      </dgm:t>
    </dgm:pt>
    <dgm:pt modelId="{67265469-F112-4E78-9ECF-69F5D44A84AC}" type="parTrans" cxnId="{DEC6F550-905B-4D5B-9109-EA4B59E208E6}">
      <dgm:prSet/>
      <dgm:spPr/>
      <dgm:t>
        <a:bodyPr/>
        <a:lstStyle/>
        <a:p>
          <a:endParaRPr lang="sl-SI"/>
        </a:p>
      </dgm:t>
    </dgm:pt>
    <dgm:pt modelId="{F5E1B89C-0389-44B9-B019-4E686CC3E31A}" type="sibTrans" cxnId="{DEC6F550-905B-4D5B-9109-EA4B59E208E6}">
      <dgm:prSet/>
      <dgm:spPr/>
      <dgm:t>
        <a:bodyPr/>
        <a:lstStyle/>
        <a:p>
          <a:endParaRPr lang="sl-SI"/>
        </a:p>
      </dgm:t>
    </dgm:pt>
    <dgm:pt modelId="{D158E48E-951B-4C67-BFAE-A41D1D5D8F5A}" type="pres">
      <dgm:prSet presAssocID="{41A8550F-B9B4-441A-990C-E57AD3D1E0B6}" presName="linear" presStyleCnt="0">
        <dgm:presLayoutVars>
          <dgm:animLvl val="lvl"/>
          <dgm:resizeHandles val="exact"/>
        </dgm:presLayoutVars>
      </dgm:prSet>
      <dgm:spPr/>
    </dgm:pt>
    <dgm:pt modelId="{CC44F11B-06C2-45A0-A633-4098C233F7C4}" type="pres">
      <dgm:prSet presAssocID="{7A2EA19B-C157-4408-82EF-6286BFF6FBFB}" presName="parentText" presStyleLbl="node1" presStyleIdx="0" presStyleCnt="6" custScaleY="121788">
        <dgm:presLayoutVars>
          <dgm:chMax val="0"/>
          <dgm:bulletEnabled val="1"/>
        </dgm:presLayoutVars>
      </dgm:prSet>
      <dgm:spPr/>
    </dgm:pt>
    <dgm:pt modelId="{5AF86759-24B1-40CF-985F-8179DC1C4568}" type="pres">
      <dgm:prSet presAssocID="{FF6CD816-95E1-4919-879B-BC33367D7123}" presName="spacer" presStyleCnt="0"/>
      <dgm:spPr/>
    </dgm:pt>
    <dgm:pt modelId="{B0D4EBE7-FBD7-49FF-98AF-CC559462A3A1}" type="pres">
      <dgm:prSet presAssocID="{38F2B946-2B03-464E-983A-42035C8100BB}" presName="parentText" presStyleLbl="node1" presStyleIdx="1" presStyleCnt="6" custScaleY="79520">
        <dgm:presLayoutVars>
          <dgm:chMax val="0"/>
          <dgm:bulletEnabled val="1"/>
        </dgm:presLayoutVars>
      </dgm:prSet>
      <dgm:spPr/>
    </dgm:pt>
    <dgm:pt modelId="{E7BF5001-2AF8-4E45-9B61-F573C6D21E88}" type="pres">
      <dgm:prSet presAssocID="{5E576C7C-7710-43D0-BB11-8C81067B21DA}" presName="spacer" presStyleCnt="0"/>
      <dgm:spPr/>
    </dgm:pt>
    <dgm:pt modelId="{A40059DC-492C-48B0-B2CC-9EB2BD6F4663}" type="pres">
      <dgm:prSet presAssocID="{EE6B15EF-FA0E-441F-8CDE-7ADDCB3AE254}" presName="parentText" presStyleLbl="node1" presStyleIdx="2" presStyleCnt="6" custScaleY="59785">
        <dgm:presLayoutVars>
          <dgm:chMax val="0"/>
          <dgm:bulletEnabled val="1"/>
        </dgm:presLayoutVars>
      </dgm:prSet>
      <dgm:spPr/>
    </dgm:pt>
    <dgm:pt modelId="{FBA78B22-4A83-48F5-9230-3B17CD39FE48}" type="pres">
      <dgm:prSet presAssocID="{401AA9F7-D353-4742-A81A-5414E2691BE9}" presName="spacer" presStyleCnt="0"/>
      <dgm:spPr/>
    </dgm:pt>
    <dgm:pt modelId="{3B291210-879F-4E9B-A472-6819B89E8046}" type="pres">
      <dgm:prSet presAssocID="{7A8AE89F-667E-4831-A7CE-E3A5C361811C}" presName="parentText" presStyleLbl="node1" presStyleIdx="3" presStyleCnt="6" custScaleY="71456">
        <dgm:presLayoutVars>
          <dgm:chMax val="0"/>
          <dgm:bulletEnabled val="1"/>
        </dgm:presLayoutVars>
      </dgm:prSet>
      <dgm:spPr/>
    </dgm:pt>
    <dgm:pt modelId="{E79C9914-0314-43CD-A231-6BCCB261F1F7}" type="pres">
      <dgm:prSet presAssocID="{CA67CD58-6C87-4072-BD0C-FC3C1E539F58}" presName="spacer" presStyleCnt="0"/>
      <dgm:spPr/>
    </dgm:pt>
    <dgm:pt modelId="{64CC0A73-C624-4836-B6E2-5298208E0888}" type="pres">
      <dgm:prSet presAssocID="{5EB75961-081C-4F65-B9AB-DDC4C8A2D69A}" presName="parentText" presStyleLbl="node1" presStyleIdx="4" presStyleCnt="6" custScaleY="62005">
        <dgm:presLayoutVars>
          <dgm:chMax val="0"/>
          <dgm:bulletEnabled val="1"/>
        </dgm:presLayoutVars>
      </dgm:prSet>
      <dgm:spPr/>
    </dgm:pt>
    <dgm:pt modelId="{AD57D69F-4FCF-453F-9374-E32057396D28}" type="pres">
      <dgm:prSet presAssocID="{35829D3B-12F5-4894-A619-15B62F44D71B}" presName="spacer" presStyleCnt="0"/>
      <dgm:spPr/>
    </dgm:pt>
    <dgm:pt modelId="{DC58389A-5948-4AB9-989A-7BDEDE821DAD}" type="pres">
      <dgm:prSet presAssocID="{FA6D136A-7470-4DE6-BBD9-798DFECB5EFC}" presName="parentText" presStyleLbl="node1" presStyleIdx="5" presStyleCnt="6" custScaleY="142534">
        <dgm:presLayoutVars>
          <dgm:chMax val="0"/>
          <dgm:bulletEnabled val="1"/>
        </dgm:presLayoutVars>
      </dgm:prSet>
      <dgm:spPr/>
    </dgm:pt>
  </dgm:ptLst>
  <dgm:cxnLst>
    <dgm:cxn modelId="{E094984B-5DFE-40F0-927E-4F3F0E8B3D14}" srcId="{41A8550F-B9B4-441A-990C-E57AD3D1E0B6}" destId="{EE6B15EF-FA0E-441F-8CDE-7ADDCB3AE254}" srcOrd="2" destOrd="0" parTransId="{5DD4EF83-3F6B-4F8B-83D9-FA98B0EBD320}" sibTransId="{401AA9F7-D353-4742-A81A-5414E2691BE9}"/>
    <dgm:cxn modelId="{D9B5BC4F-A64F-470E-9156-1EAFA1523ED2}" srcId="{41A8550F-B9B4-441A-990C-E57AD3D1E0B6}" destId="{38F2B946-2B03-464E-983A-42035C8100BB}" srcOrd="1" destOrd="0" parTransId="{1269E571-206C-4A89-8EF3-0B2964454ACA}" sibTransId="{5E576C7C-7710-43D0-BB11-8C81067B21DA}"/>
    <dgm:cxn modelId="{DEC6F550-905B-4D5B-9109-EA4B59E208E6}" srcId="{41A8550F-B9B4-441A-990C-E57AD3D1E0B6}" destId="{FA6D136A-7470-4DE6-BBD9-798DFECB5EFC}" srcOrd="5" destOrd="0" parTransId="{67265469-F112-4E78-9ECF-69F5D44A84AC}" sibTransId="{F5E1B89C-0389-44B9-B019-4E686CC3E31A}"/>
    <dgm:cxn modelId="{BB655354-0848-4997-BA72-469F8B52B349}" type="presOf" srcId="{FA6D136A-7470-4DE6-BBD9-798DFECB5EFC}" destId="{DC58389A-5948-4AB9-989A-7BDEDE821DAD}" srcOrd="0" destOrd="0" presId="urn:microsoft.com/office/officeart/2005/8/layout/vList2"/>
    <dgm:cxn modelId="{88500279-56D3-4D90-ACD2-09054A1C545A}" type="presOf" srcId="{38F2B946-2B03-464E-983A-42035C8100BB}" destId="{B0D4EBE7-FBD7-49FF-98AF-CC559462A3A1}" srcOrd="0" destOrd="0" presId="urn:microsoft.com/office/officeart/2005/8/layout/vList2"/>
    <dgm:cxn modelId="{964A8584-192D-4066-A3B4-4C70439B8FC1}" type="presOf" srcId="{5EB75961-081C-4F65-B9AB-DDC4C8A2D69A}" destId="{64CC0A73-C624-4836-B6E2-5298208E0888}" srcOrd="0" destOrd="0" presId="urn:microsoft.com/office/officeart/2005/8/layout/vList2"/>
    <dgm:cxn modelId="{AA0C218A-25BC-4B16-8C98-7D8B8B97A980}" srcId="{41A8550F-B9B4-441A-990C-E57AD3D1E0B6}" destId="{7A2EA19B-C157-4408-82EF-6286BFF6FBFB}" srcOrd="0" destOrd="0" parTransId="{5012728B-F3AB-4E9A-8AC5-7FA3B5B606DE}" sibTransId="{FF6CD816-95E1-4919-879B-BC33367D7123}"/>
    <dgm:cxn modelId="{5D70358C-968E-463C-AFEC-677797D2BC25}" type="presOf" srcId="{7A2EA19B-C157-4408-82EF-6286BFF6FBFB}" destId="{CC44F11B-06C2-45A0-A633-4098C233F7C4}" srcOrd="0" destOrd="0" presId="urn:microsoft.com/office/officeart/2005/8/layout/vList2"/>
    <dgm:cxn modelId="{1526E0AF-92A6-45D2-8A88-3D701B2935D8}" type="presOf" srcId="{EE6B15EF-FA0E-441F-8CDE-7ADDCB3AE254}" destId="{A40059DC-492C-48B0-B2CC-9EB2BD6F4663}" srcOrd="0" destOrd="0" presId="urn:microsoft.com/office/officeart/2005/8/layout/vList2"/>
    <dgm:cxn modelId="{61218AC0-1F66-4011-B7D8-6048F166DDE8}" type="presOf" srcId="{7A8AE89F-667E-4831-A7CE-E3A5C361811C}" destId="{3B291210-879F-4E9B-A472-6819B89E8046}" srcOrd="0" destOrd="0" presId="urn:microsoft.com/office/officeart/2005/8/layout/vList2"/>
    <dgm:cxn modelId="{B512DEC0-D41E-432C-B495-04D075E2C391}" srcId="{41A8550F-B9B4-441A-990C-E57AD3D1E0B6}" destId="{5EB75961-081C-4F65-B9AB-DDC4C8A2D69A}" srcOrd="4" destOrd="0" parTransId="{B2397EDC-1D67-49E3-814D-2887D268D6FA}" sibTransId="{35829D3B-12F5-4894-A619-15B62F44D71B}"/>
    <dgm:cxn modelId="{DFEAC0CE-C35C-4ED3-B1DD-C8D3F96D1006}" srcId="{41A8550F-B9B4-441A-990C-E57AD3D1E0B6}" destId="{7A8AE89F-667E-4831-A7CE-E3A5C361811C}" srcOrd="3" destOrd="0" parTransId="{276BA18B-AB9E-4DBF-A3C5-F70F8CA3C19E}" sibTransId="{CA67CD58-6C87-4072-BD0C-FC3C1E539F58}"/>
    <dgm:cxn modelId="{CB9120DA-6E8F-4CB1-8099-28E15475AA15}" type="presOf" srcId="{41A8550F-B9B4-441A-990C-E57AD3D1E0B6}" destId="{D158E48E-951B-4C67-BFAE-A41D1D5D8F5A}" srcOrd="0" destOrd="0" presId="urn:microsoft.com/office/officeart/2005/8/layout/vList2"/>
    <dgm:cxn modelId="{E10A0E8C-F8C0-4A76-BFF6-1C185321D72A}" type="presParOf" srcId="{D158E48E-951B-4C67-BFAE-A41D1D5D8F5A}" destId="{CC44F11B-06C2-45A0-A633-4098C233F7C4}" srcOrd="0" destOrd="0" presId="urn:microsoft.com/office/officeart/2005/8/layout/vList2"/>
    <dgm:cxn modelId="{7EFBAEC5-B08C-474C-8319-59FFAB8C7CE5}" type="presParOf" srcId="{D158E48E-951B-4C67-BFAE-A41D1D5D8F5A}" destId="{5AF86759-24B1-40CF-985F-8179DC1C4568}" srcOrd="1" destOrd="0" presId="urn:microsoft.com/office/officeart/2005/8/layout/vList2"/>
    <dgm:cxn modelId="{2F204B8D-942E-4262-B645-8FF283A97293}" type="presParOf" srcId="{D158E48E-951B-4C67-BFAE-A41D1D5D8F5A}" destId="{B0D4EBE7-FBD7-49FF-98AF-CC559462A3A1}" srcOrd="2" destOrd="0" presId="urn:microsoft.com/office/officeart/2005/8/layout/vList2"/>
    <dgm:cxn modelId="{45867628-732C-425C-B4C9-FF542D1992F1}" type="presParOf" srcId="{D158E48E-951B-4C67-BFAE-A41D1D5D8F5A}" destId="{E7BF5001-2AF8-4E45-9B61-F573C6D21E88}" srcOrd="3" destOrd="0" presId="urn:microsoft.com/office/officeart/2005/8/layout/vList2"/>
    <dgm:cxn modelId="{190DA2F8-D32A-46A4-8DC8-B3A8ED08FAC2}" type="presParOf" srcId="{D158E48E-951B-4C67-BFAE-A41D1D5D8F5A}" destId="{A40059DC-492C-48B0-B2CC-9EB2BD6F4663}" srcOrd="4" destOrd="0" presId="urn:microsoft.com/office/officeart/2005/8/layout/vList2"/>
    <dgm:cxn modelId="{C6DA8C2F-265E-4ECD-A1CE-09A77FD581F2}" type="presParOf" srcId="{D158E48E-951B-4C67-BFAE-A41D1D5D8F5A}" destId="{FBA78B22-4A83-48F5-9230-3B17CD39FE48}" srcOrd="5" destOrd="0" presId="urn:microsoft.com/office/officeart/2005/8/layout/vList2"/>
    <dgm:cxn modelId="{86951A45-CB4E-4C27-BFF5-D8DA4830E056}" type="presParOf" srcId="{D158E48E-951B-4C67-BFAE-A41D1D5D8F5A}" destId="{3B291210-879F-4E9B-A472-6819B89E8046}" srcOrd="6" destOrd="0" presId="urn:microsoft.com/office/officeart/2005/8/layout/vList2"/>
    <dgm:cxn modelId="{85158202-120D-4F5B-AA1E-D40FF1F74E05}" type="presParOf" srcId="{D158E48E-951B-4C67-BFAE-A41D1D5D8F5A}" destId="{E79C9914-0314-43CD-A231-6BCCB261F1F7}" srcOrd="7" destOrd="0" presId="urn:microsoft.com/office/officeart/2005/8/layout/vList2"/>
    <dgm:cxn modelId="{86ACDE83-36BB-4D28-9364-2784D82D868A}" type="presParOf" srcId="{D158E48E-951B-4C67-BFAE-A41D1D5D8F5A}" destId="{64CC0A73-C624-4836-B6E2-5298208E0888}" srcOrd="8" destOrd="0" presId="urn:microsoft.com/office/officeart/2005/8/layout/vList2"/>
    <dgm:cxn modelId="{774CD5BE-3479-407F-8540-F175758BC863}" type="presParOf" srcId="{D158E48E-951B-4C67-BFAE-A41D1D5D8F5A}" destId="{AD57D69F-4FCF-453F-9374-E32057396D28}" srcOrd="9" destOrd="0" presId="urn:microsoft.com/office/officeart/2005/8/layout/vList2"/>
    <dgm:cxn modelId="{C4A99415-3BA5-40A9-BAE3-0C20F34E1690}" type="presParOf" srcId="{D158E48E-951B-4C67-BFAE-A41D1D5D8F5A}" destId="{DC58389A-5948-4AB9-989A-7BDEDE821DA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sl-SI"/>
        </a:p>
      </dgm:t>
    </dgm:pt>
    <dgm:pt modelId="{4158D40A-8640-45B9-9AC4-39F2553328DA}">
      <dgm:prSet custT="1">
        <dgm:style>
          <a:lnRef idx="1">
            <a:schemeClr val="accent4"/>
          </a:lnRef>
          <a:fillRef idx="2">
            <a:schemeClr val="accent4"/>
          </a:fillRef>
          <a:effectRef idx="1">
            <a:schemeClr val="accent4"/>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000" b="1" dirty="0">
              <a:solidFill>
                <a:schemeClr val="tx1"/>
              </a:solidFill>
              <a:latin typeface="Comic Sans MS" pitchFamily="66" charset="0"/>
            </a:rPr>
            <a:t>Delavci, ki uporabljajo takšne naprave, niso izpostavljeni poškodbam in okvaram hrbtenice. Premeščanje težkih bremen po stopniščih je pogost vzrok za nezgode pri delu. </a:t>
          </a:r>
        </a:p>
      </dgm:t>
    </dgm:pt>
    <dgm:pt modelId="{FC2CD034-9D56-4DB1-88BD-8E316E92337D}" type="parTrans" cxnId="{93B3A5B3-4B0D-4621-A709-D614B38ACEFE}">
      <dgm:prSet/>
      <dgm:spPr/>
      <dgm:t>
        <a:bodyPr/>
        <a:lstStyle/>
        <a:p>
          <a:endParaRPr lang="sl-SI"/>
        </a:p>
      </dgm:t>
    </dgm:pt>
    <dgm:pt modelId="{4B1ACBB3-FA8D-4B9F-B91F-1C009651A1A2}" type="sibTrans" cxnId="{93B3A5B3-4B0D-4621-A709-D614B38ACEFE}">
      <dgm:prSet/>
      <dgm:spPr/>
      <dgm:t>
        <a:bodyPr/>
        <a:lstStyle/>
        <a:p>
          <a:endParaRPr lang="sl-SI"/>
        </a:p>
      </dgm:t>
    </dgm:pt>
    <dgm:pt modelId="{79A00E60-7E08-40D7-ABEE-F6BE0C9A03B3}">
      <dgm:prSet custT="1">
        <dgm:style>
          <a:lnRef idx="1">
            <a:schemeClr val="accent3"/>
          </a:lnRef>
          <a:fillRef idx="2">
            <a:schemeClr val="accent3"/>
          </a:fillRef>
          <a:effectRef idx="1">
            <a:schemeClr val="accent3"/>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sl-SI" sz="2000" b="1" dirty="0">
              <a:solidFill>
                <a:schemeClr val="tx1"/>
              </a:solidFill>
              <a:latin typeface="Comic Sans MS" pitchFamily="66" charset="0"/>
            </a:rPr>
            <a:t>Mehanska transportna sredstva omogočajo lažji ročni prenos bremen, eliminirajo ročni prenos bremen, ali celo potrebo po porivanju vozička (električni viličar). </a:t>
          </a:r>
        </a:p>
      </dgm:t>
    </dgm:pt>
    <dgm:pt modelId="{785FC1EE-4269-4B28-8D83-6F03FE10257D}" type="parTrans" cxnId="{5F6A499F-8A1C-43E1-92A6-73A44F96ACD3}">
      <dgm:prSet/>
      <dgm:spPr/>
      <dgm:t>
        <a:bodyPr/>
        <a:lstStyle/>
        <a:p>
          <a:endParaRPr lang="sl-SI"/>
        </a:p>
      </dgm:t>
    </dgm:pt>
    <dgm:pt modelId="{9E0BDF3E-9871-4716-B0F7-61A9F6A1AC4B}" type="sibTrans" cxnId="{5F6A499F-8A1C-43E1-92A6-73A44F96ACD3}">
      <dgm:prSet/>
      <dgm:spPr/>
      <dgm:t>
        <a:bodyPr/>
        <a:lstStyle/>
        <a:p>
          <a:endParaRPr lang="sl-SI"/>
        </a:p>
      </dgm:t>
    </dgm:pt>
    <dgm:pt modelId="{351DB3B3-1B86-4C4F-ACE7-4C31236E8440}">
      <dgm:prSet custT="1">
        <dgm:style>
          <a:lnRef idx="1">
            <a:schemeClr val="accent6"/>
          </a:lnRef>
          <a:fillRef idx="2">
            <a:schemeClr val="accent6"/>
          </a:fillRef>
          <a:effectRef idx="1">
            <a:schemeClr val="accent6"/>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400" b="1" dirty="0">
              <a:solidFill>
                <a:schemeClr val="tx1"/>
              </a:solidFill>
              <a:latin typeface="Comic Sans MS" pitchFamily="66" charset="0"/>
            </a:rPr>
            <a:t>Dobre prakse - trgovina </a:t>
          </a:r>
        </a:p>
        <a:p>
          <a:pPr algn="ctr"/>
          <a:r>
            <a:rPr lang="sl-SI" sz="2400" b="1" dirty="0">
              <a:solidFill>
                <a:schemeClr val="tx1"/>
              </a:solidFill>
              <a:latin typeface="Comic Sans MS" pitchFamily="66" charset="0"/>
            </a:rPr>
            <a:t>Izognite se, zmanjšajte, reorganizirajte!</a:t>
          </a:r>
        </a:p>
      </dgm:t>
    </dgm:pt>
    <dgm:pt modelId="{FEDC935F-C5F5-41ED-B53D-544D4EFC503C}" type="parTrans" cxnId="{58739508-FE6C-4D2A-937C-F99468EA9BD6}">
      <dgm:prSet/>
      <dgm:spPr/>
      <dgm:t>
        <a:bodyPr/>
        <a:lstStyle/>
        <a:p>
          <a:endParaRPr lang="sl-SI"/>
        </a:p>
      </dgm:t>
    </dgm:pt>
    <dgm:pt modelId="{CACD19B6-AA6E-4297-AED6-8566FF0B9520}" type="sibTrans" cxnId="{58739508-FE6C-4D2A-937C-F99468EA9BD6}">
      <dgm:prSet/>
      <dgm:spPr/>
      <dgm:t>
        <a:bodyPr/>
        <a:lstStyle/>
        <a:p>
          <a:endParaRPr lang="sl-SI"/>
        </a:p>
      </dgm:t>
    </dgm:pt>
    <dgm:pt modelId="{D158E48E-951B-4C67-BFAE-A41D1D5D8F5A}" type="pres">
      <dgm:prSet presAssocID="{41A8550F-B9B4-441A-990C-E57AD3D1E0B6}" presName="linear" presStyleCnt="0">
        <dgm:presLayoutVars>
          <dgm:animLvl val="lvl"/>
          <dgm:resizeHandles val="exact"/>
        </dgm:presLayoutVars>
      </dgm:prSet>
      <dgm:spPr/>
    </dgm:pt>
    <dgm:pt modelId="{FE36F2F6-A124-4440-ABE8-72F637D5AE9E}" type="pres">
      <dgm:prSet presAssocID="{4158D40A-8640-45B9-9AC4-39F2553328DA}" presName="parentText" presStyleLbl="node1" presStyleIdx="0" presStyleCnt="3" custScaleX="86724" custScaleY="86508" custLinFactY="176114" custLinFactNeighborX="-826" custLinFactNeighborY="200000">
        <dgm:presLayoutVars>
          <dgm:chMax val="0"/>
          <dgm:bulletEnabled val="1"/>
        </dgm:presLayoutVars>
      </dgm:prSet>
      <dgm:spPr/>
    </dgm:pt>
    <dgm:pt modelId="{BCA5BB55-E917-49EA-B9FF-9D7671D6166E}" type="pres">
      <dgm:prSet presAssocID="{4B1ACBB3-FA8D-4B9F-B91F-1C009651A1A2}" presName="spacer" presStyleCnt="0"/>
      <dgm:spPr/>
    </dgm:pt>
    <dgm:pt modelId="{6274986C-2D38-44B0-979A-ED307D3992EB}" type="pres">
      <dgm:prSet presAssocID="{79A00E60-7E08-40D7-ABEE-F6BE0C9A03B3}" presName="parentText" presStyleLbl="node1" presStyleIdx="1" presStyleCnt="3" custScaleX="88376" custScaleY="86155" custLinFactY="205052" custLinFactNeighborX="-1639" custLinFactNeighborY="300000">
        <dgm:presLayoutVars>
          <dgm:chMax val="0"/>
          <dgm:bulletEnabled val="1"/>
        </dgm:presLayoutVars>
      </dgm:prSet>
      <dgm:spPr/>
    </dgm:pt>
    <dgm:pt modelId="{165991BE-5C99-4E5A-911B-75DB5AF55F26}" type="pres">
      <dgm:prSet presAssocID="{9E0BDF3E-9871-4716-B0F7-61A9F6A1AC4B}" presName="spacer" presStyleCnt="0"/>
      <dgm:spPr/>
    </dgm:pt>
    <dgm:pt modelId="{85133877-CCA3-45AD-9DC8-5B7868429AEB}" type="pres">
      <dgm:prSet presAssocID="{351DB3B3-1B86-4C4F-ACE7-4C31236E8440}" presName="parentText" presStyleLbl="node1" presStyleIdx="2" presStyleCnt="3" custScaleX="80925" custScaleY="70006" custLinFactY="-300000" custLinFactNeighborX="421" custLinFactNeighborY="-355375">
        <dgm:presLayoutVars>
          <dgm:chMax val="0"/>
          <dgm:bulletEnabled val="1"/>
        </dgm:presLayoutVars>
      </dgm:prSet>
      <dgm:spPr/>
    </dgm:pt>
  </dgm:ptLst>
  <dgm:cxnLst>
    <dgm:cxn modelId="{58739508-FE6C-4D2A-937C-F99468EA9BD6}" srcId="{41A8550F-B9B4-441A-990C-E57AD3D1E0B6}" destId="{351DB3B3-1B86-4C4F-ACE7-4C31236E8440}" srcOrd="2" destOrd="0" parTransId="{FEDC935F-C5F5-41ED-B53D-544D4EFC503C}" sibTransId="{CACD19B6-AA6E-4297-AED6-8566FF0B9520}"/>
    <dgm:cxn modelId="{7F351685-143E-45E4-97AB-A37ABB38963A}" type="presOf" srcId="{4158D40A-8640-45B9-9AC4-39F2553328DA}" destId="{FE36F2F6-A124-4440-ABE8-72F637D5AE9E}" srcOrd="0" destOrd="0" presId="urn:microsoft.com/office/officeart/2005/8/layout/vList2"/>
    <dgm:cxn modelId="{A8B7FA85-9B08-472C-AB87-7BA1B9AB366F}" type="presOf" srcId="{79A00E60-7E08-40D7-ABEE-F6BE0C9A03B3}" destId="{6274986C-2D38-44B0-979A-ED307D3992EB}" srcOrd="0" destOrd="0" presId="urn:microsoft.com/office/officeart/2005/8/layout/vList2"/>
    <dgm:cxn modelId="{5F6A499F-8A1C-43E1-92A6-73A44F96ACD3}" srcId="{41A8550F-B9B4-441A-990C-E57AD3D1E0B6}" destId="{79A00E60-7E08-40D7-ABEE-F6BE0C9A03B3}" srcOrd="1" destOrd="0" parTransId="{785FC1EE-4269-4B28-8D83-6F03FE10257D}" sibTransId="{9E0BDF3E-9871-4716-B0F7-61A9F6A1AC4B}"/>
    <dgm:cxn modelId="{2BA3D5A0-5002-4B16-9144-D8CAD565BE76}" type="presOf" srcId="{41A8550F-B9B4-441A-990C-E57AD3D1E0B6}" destId="{D158E48E-951B-4C67-BFAE-A41D1D5D8F5A}" srcOrd="0" destOrd="0" presId="urn:microsoft.com/office/officeart/2005/8/layout/vList2"/>
    <dgm:cxn modelId="{93B3A5B3-4B0D-4621-A709-D614B38ACEFE}" srcId="{41A8550F-B9B4-441A-990C-E57AD3D1E0B6}" destId="{4158D40A-8640-45B9-9AC4-39F2553328DA}" srcOrd="0" destOrd="0" parTransId="{FC2CD034-9D56-4DB1-88BD-8E316E92337D}" sibTransId="{4B1ACBB3-FA8D-4B9F-B91F-1C009651A1A2}"/>
    <dgm:cxn modelId="{9D440EB5-CD8B-46A8-823A-509140D86B50}" type="presOf" srcId="{351DB3B3-1B86-4C4F-ACE7-4C31236E8440}" destId="{85133877-CCA3-45AD-9DC8-5B7868429AEB}" srcOrd="0" destOrd="0" presId="urn:microsoft.com/office/officeart/2005/8/layout/vList2"/>
    <dgm:cxn modelId="{CA5B3924-AAFA-4C42-AC29-6033417E69D2}" type="presParOf" srcId="{D158E48E-951B-4C67-BFAE-A41D1D5D8F5A}" destId="{FE36F2F6-A124-4440-ABE8-72F637D5AE9E}" srcOrd="0" destOrd="0" presId="urn:microsoft.com/office/officeart/2005/8/layout/vList2"/>
    <dgm:cxn modelId="{450E5173-BD1F-480B-966A-7675FA5D756B}" type="presParOf" srcId="{D158E48E-951B-4C67-BFAE-A41D1D5D8F5A}" destId="{BCA5BB55-E917-49EA-B9FF-9D7671D6166E}" srcOrd="1" destOrd="0" presId="urn:microsoft.com/office/officeart/2005/8/layout/vList2"/>
    <dgm:cxn modelId="{1F486CA1-8089-41C5-9AA6-EEF28A5503F4}" type="presParOf" srcId="{D158E48E-951B-4C67-BFAE-A41D1D5D8F5A}" destId="{6274986C-2D38-44B0-979A-ED307D3992EB}" srcOrd="2" destOrd="0" presId="urn:microsoft.com/office/officeart/2005/8/layout/vList2"/>
    <dgm:cxn modelId="{B2719761-373A-4DD1-9552-46496B81F8FF}" type="presParOf" srcId="{D158E48E-951B-4C67-BFAE-A41D1D5D8F5A}" destId="{165991BE-5C99-4E5A-911B-75DB5AF55F26}" srcOrd="3" destOrd="0" presId="urn:microsoft.com/office/officeart/2005/8/layout/vList2"/>
    <dgm:cxn modelId="{16C96C03-2B11-4D92-9B93-F7556F8F5899}" type="presParOf" srcId="{D158E48E-951B-4C67-BFAE-A41D1D5D8F5A}" destId="{85133877-CCA3-45AD-9DC8-5B7868429AE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sl-SI"/>
        </a:p>
      </dgm:t>
    </dgm:pt>
    <dgm:pt modelId="{9EE492F2-C5C4-4A2B-A4B9-4CCC19FC3333}">
      <dgm:prSet custT="1">
        <dgm:style>
          <a:lnRef idx="2">
            <a:schemeClr val="accent6"/>
          </a:lnRef>
          <a:fillRef idx="1">
            <a:schemeClr val="lt1"/>
          </a:fillRef>
          <a:effectRef idx="0">
            <a:schemeClr val="accent6"/>
          </a:effectRef>
          <a:fontRef idx="minor">
            <a:schemeClr val="dk1"/>
          </a:fontRef>
        </dgm:style>
      </dgm:prSe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sl-SI" sz="2400" b="1" dirty="0">
              <a:solidFill>
                <a:schemeClr val="tx1"/>
              </a:solidFill>
              <a:latin typeface="Comic Sans MS" pitchFamily="66" charset="0"/>
            </a:rPr>
            <a:t>Dvigovanje bremen preko ramenske višine povzroča velike obremenitve rok in vodi k mikro poškodbam. </a:t>
          </a:r>
        </a:p>
        <a:p>
          <a:pPr algn="ctr"/>
          <a:r>
            <a:rPr lang="sl-SI" sz="2400" b="1" dirty="0">
              <a:solidFill>
                <a:schemeClr val="tx1"/>
              </a:solidFill>
              <a:latin typeface="Comic Sans MS" pitchFamily="66" charset="0"/>
            </a:rPr>
            <a:t>Zato je v takšnih primerih nujno uporabljati mehanska pomagala.</a:t>
          </a:r>
        </a:p>
      </dgm:t>
    </dgm:pt>
    <dgm:pt modelId="{8041E680-C636-4A10-B7B8-826B2D747BFB}" type="sibTrans" cxnId="{8AE0E51D-6715-486B-AA12-2B7C754B541E}">
      <dgm:prSet/>
      <dgm:spPr/>
      <dgm:t>
        <a:bodyPr/>
        <a:lstStyle/>
        <a:p>
          <a:endParaRPr lang="sl-SI"/>
        </a:p>
      </dgm:t>
    </dgm:pt>
    <dgm:pt modelId="{A7181652-CFC3-4B7F-89DC-919381791DE9}" type="parTrans" cxnId="{8AE0E51D-6715-486B-AA12-2B7C754B541E}">
      <dgm:prSet/>
      <dgm:spPr/>
      <dgm:t>
        <a:bodyPr/>
        <a:lstStyle/>
        <a:p>
          <a:endParaRPr lang="sl-SI"/>
        </a:p>
      </dgm:t>
    </dgm:pt>
    <dgm:pt modelId="{D158E48E-951B-4C67-BFAE-A41D1D5D8F5A}" type="pres">
      <dgm:prSet presAssocID="{41A8550F-B9B4-441A-990C-E57AD3D1E0B6}" presName="linear" presStyleCnt="0">
        <dgm:presLayoutVars>
          <dgm:animLvl val="lvl"/>
          <dgm:resizeHandles val="exact"/>
        </dgm:presLayoutVars>
      </dgm:prSet>
      <dgm:spPr/>
    </dgm:pt>
    <dgm:pt modelId="{949EA5F5-6E0D-4CCF-8DA1-8EBA8B088B3B}" type="pres">
      <dgm:prSet presAssocID="{9EE492F2-C5C4-4A2B-A4B9-4CCC19FC3333}" presName="parentText" presStyleLbl="node1" presStyleIdx="0" presStyleCnt="1" custScaleX="40514" custScaleY="216462" custLinFactY="-40709" custLinFactNeighborX="2044" custLinFactNeighborY="-100000">
        <dgm:presLayoutVars>
          <dgm:chMax val="0"/>
          <dgm:bulletEnabled val="1"/>
        </dgm:presLayoutVars>
      </dgm:prSet>
      <dgm:spPr/>
    </dgm:pt>
  </dgm:ptLst>
  <dgm:cxnLst>
    <dgm:cxn modelId="{8AE0E51D-6715-486B-AA12-2B7C754B541E}" srcId="{41A8550F-B9B4-441A-990C-E57AD3D1E0B6}" destId="{9EE492F2-C5C4-4A2B-A4B9-4CCC19FC3333}" srcOrd="0" destOrd="0" parTransId="{A7181652-CFC3-4B7F-89DC-919381791DE9}" sibTransId="{8041E680-C636-4A10-B7B8-826B2D747BFB}"/>
    <dgm:cxn modelId="{068904B3-FB9C-465A-BDBE-AAC812632AB9}" type="presOf" srcId="{41A8550F-B9B4-441A-990C-E57AD3D1E0B6}" destId="{D158E48E-951B-4C67-BFAE-A41D1D5D8F5A}" srcOrd="0" destOrd="0" presId="urn:microsoft.com/office/officeart/2005/8/layout/vList2"/>
    <dgm:cxn modelId="{17F586ED-9078-4EE4-BB99-637F3872E17C}" type="presOf" srcId="{9EE492F2-C5C4-4A2B-A4B9-4CCC19FC3333}" destId="{949EA5F5-6E0D-4CCF-8DA1-8EBA8B088B3B}" srcOrd="0" destOrd="0" presId="urn:microsoft.com/office/officeart/2005/8/layout/vList2"/>
    <dgm:cxn modelId="{8AE42355-E838-4C3D-8A1E-F99BDF69CF28}" type="presParOf" srcId="{D158E48E-951B-4C67-BFAE-A41D1D5D8F5A}" destId="{949EA5F5-6E0D-4CCF-8DA1-8EBA8B088B3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sl-SI"/>
        </a:p>
      </dgm:t>
    </dgm:pt>
    <dgm:pt modelId="{D43731D6-9C63-4FB8-85C8-ACA9F657CC89}">
      <dgm:prSet custT="1"/>
      <dgm:spPr>
        <a:solidFill>
          <a:srgbClr val="0070C0"/>
        </a:solidFill>
      </dgm:spPr>
      <dgm:t>
        <a:bodyPr/>
        <a:lstStyle/>
        <a:p>
          <a:pPr algn="ctr"/>
          <a:r>
            <a:rPr lang="sl-SI" sz="2400" b="1" dirty="0">
              <a:solidFill>
                <a:schemeClr val="bg1"/>
              </a:solidFill>
              <a:latin typeface="Comic Sans MS" pitchFamily="66" charset="0"/>
            </a:rPr>
            <a:t>Dobre prakse – gradbeništvo-Informacije za delavce in delodajalce.</a:t>
          </a:r>
        </a:p>
        <a:p>
          <a:pPr algn="ctr"/>
          <a:r>
            <a:rPr lang="sl-SI" sz="2400" b="1" dirty="0">
              <a:solidFill>
                <a:schemeClr val="bg1"/>
              </a:solidFill>
              <a:latin typeface="Comic Sans MS" pitchFamily="66" charset="0"/>
            </a:rPr>
            <a:t> Gradbeništvo- Izognite se, zmanjšajte, reorganizirajte!</a:t>
          </a:r>
        </a:p>
      </dgm:t>
    </dgm:pt>
    <dgm:pt modelId="{D86BA32D-F5D3-47EA-84E1-25398A6E2106}" type="parTrans" cxnId="{270DD60E-D91E-421B-AE57-2BBF5E6C4313}">
      <dgm:prSet/>
      <dgm:spPr/>
      <dgm:t>
        <a:bodyPr/>
        <a:lstStyle/>
        <a:p>
          <a:endParaRPr lang="sl-SI"/>
        </a:p>
      </dgm:t>
    </dgm:pt>
    <dgm:pt modelId="{A346CF31-28D0-452D-B8A6-7EBF6D38FB0C}" type="sibTrans" cxnId="{270DD60E-D91E-421B-AE57-2BBF5E6C4313}">
      <dgm:prSet/>
      <dgm:spPr/>
      <dgm:t>
        <a:bodyPr/>
        <a:lstStyle/>
        <a:p>
          <a:endParaRPr lang="sl-SI"/>
        </a:p>
      </dgm:t>
    </dgm:pt>
    <dgm:pt modelId="{D158E48E-951B-4C67-BFAE-A41D1D5D8F5A}" type="pres">
      <dgm:prSet presAssocID="{41A8550F-B9B4-441A-990C-E57AD3D1E0B6}" presName="linear" presStyleCnt="0">
        <dgm:presLayoutVars>
          <dgm:animLvl val="lvl"/>
          <dgm:resizeHandles val="exact"/>
        </dgm:presLayoutVars>
      </dgm:prSet>
      <dgm:spPr/>
    </dgm:pt>
    <dgm:pt modelId="{B801FDC8-0330-4D9B-8AB9-E4DBAEA69A51}" type="pres">
      <dgm:prSet presAssocID="{D43731D6-9C63-4FB8-85C8-ACA9F657CC89}" presName="parentText" presStyleLbl="node1" presStyleIdx="0" presStyleCnt="1" custScaleX="49613" custScaleY="98997" custLinFactNeighborX="526" custLinFactNeighborY="59210">
        <dgm:presLayoutVars>
          <dgm:chMax val="0"/>
          <dgm:bulletEnabled val="1"/>
        </dgm:presLayoutVars>
      </dgm:prSet>
      <dgm:spPr/>
    </dgm:pt>
  </dgm:ptLst>
  <dgm:cxnLst>
    <dgm:cxn modelId="{270DD60E-D91E-421B-AE57-2BBF5E6C4313}" srcId="{41A8550F-B9B4-441A-990C-E57AD3D1E0B6}" destId="{D43731D6-9C63-4FB8-85C8-ACA9F657CC89}" srcOrd="0" destOrd="0" parTransId="{D86BA32D-F5D3-47EA-84E1-25398A6E2106}" sibTransId="{A346CF31-28D0-452D-B8A6-7EBF6D38FB0C}"/>
    <dgm:cxn modelId="{DFA53956-3ECB-4C31-AD0C-B276EC387442}" type="presOf" srcId="{D43731D6-9C63-4FB8-85C8-ACA9F657CC89}" destId="{B801FDC8-0330-4D9B-8AB9-E4DBAEA69A51}" srcOrd="0" destOrd="0" presId="urn:microsoft.com/office/officeart/2005/8/layout/vList2"/>
    <dgm:cxn modelId="{6D39EAEF-DF77-4545-82AB-1284E972367B}" type="presOf" srcId="{41A8550F-B9B4-441A-990C-E57AD3D1E0B6}" destId="{D158E48E-951B-4C67-BFAE-A41D1D5D8F5A}" srcOrd="0" destOrd="0" presId="urn:microsoft.com/office/officeart/2005/8/layout/vList2"/>
    <dgm:cxn modelId="{59CE181B-ED54-41D0-A4F9-8F0931DF51CD}" type="presParOf" srcId="{D158E48E-951B-4C67-BFAE-A41D1D5D8F5A}" destId="{B801FDC8-0330-4D9B-8AB9-E4DBAEA69A5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sl-SI"/>
        </a:p>
      </dgm:t>
    </dgm:pt>
    <dgm:pt modelId="{D158E48E-951B-4C67-BFAE-A41D1D5D8F5A}" type="pres">
      <dgm:prSet presAssocID="{41A8550F-B9B4-441A-990C-E57AD3D1E0B6}" presName="linear" presStyleCnt="0">
        <dgm:presLayoutVars>
          <dgm:animLvl val="lvl"/>
          <dgm:resizeHandles val="exact"/>
        </dgm:presLayoutVars>
      </dgm:prSet>
      <dgm:spPr/>
    </dgm:pt>
  </dgm:ptLst>
  <dgm:cxnLst>
    <dgm:cxn modelId="{6987212B-8B75-4F2B-B096-5ECE1ACA539A}" type="presOf" srcId="{41A8550F-B9B4-441A-990C-E57AD3D1E0B6}" destId="{D158E48E-951B-4C67-BFAE-A41D1D5D8F5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DE7EE444-AA04-4B49-BA28-210EA963CBD8}"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sl-SI"/>
        </a:p>
      </dgm:t>
    </dgm:pt>
    <dgm:pt modelId="{48287B86-CFFE-4795-94A9-9F34F4870CDB}">
      <dgm:prSet phldrT="[Text]">
        <dgm:style>
          <a:lnRef idx="1">
            <a:schemeClr val="accent6"/>
          </a:lnRef>
          <a:fillRef idx="2">
            <a:schemeClr val="accent6"/>
          </a:fillRef>
          <a:effectRef idx="1">
            <a:schemeClr val="accent6"/>
          </a:effectRef>
          <a:fontRef idx="minor">
            <a:schemeClr val="dk1"/>
          </a:fontRef>
        </dgm:style>
      </dgm:prSet>
      <dgm:spPr>
        <a:effectLst>
          <a:outerShdw blurRad="50800" dist="38100" dir="5400000" algn="t" rotWithShape="0">
            <a:prstClr val="black">
              <a:alpha val="40000"/>
            </a:prstClr>
          </a:outerShdw>
        </a:effectLst>
      </dgm:spPr>
      <dgm:t>
        <a:bodyPr/>
        <a:lstStyle/>
        <a:p>
          <a:r>
            <a:rPr lang="sl-SI" b="1" dirty="0">
              <a:latin typeface="Comic Sans MS" pitchFamily="66" charset="0"/>
            </a:rPr>
            <a:t>Pravilnik o varnosti in zdravju s slikovnim zaslonom (Uradni list RS št. 30/2000 in št. 73/2005) se nanaša na “delovno mesto z računalnikom”, ki obsega: </a:t>
          </a:r>
          <a:endParaRPr lang="sl-SI" dirty="0"/>
        </a:p>
      </dgm:t>
    </dgm:pt>
    <dgm:pt modelId="{1D835125-0603-4FE5-812E-F4F94F10D90E}" type="parTrans" cxnId="{D50BD2E4-B075-437E-97C9-C3A94E06CAAF}">
      <dgm:prSet/>
      <dgm:spPr/>
      <dgm:t>
        <a:bodyPr/>
        <a:lstStyle/>
        <a:p>
          <a:endParaRPr lang="sl-SI"/>
        </a:p>
      </dgm:t>
    </dgm:pt>
    <dgm:pt modelId="{1581D0BC-E9DE-4BCA-B502-4A48F8F5E749}" type="sibTrans" cxnId="{D50BD2E4-B075-437E-97C9-C3A94E06CAAF}">
      <dgm:prSet/>
      <dgm:spPr/>
      <dgm:t>
        <a:bodyPr/>
        <a:lstStyle/>
        <a:p>
          <a:endParaRPr lang="sl-SI"/>
        </a:p>
      </dgm:t>
    </dgm:pt>
    <dgm:pt modelId="{DAE9B3C0-AF07-4BBC-B81F-1B669A92BA0C}">
      <dgm:prSet custT="1">
        <dgm:style>
          <a:lnRef idx="1">
            <a:schemeClr val="accent1"/>
          </a:lnRef>
          <a:fillRef idx="2">
            <a:schemeClr val="accent1"/>
          </a:fillRef>
          <a:effectRef idx="1">
            <a:schemeClr val="accent1"/>
          </a:effectRef>
          <a:fontRef idx="minor">
            <a:schemeClr val="dk1"/>
          </a:fontRef>
        </dgm:style>
      </dgm:prSet>
      <dgm:spPr>
        <a:effectLst>
          <a:outerShdw blurRad="50800" dist="38100" dir="5400000" algn="t" rotWithShape="0">
            <a:prstClr val="black">
              <a:alpha val="40000"/>
            </a:prstClr>
          </a:outerShdw>
        </a:effectLst>
      </dgm:spPr>
      <dgm:t>
        <a:bodyPr/>
        <a:lstStyle/>
        <a:p>
          <a:r>
            <a:rPr lang="sl-SI" sz="2000" b="1" dirty="0">
              <a:latin typeface="Comic Sans MS" pitchFamily="66" charset="0"/>
            </a:rPr>
            <a:t>računalnik: slikovni zaslon (način prikazovanja slike ni pomemben; katodna cev, LCD), tipkovnico, miško, tiskalnik, modem, zaslonski filter, zunanje disketne idr. pogone, programsko opremo itd.; </a:t>
          </a:r>
        </a:p>
      </dgm:t>
    </dgm:pt>
    <dgm:pt modelId="{6991916F-1E7A-422B-9AD0-A801EDE93A15}" type="parTrans" cxnId="{7A2A29C4-54AC-4D96-BF6B-DD9324C94631}">
      <dgm:prSet>
        <dgm:style>
          <a:lnRef idx="3">
            <a:schemeClr val="accent1"/>
          </a:lnRef>
          <a:fillRef idx="0">
            <a:schemeClr val="accent1"/>
          </a:fillRef>
          <a:effectRef idx="2">
            <a:schemeClr val="accent1"/>
          </a:effectRef>
          <a:fontRef idx="minor">
            <a:schemeClr val="tx1"/>
          </a:fontRef>
        </dgm:style>
      </dgm:prSet>
      <dgm:spPr/>
      <dgm:t>
        <a:bodyPr/>
        <a:lstStyle/>
        <a:p>
          <a:endParaRPr lang="sl-SI"/>
        </a:p>
      </dgm:t>
    </dgm:pt>
    <dgm:pt modelId="{FCBC7766-33C5-4B55-BF72-9DA248A88F36}" type="sibTrans" cxnId="{7A2A29C4-54AC-4D96-BF6B-DD9324C94631}">
      <dgm:prSet/>
      <dgm:spPr/>
      <dgm:t>
        <a:bodyPr/>
        <a:lstStyle/>
        <a:p>
          <a:endParaRPr lang="sl-SI"/>
        </a:p>
      </dgm:t>
    </dgm:pt>
    <dgm:pt modelId="{A57857AE-F31B-4B3A-8BB5-A33E1CE8CF78}">
      <dgm:prSet custT="1">
        <dgm:style>
          <a:lnRef idx="1">
            <a:schemeClr val="accent2"/>
          </a:lnRef>
          <a:fillRef idx="2">
            <a:schemeClr val="accent2"/>
          </a:fillRef>
          <a:effectRef idx="1">
            <a:schemeClr val="accent2"/>
          </a:effectRef>
          <a:fontRef idx="minor">
            <a:schemeClr val="dk1"/>
          </a:fontRef>
        </dgm:style>
      </dgm:prSet>
      <dgm:spPr>
        <a:effectLst>
          <a:outerShdw blurRad="50800" dist="38100" dir="5400000" algn="t" rotWithShape="0">
            <a:prstClr val="black">
              <a:alpha val="40000"/>
            </a:prstClr>
          </a:outerShdw>
        </a:effectLst>
      </dgm:spPr>
      <dgm:t>
        <a:bodyPr/>
        <a:lstStyle/>
        <a:p>
          <a:r>
            <a:rPr lang="sl-SI" sz="1800" b="1" dirty="0">
              <a:latin typeface="Comic Sans MS" pitchFamily="66" charset="0"/>
            </a:rPr>
            <a:t>držalo za predloge; </a:t>
          </a:r>
        </a:p>
      </dgm:t>
    </dgm:pt>
    <dgm:pt modelId="{A0870180-0C66-4780-BBBB-1647D3133C2B}" type="parTrans" cxnId="{C0063DF3-9C3A-46FB-9954-CA1B0443596F}">
      <dgm:prSet>
        <dgm:style>
          <a:lnRef idx="3">
            <a:schemeClr val="accent2"/>
          </a:lnRef>
          <a:fillRef idx="0">
            <a:schemeClr val="accent2"/>
          </a:fillRef>
          <a:effectRef idx="2">
            <a:schemeClr val="accent2"/>
          </a:effectRef>
          <a:fontRef idx="minor">
            <a:schemeClr val="tx1"/>
          </a:fontRef>
        </dgm:style>
      </dgm:prSet>
      <dgm:spPr/>
      <dgm:t>
        <a:bodyPr/>
        <a:lstStyle/>
        <a:p>
          <a:endParaRPr lang="sl-SI"/>
        </a:p>
      </dgm:t>
    </dgm:pt>
    <dgm:pt modelId="{647E127E-DBD6-4BB6-8542-D2873CFEE03F}" type="sibTrans" cxnId="{C0063DF3-9C3A-46FB-9954-CA1B0443596F}">
      <dgm:prSet/>
      <dgm:spPr/>
      <dgm:t>
        <a:bodyPr/>
        <a:lstStyle/>
        <a:p>
          <a:endParaRPr lang="sl-SI"/>
        </a:p>
      </dgm:t>
    </dgm:pt>
    <dgm:pt modelId="{A2524316-8096-4262-8E65-BB07F1E5D0ED}">
      <dgm:prSet custT="1">
        <dgm:style>
          <a:lnRef idx="1">
            <a:schemeClr val="accent3"/>
          </a:lnRef>
          <a:fillRef idx="2">
            <a:schemeClr val="accent3"/>
          </a:fillRef>
          <a:effectRef idx="1">
            <a:schemeClr val="accent3"/>
          </a:effectRef>
          <a:fontRef idx="minor">
            <a:schemeClr val="dk1"/>
          </a:fontRef>
        </dgm:style>
      </dgm:prSet>
      <dgm:spPr>
        <a:effectLst>
          <a:outerShdw blurRad="50800" dist="38100" dir="5400000" algn="t" rotWithShape="0">
            <a:prstClr val="black">
              <a:alpha val="40000"/>
            </a:prstClr>
          </a:outerShdw>
        </a:effectLst>
      </dgm:spPr>
      <dgm:t>
        <a:bodyPr/>
        <a:lstStyle/>
        <a:p>
          <a:r>
            <a:rPr lang="sl-SI" sz="1800" b="1" dirty="0">
              <a:latin typeface="Comic Sans MS" pitchFamily="66" charset="0"/>
            </a:rPr>
            <a:t>delovni stol; </a:t>
          </a:r>
        </a:p>
      </dgm:t>
    </dgm:pt>
    <dgm:pt modelId="{B93C554B-C449-46F7-938B-D6B3E0785C48}" type="parTrans" cxnId="{6571E737-FA41-43B2-ABE0-D0390DC4FF13}">
      <dgm:prSet>
        <dgm:style>
          <a:lnRef idx="3">
            <a:schemeClr val="accent3"/>
          </a:lnRef>
          <a:fillRef idx="0">
            <a:schemeClr val="accent3"/>
          </a:fillRef>
          <a:effectRef idx="2">
            <a:schemeClr val="accent3"/>
          </a:effectRef>
          <a:fontRef idx="minor">
            <a:schemeClr val="tx1"/>
          </a:fontRef>
        </dgm:style>
      </dgm:prSet>
      <dgm:spPr/>
      <dgm:t>
        <a:bodyPr/>
        <a:lstStyle/>
        <a:p>
          <a:endParaRPr lang="sl-SI"/>
        </a:p>
      </dgm:t>
    </dgm:pt>
    <dgm:pt modelId="{32CA3D55-2474-431A-B49E-C8BC087E0510}" type="sibTrans" cxnId="{6571E737-FA41-43B2-ABE0-D0390DC4FF13}">
      <dgm:prSet/>
      <dgm:spPr/>
      <dgm:t>
        <a:bodyPr/>
        <a:lstStyle/>
        <a:p>
          <a:endParaRPr lang="sl-SI"/>
        </a:p>
      </dgm:t>
    </dgm:pt>
    <dgm:pt modelId="{33158F24-8F89-41A7-BB0A-179749FE7E81}">
      <dgm:prSet custT="1">
        <dgm:style>
          <a:lnRef idx="1">
            <a:schemeClr val="accent4"/>
          </a:lnRef>
          <a:fillRef idx="2">
            <a:schemeClr val="accent4"/>
          </a:fillRef>
          <a:effectRef idx="1">
            <a:schemeClr val="accent4"/>
          </a:effectRef>
          <a:fontRef idx="minor">
            <a:schemeClr val="dk1"/>
          </a:fontRef>
        </dgm:style>
      </dgm:prSet>
      <dgm:spPr>
        <a:effectLst>
          <a:outerShdw blurRad="50800" dist="38100" dir="5400000" algn="t" rotWithShape="0">
            <a:prstClr val="black">
              <a:alpha val="40000"/>
            </a:prstClr>
          </a:outerShdw>
        </a:effectLst>
      </dgm:spPr>
      <dgm:t>
        <a:bodyPr/>
        <a:lstStyle/>
        <a:p>
          <a:r>
            <a:rPr lang="sl-SI" sz="1800" b="1" dirty="0">
              <a:latin typeface="Comic Sans MS" pitchFamily="66" charset="0"/>
            </a:rPr>
            <a:t>delovno mizo ali delovno površin</a:t>
          </a:r>
          <a:r>
            <a:rPr lang="sl-SI" sz="1800" b="1" dirty="0"/>
            <a:t>o; </a:t>
          </a:r>
        </a:p>
      </dgm:t>
    </dgm:pt>
    <dgm:pt modelId="{0D47DC3F-8DB0-45DA-9A8D-95B162DE684F}" type="parTrans" cxnId="{204C0972-4E1A-434B-B41E-30FB2C069E1D}">
      <dgm:prSet>
        <dgm:style>
          <a:lnRef idx="3">
            <a:schemeClr val="accent4"/>
          </a:lnRef>
          <a:fillRef idx="0">
            <a:schemeClr val="accent4"/>
          </a:fillRef>
          <a:effectRef idx="2">
            <a:schemeClr val="accent4"/>
          </a:effectRef>
          <a:fontRef idx="minor">
            <a:schemeClr val="tx1"/>
          </a:fontRef>
        </dgm:style>
      </dgm:prSet>
      <dgm:spPr/>
      <dgm:t>
        <a:bodyPr/>
        <a:lstStyle/>
        <a:p>
          <a:endParaRPr lang="sl-SI"/>
        </a:p>
      </dgm:t>
    </dgm:pt>
    <dgm:pt modelId="{866291CB-2D6D-4720-A766-74962D636D9A}" type="sibTrans" cxnId="{204C0972-4E1A-434B-B41E-30FB2C069E1D}">
      <dgm:prSet/>
      <dgm:spPr/>
      <dgm:t>
        <a:bodyPr/>
        <a:lstStyle/>
        <a:p>
          <a:endParaRPr lang="sl-SI"/>
        </a:p>
      </dgm:t>
    </dgm:pt>
    <dgm:pt modelId="{2E5B52FD-7CD1-41A9-9912-B9FB1BFD2E53}">
      <dgm:prSet custT="1">
        <dgm:style>
          <a:lnRef idx="1">
            <a:schemeClr val="accent3"/>
          </a:lnRef>
          <a:fillRef idx="2">
            <a:schemeClr val="accent3"/>
          </a:fillRef>
          <a:effectRef idx="1">
            <a:schemeClr val="accent3"/>
          </a:effectRef>
          <a:fontRef idx="minor">
            <a:schemeClr val="dk1"/>
          </a:fontRef>
        </dgm:style>
      </dgm:prSet>
      <dgm:spPr>
        <a:ln/>
      </dgm:spPr>
      <dgm:t>
        <a:bodyPr/>
        <a:lstStyle/>
        <a:p>
          <a:r>
            <a:rPr lang="sl-SI" sz="1800" b="1" dirty="0">
              <a:latin typeface="Comic Sans MS" pitchFamily="66" charset="0"/>
            </a:rPr>
            <a:t>neposredno okolje, ki vpliva na delovno mesto (osvetljenost, hrup, mikroklima idr.); </a:t>
          </a:r>
          <a:endParaRPr lang="sl-SI" sz="1800" dirty="0"/>
        </a:p>
      </dgm:t>
    </dgm:pt>
    <dgm:pt modelId="{850FE16A-B6ED-445C-85FE-BE2EB08332A4}" type="parTrans" cxnId="{FE967B60-8594-47B4-B338-7C986E03405C}">
      <dgm:prSet/>
      <dgm:spPr/>
      <dgm:t>
        <a:bodyPr/>
        <a:lstStyle/>
        <a:p>
          <a:endParaRPr lang="sl-SI"/>
        </a:p>
      </dgm:t>
    </dgm:pt>
    <dgm:pt modelId="{3B22EBB3-DFFC-446E-9946-6F289B87D195}" type="sibTrans" cxnId="{FE967B60-8594-47B4-B338-7C986E03405C}">
      <dgm:prSet/>
      <dgm:spPr/>
      <dgm:t>
        <a:bodyPr/>
        <a:lstStyle/>
        <a:p>
          <a:endParaRPr lang="sl-SI"/>
        </a:p>
      </dgm:t>
    </dgm:pt>
    <dgm:pt modelId="{4A5ADB03-528B-48D0-9CBB-1F454328BE0B}">
      <dgm:prSet custT="1">
        <dgm:style>
          <a:lnRef idx="1">
            <a:schemeClr val="accent6"/>
          </a:lnRef>
          <a:fillRef idx="2">
            <a:schemeClr val="accent6"/>
          </a:fillRef>
          <a:effectRef idx="1">
            <a:schemeClr val="accent6"/>
          </a:effectRef>
          <a:fontRef idx="minor">
            <a:schemeClr val="dk1"/>
          </a:fontRef>
        </dgm:style>
      </dgm:prSet>
      <dgm:spPr/>
      <dgm:t>
        <a:bodyPr/>
        <a:lstStyle/>
        <a:p>
          <a:r>
            <a:rPr lang="sl-SI" sz="1800" b="1" dirty="0">
              <a:latin typeface="Comic Sans MS" pitchFamily="66" charset="0"/>
            </a:rPr>
            <a:t>delovne naloge delavca. </a:t>
          </a:r>
          <a:endParaRPr lang="sl-SI" sz="1800" dirty="0"/>
        </a:p>
      </dgm:t>
    </dgm:pt>
    <dgm:pt modelId="{0D5EC732-44A2-4930-8EC7-B99642554065}" type="parTrans" cxnId="{F637AD01-92B2-499C-9E35-E5DE465EEAE7}">
      <dgm:prSet/>
      <dgm:spPr/>
      <dgm:t>
        <a:bodyPr/>
        <a:lstStyle/>
        <a:p>
          <a:endParaRPr lang="sl-SI"/>
        </a:p>
      </dgm:t>
    </dgm:pt>
    <dgm:pt modelId="{D5511D42-D57C-46CF-8EEA-7E8E9D179318}" type="sibTrans" cxnId="{F637AD01-92B2-499C-9E35-E5DE465EEAE7}">
      <dgm:prSet/>
      <dgm:spPr/>
      <dgm:t>
        <a:bodyPr/>
        <a:lstStyle/>
        <a:p>
          <a:endParaRPr lang="sl-SI"/>
        </a:p>
      </dgm:t>
    </dgm:pt>
    <dgm:pt modelId="{C2019AAE-FE9A-4466-8085-90DA68C40D9B}" type="pres">
      <dgm:prSet presAssocID="{DE7EE444-AA04-4B49-BA28-210EA963CBD8}" presName="diagram" presStyleCnt="0">
        <dgm:presLayoutVars>
          <dgm:chPref val="1"/>
          <dgm:dir/>
          <dgm:animOne val="branch"/>
          <dgm:animLvl val="lvl"/>
          <dgm:resizeHandles/>
        </dgm:presLayoutVars>
      </dgm:prSet>
      <dgm:spPr/>
    </dgm:pt>
    <dgm:pt modelId="{B8147F52-FF94-424C-B9E7-413A55C51E50}" type="pres">
      <dgm:prSet presAssocID="{48287B86-CFFE-4795-94A9-9F34F4870CDB}" presName="root" presStyleCnt="0"/>
      <dgm:spPr/>
    </dgm:pt>
    <dgm:pt modelId="{5AF7B58D-2DCF-4918-8D56-1BB3BFF34ADF}" type="pres">
      <dgm:prSet presAssocID="{48287B86-CFFE-4795-94A9-9F34F4870CDB}" presName="rootComposite" presStyleCnt="0"/>
      <dgm:spPr/>
    </dgm:pt>
    <dgm:pt modelId="{7BF781DF-7EC3-42E7-80E1-AF098D590A29}" type="pres">
      <dgm:prSet presAssocID="{48287B86-CFFE-4795-94A9-9F34F4870CDB}" presName="rootText" presStyleLbl="node1" presStyleIdx="0" presStyleCnt="1" custScaleX="441379" custScaleY="143333" custLinFactNeighborX="0" custLinFactNeighborY="-32692"/>
      <dgm:spPr/>
    </dgm:pt>
    <dgm:pt modelId="{E0C74D35-B4ED-4D3E-83BB-292F1A36CBCD}" type="pres">
      <dgm:prSet presAssocID="{48287B86-CFFE-4795-94A9-9F34F4870CDB}" presName="rootConnector" presStyleLbl="node1" presStyleIdx="0" presStyleCnt="1"/>
      <dgm:spPr/>
    </dgm:pt>
    <dgm:pt modelId="{D38DB3DE-B295-4728-9EF1-A11529EEFFAE}" type="pres">
      <dgm:prSet presAssocID="{48287B86-CFFE-4795-94A9-9F34F4870CDB}" presName="childShape" presStyleCnt="0"/>
      <dgm:spPr/>
    </dgm:pt>
    <dgm:pt modelId="{AC805592-8CA7-4B2F-A861-48B9067956D7}" type="pres">
      <dgm:prSet presAssocID="{6991916F-1E7A-422B-9AD0-A801EDE93A15}" presName="Name13" presStyleLbl="parChTrans1D2" presStyleIdx="0" presStyleCnt="6"/>
      <dgm:spPr/>
    </dgm:pt>
    <dgm:pt modelId="{874F7C25-AB45-40AD-839F-10AF64B2C808}" type="pres">
      <dgm:prSet presAssocID="{DAE9B3C0-AF07-4BBC-B81F-1B669A92BA0C}" presName="childText" presStyleLbl="bgAcc1" presStyleIdx="0" presStyleCnt="6" custScaleX="519304" custScaleY="192186" custLinFactNeighborX="-1809" custLinFactNeighborY="6967">
        <dgm:presLayoutVars>
          <dgm:bulletEnabled val="1"/>
        </dgm:presLayoutVars>
      </dgm:prSet>
      <dgm:spPr/>
    </dgm:pt>
    <dgm:pt modelId="{DF6816C0-9E45-4D44-B741-2F4AA9984FEC}" type="pres">
      <dgm:prSet presAssocID="{A0870180-0C66-4780-BBBB-1647D3133C2B}" presName="Name13" presStyleLbl="parChTrans1D2" presStyleIdx="1" presStyleCnt="6"/>
      <dgm:spPr/>
    </dgm:pt>
    <dgm:pt modelId="{5FDFE1F3-398F-4E79-BF7C-CA275DD9F022}" type="pres">
      <dgm:prSet presAssocID="{A57857AE-F31B-4B3A-8BB5-A33E1CE8CF78}" presName="childText" presStyleLbl="bgAcc1" presStyleIdx="1" presStyleCnt="6" custScaleX="471190" custScaleY="56448" custLinFactNeighborX="-1809" custLinFactNeighborY="-5427">
        <dgm:presLayoutVars>
          <dgm:bulletEnabled val="1"/>
        </dgm:presLayoutVars>
      </dgm:prSet>
      <dgm:spPr/>
    </dgm:pt>
    <dgm:pt modelId="{DD4F015D-E10A-449F-A89D-EBD3069BD9DF}" type="pres">
      <dgm:prSet presAssocID="{B93C554B-C449-46F7-938B-D6B3E0785C48}" presName="Name13" presStyleLbl="parChTrans1D2" presStyleIdx="2" presStyleCnt="6"/>
      <dgm:spPr/>
    </dgm:pt>
    <dgm:pt modelId="{78832D57-B1B1-440E-BF3E-AF0E313E4009}" type="pres">
      <dgm:prSet presAssocID="{A2524316-8096-4262-8E65-BB07F1E5D0ED}" presName="childText" presStyleLbl="bgAcc1" presStyleIdx="2" presStyleCnt="6" custScaleX="417726" custScaleY="56448" custLinFactNeighborX="-1809" custLinFactNeighborY="-14517">
        <dgm:presLayoutVars>
          <dgm:bulletEnabled val="1"/>
        </dgm:presLayoutVars>
      </dgm:prSet>
      <dgm:spPr/>
    </dgm:pt>
    <dgm:pt modelId="{91E40519-4D13-4CE6-B2F3-90FA919F312D}" type="pres">
      <dgm:prSet presAssocID="{0D47DC3F-8DB0-45DA-9A8D-95B162DE684F}" presName="Name13" presStyleLbl="parChTrans1D2" presStyleIdx="3" presStyleCnt="6"/>
      <dgm:spPr/>
    </dgm:pt>
    <dgm:pt modelId="{8635A789-75A6-4B0B-B285-E76B52BC86D6}" type="pres">
      <dgm:prSet presAssocID="{33158F24-8F89-41A7-BB0A-179749FE7E81}" presName="childText" presStyleLbl="bgAcc1" presStyleIdx="3" presStyleCnt="6" custScaleX="417726" custScaleY="56448" custLinFactNeighborX="-1809" custLinFactNeighborY="-23608">
        <dgm:presLayoutVars>
          <dgm:bulletEnabled val="1"/>
        </dgm:presLayoutVars>
      </dgm:prSet>
      <dgm:spPr/>
    </dgm:pt>
    <dgm:pt modelId="{91544F6D-A55A-458C-981D-38B456B8F348}" type="pres">
      <dgm:prSet presAssocID="{850FE16A-B6ED-445C-85FE-BE2EB08332A4}" presName="Name13" presStyleLbl="parChTrans1D2" presStyleIdx="4" presStyleCnt="6"/>
      <dgm:spPr/>
    </dgm:pt>
    <dgm:pt modelId="{D49E9B33-28DC-4196-B909-2E87FBA35DA2}" type="pres">
      <dgm:prSet presAssocID="{2E5B52FD-7CD1-41A9-9912-B9FB1BFD2E53}" presName="childText" presStyleLbl="bgAcc1" presStyleIdx="4" presStyleCnt="6" custScaleX="467239" custScaleY="66800" custLinFactNeighborX="-13465" custLinFactNeighborY="-33416">
        <dgm:presLayoutVars>
          <dgm:bulletEnabled val="1"/>
        </dgm:presLayoutVars>
      </dgm:prSet>
      <dgm:spPr/>
    </dgm:pt>
    <dgm:pt modelId="{03396996-0241-448C-9391-239F426C75DF}" type="pres">
      <dgm:prSet presAssocID="{0D5EC732-44A2-4930-8EC7-B99642554065}" presName="Name13" presStyleLbl="parChTrans1D2" presStyleIdx="5" presStyleCnt="6"/>
      <dgm:spPr/>
    </dgm:pt>
    <dgm:pt modelId="{2AB07A0D-7DC9-49B8-A481-E8455B073AA2}" type="pres">
      <dgm:prSet presAssocID="{4A5ADB03-528B-48D0-9CBB-1F454328BE0B}" presName="childText" presStyleLbl="bgAcc1" presStyleIdx="5" presStyleCnt="6" custScaleX="426973" custScaleY="47496" custLinFactNeighborX="-1627" custLinFactNeighborY="-35296">
        <dgm:presLayoutVars>
          <dgm:bulletEnabled val="1"/>
        </dgm:presLayoutVars>
      </dgm:prSet>
      <dgm:spPr/>
    </dgm:pt>
  </dgm:ptLst>
  <dgm:cxnLst>
    <dgm:cxn modelId="{F637AD01-92B2-499C-9E35-E5DE465EEAE7}" srcId="{48287B86-CFFE-4795-94A9-9F34F4870CDB}" destId="{4A5ADB03-528B-48D0-9CBB-1F454328BE0B}" srcOrd="5" destOrd="0" parTransId="{0D5EC732-44A2-4930-8EC7-B99642554065}" sibTransId="{D5511D42-D57C-46CF-8EEA-7E8E9D179318}"/>
    <dgm:cxn modelId="{892FFF13-0342-4F4C-8695-6C6FFFB9F307}" type="presOf" srcId="{4A5ADB03-528B-48D0-9CBB-1F454328BE0B}" destId="{2AB07A0D-7DC9-49B8-A481-E8455B073AA2}" srcOrd="0" destOrd="0" presId="urn:microsoft.com/office/officeart/2005/8/layout/hierarchy3"/>
    <dgm:cxn modelId="{25DD3228-D480-4AF8-9EC1-B6C70AEAF0B7}" type="presOf" srcId="{2E5B52FD-7CD1-41A9-9912-B9FB1BFD2E53}" destId="{D49E9B33-28DC-4196-B909-2E87FBA35DA2}" srcOrd="0" destOrd="0" presId="urn:microsoft.com/office/officeart/2005/8/layout/hierarchy3"/>
    <dgm:cxn modelId="{6571E737-FA41-43B2-ABE0-D0390DC4FF13}" srcId="{48287B86-CFFE-4795-94A9-9F34F4870CDB}" destId="{A2524316-8096-4262-8E65-BB07F1E5D0ED}" srcOrd="2" destOrd="0" parTransId="{B93C554B-C449-46F7-938B-D6B3E0785C48}" sibTransId="{32CA3D55-2474-431A-B49E-C8BC087E0510}"/>
    <dgm:cxn modelId="{AFB11E5F-0F24-4C35-9851-535856A44BDC}" type="presOf" srcId="{33158F24-8F89-41A7-BB0A-179749FE7E81}" destId="{8635A789-75A6-4B0B-B285-E76B52BC86D6}" srcOrd="0" destOrd="0" presId="urn:microsoft.com/office/officeart/2005/8/layout/hierarchy3"/>
    <dgm:cxn modelId="{FE967B60-8594-47B4-B338-7C986E03405C}" srcId="{48287B86-CFFE-4795-94A9-9F34F4870CDB}" destId="{2E5B52FD-7CD1-41A9-9912-B9FB1BFD2E53}" srcOrd="4" destOrd="0" parTransId="{850FE16A-B6ED-445C-85FE-BE2EB08332A4}" sibTransId="{3B22EBB3-DFFC-446E-9946-6F289B87D195}"/>
    <dgm:cxn modelId="{1D240942-6902-4E53-BF39-A0BD3698C5C0}" type="presOf" srcId="{A2524316-8096-4262-8E65-BB07F1E5D0ED}" destId="{78832D57-B1B1-440E-BF3E-AF0E313E4009}" srcOrd="0" destOrd="0" presId="urn:microsoft.com/office/officeart/2005/8/layout/hierarchy3"/>
    <dgm:cxn modelId="{9828BB6B-345D-4E1F-97D0-179AC02E8EC1}" type="presOf" srcId="{A57857AE-F31B-4B3A-8BB5-A33E1CE8CF78}" destId="{5FDFE1F3-398F-4E79-BF7C-CA275DD9F022}" srcOrd="0" destOrd="0" presId="urn:microsoft.com/office/officeart/2005/8/layout/hierarchy3"/>
    <dgm:cxn modelId="{204C0972-4E1A-434B-B41E-30FB2C069E1D}" srcId="{48287B86-CFFE-4795-94A9-9F34F4870CDB}" destId="{33158F24-8F89-41A7-BB0A-179749FE7E81}" srcOrd="3" destOrd="0" parTransId="{0D47DC3F-8DB0-45DA-9A8D-95B162DE684F}" sibTransId="{866291CB-2D6D-4720-A766-74962D636D9A}"/>
    <dgm:cxn modelId="{CA16A079-2B01-4FA6-A380-9DA7E0F97887}" type="presOf" srcId="{A0870180-0C66-4780-BBBB-1647D3133C2B}" destId="{DF6816C0-9E45-4D44-B741-2F4AA9984FEC}" srcOrd="0" destOrd="0" presId="urn:microsoft.com/office/officeart/2005/8/layout/hierarchy3"/>
    <dgm:cxn modelId="{2BF21382-42CE-454E-9CC2-40894178AB79}" type="presOf" srcId="{48287B86-CFFE-4795-94A9-9F34F4870CDB}" destId="{E0C74D35-B4ED-4D3E-83BB-292F1A36CBCD}" srcOrd="1" destOrd="0" presId="urn:microsoft.com/office/officeart/2005/8/layout/hierarchy3"/>
    <dgm:cxn modelId="{8DED4188-095D-4FC5-9B71-3AFA9CB6BBC0}" type="presOf" srcId="{48287B86-CFFE-4795-94A9-9F34F4870CDB}" destId="{7BF781DF-7EC3-42E7-80E1-AF098D590A29}" srcOrd="0" destOrd="0" presId="urn:microsoft.com/office/officeart/2005/8/layout/hierarchy3"/>
    <dgm:cxn modelId="{0914BA89-800D-4FEB-ACEE-FB3624BAE63B}" type="presOf" srcId="{B93C554B-C449-46F7-938B-D6B3E0785C48}" destId="{DD4F015D-E10A-449F-A89D-EBD3069BD9DF}" srcOrd="0" destOrd="0" presId="urn:microsoft.com/office/officeart/2005/8/layout/hierarchy3"/>
    <dgm:cxn modelId="{DAFE7A99-1857-417A-BEE2-7055186CCD2A}" type="presOf" srcId="{0D47DC3F-8DB0-45DA-9A8D-95B162DE684F}" destId="{91E40519-4D13-4CE6-B2F3-90FA919F312D}" srcOrd="0" destOrd="0" presId="urn:microsoft.com/office/officeart/2005/8/layout/hierarchy3"/>
    <dgm:cxn modelId="{F0EDB6A9-7E57-468F-AFDC-6DFEB16F3ABF}" type="presOf" srcId="{0D5EC732-44A2-4930-8EC7-B99642554065}" destId="{03396996-0241-448C-9391-239F426C75DF}" srcOrd="0" destOrd="0" presId="urn:microsoft.com/office/officeart/2005/8/layout/hierarchy3"/>
    <dgm:cxn modelId="{A5EDCCBE-1D03-429A-BD77-F06FD69DB938}" type="presOf" srcId="{6991916F-1E7A-422B-9AD0-A801EDE93A15}" destId="{AC805592-8CA7-4B2F-A861-48B9067956D7}" srcOrd="0" destOrd="0" presId="urn:microsoft.com/office/officeart/2005/8/layout/hierarchy3"/>
    <dgm:cxn modelId="{7A2A29C4-54AC-4D96-BF6B-DD9324C94631}" srcId="{48287B86-CFFE-4795-94A9-9F34F4870CDB}" destId="{DAE9B3C0-AF07-4BBC-B81F-1B669A92BA0C}" srcOrd="0" destOrd="0" parTransId="{6991916F-1E7A-422B-9AD0-A801EDE93A15}" sibTransId="{FCBC7766-33C5-4B55-BF72-9DA248A88F36}"/>
    <dgm:cxn modelId="{520334CA-1F4E-471A-ACC8-0945DD1F17B6}" type="presOf" srcId="{850FE16A-B6ED-445C-85FE-BE2EB08332A4}" destId="{91544F6D-A55A-458C-981D-38B456B8F348}" srcOrd="0" destOrd="0" presId="urn:microsoft.com/office/officeart/2005/8/layout/hierarchy3"/>
    <dgm:cxn modelId="{929F49D0-A5CB-4838-80A7-760606A9F45A}" type="presOf" srcId="{DAE9B3C0-AF07-4BBC-B81F-1B669A92BA0C}" destId="{874F7C25-AB45-40AD-839F-10AF64B2C808}" srcOrd="0" destOrd="0" presId="urn:microsoft.com/office/officeart/2005/8/layout/hierarchy3"/>
    <dgm:cxn modelId="{D10310D8-E2ED-4F50-835F-590B4679684F}" type="presOf" srcId="{DE7EE444-AA04-4B49-BA28-210EA963CBD8}" destId="{C2019AAE-FE9A-4466-8085-90DA68C40D9B}" srcOrd="0" destOrd="0" presId="urn:microsoft.com/office/officeart/2005/8/layout/hierarchy3"/>
    <dgm:cxn modelId="{D50BD2E4-B075-437E-97C9-C3A94E06CAAF}" srcId="{DE7EE444-AA04-4B49-BA28-210EA963CBD8}" destId="{48287B86-CFFE-4795-94A9-9F34F4870CDB}" srcOrd="0" destOrd="0" parTransId="{1D835125-0603-4FE5-812E-F4F94F10D90E}" sibTransId="{1581D0BC-E9DE-4BCA-B502-4A48F8F5E749}"/>
    <dgm:cxn modelId="{C0063DF3-9C3A-46FB-9954-CA1B0443596F}" srcId="{48287B86-CFFE-4795-94A9-9F34F4870CDB}" destId="{A57857AE-F31B-4B3A-8BB5-A33E1CE8CF78}" srcOrd="1" destOrd="0" parTransId="{A0870180-0C66-4780-BBBB-1647D3133C2B}" sibTransId="{647E127E-DBD6-4BB6-8542-D2873CFEE03F}"/>
    <dgm:cxn modelId="{3A40EE15-A6B7-4CFC-8F3B-B021124A9FE0}" type="presParOf" srcId="{C2019AAE-FE9A-4466-8085-90DA68C40D9B}" destId="{B8147F52-FF94-424C-B9E7-413A55C51E50}" srcOrd="0" destOrd="0" presId="urn:microsoft.com/office/officeart/2005/8/layout/hierarchy3"/>
    <dgm:cxn modelId="{03DE8807-7C19-419A-BCA4-A1F32B5E7CA2}" type="presParOf" srcId="{B8147F52-FF94-424C-B9E7-413A55C51E50}" destId="{5AF7B58D-2DCF-4918-8D56-1BB3BFF34ADF}" srcOrd="0" destOrd="0" presId="urn:microsoft.com/office/officeart/2005/8/layout/hierarchy3"/>
    <dgm:cxn modelId="{E9E1DDD8-DBD7-4FFA-B818-C311C46FB0B3}" type="presParOf" srcId="{5AF7B58D-2DCF-4918-8D56-1BB3BFF34ADF}" destId="{7BF781DF-7EC3-42E7-80E1-AF098D590A29}" srcOrd="0" destOrd="0" presId="urn:microsoft.com/office/officeart/2005/8/layout/hierarchy3"/>
    <dgm:cxn modelId="{713F9DFD-51EB-46AA-A370-75485A3C6BDD}" type="presParOf" srcId="{5AF7B58D-2DCF-4918-8D56-1BB3BFF34ADF}" destId="{E0C74D35-B4ED-4D3E-83BB-292F1A36CBCD}" srcOrd="1" destOrd="0" presId="urn:microsoft.com/office/officeart/2005/8/layout/hierarchy3"/>
    <dgm:cxn modelId="{82E95DAE-F6EB-41C1-B0A5-056ACE591D85}" type="presParOf" srcId="{B8147F52-FF94-424C-B9E7-413A55C51E50}" destId="{D38DB3DE-B295-4728-9EF1-A11529EEFFAE}" srcOrd="1" destOrd="0" presId="urn:microsoft.com/office/officeart/2005/8/layout/hierarchy3"/>
    <dgm:cxn modelId="{BAC460C4-D071-4D54-8ED0-F498480C120C}" type="presParOf" srcId="{D38DB3DE-B295-4728-9EF1-A11529EEFFAE}" destId="{AC805592-8CA7-4B2F-A861-48B9067956D7}" srcOrd="0" destOrd="0" presId="urn:microsoft.com/office/officeart/2005/8/layout/hierarchy3"/>
    <dgm:cxn modelId="{8858B0B5-041A-49C3-B804-73E494C5D282}" type="presParOf" srcId="{D38DB3DE-B295-4728-9EF1-A11529EEFFAE}" destId="{874F7C25-AB45-40AD-839F-10AF64B2C808}" srcOrd="1" destOrd="0" presId="urn:microsoft.com/office/officeart/2005/8/layout/hierarchy3"/>
    <dgm:cxn modelId="{324F58A9-FF3A-4B90-9F86-E1AA24070412}" type="presParOf" srcId="{D38DB3DE-B295-4728-9EF1-A11529EEFFAE}" destId="{DF6816C0-9E45-4D44-B741-2F4AA9984FEC}" srcOrd="2" destOrd="0" presId="urn:microsoft.com/office/officeart/2005/8/layout/hierarchy3"/>
    <dgm:cxn modelId="{2386612C-8AA0-4EA4-BBE7-202D0B5BF982}" type="presParOf" srcId="{D38DB3DE-B295-4728-9EF1-A11529EEFFAE}" destId="{5FDFE1F3-398F-4E79-BF7C-CA275DD9F022}" srcOrd="3" destOrd="0" presId="urn:microsoft.com/office/officeart/2005/8/layout/hierarchy3"/>
    <dgm:cxn modelId="{61D0D66A-607F-4E6E-9722-F306566E460D}" type="presParOf" srcId="{D38DB3DE-B295-4728-9EF1-A11529EEFFAE}" destId="{DD4F015D-E10A-449F-A89D-EBD3069BD9DF}" srcOrd="4" destOrd="0" presId="urn:microsoft.com/office/officeart/2005/8/layout/hierarchy3"/>
    <dgm:cxn modelId="{BDC75B3F-FC8B-4F58-83B2-CDA350F7D363}" type="presParOf" srcId="{D38DB3DE-B295-4728-9EF1-A11529EEFFAE}" destId="{78832D57-B1B1-440E-BF3E-AF0E313E4009}" srcOrd="5" destOrd="0" presId="urn:microsoft.com/office/officeart/2005/8/layout/hierarchy3"/>
    <dgm:cxn modelId="{1C7E2ACA-D105-4A27-8B7F-378A3EC70A16}" type="presParOf" srcId="{D38DB3DE-B295-4728-9EF1-A11529EEFFAE}" destId="{91E40519-4D13-4CE6-B2F3-90FA919F312D}" srcOrd="6" destOrd="0" presId="urn:microsoft.com/office/officeart/2005/8/layout/hierarchy3"/>
    <dgm:cxn modelId="{C80C61B0-A0E9-4469-8DD9-2F47C7E8490D}" type="presParOf" srcId="{D38DB3DE-B295-4728-9EF1-A11529EEFFAE}" destId="{8635A789-75A6-4B0B-B285-E76B52BC86D6}" srcOrd="7" destOrd="0" presId="urn:microsoft.com/office/officeart/2005/8/layout/hierarchy3"/>
    <dgm:cxn modelId="{28AC75E8-63C8-4084-9C73-963F3EB4EACD}" type="presParOf" srcId="{D38DB3DE-B295-4728-9EF1-A11529EEFFAE}" destId="{91544F6D-A55A-458C-981D-38B456B8F348}" srcOrd="8" destOrd="0" presId="urn:microsoft.com/office/officeart/2005/8/layout/hierarchy3"/>
    <dgm:cxn modelId="{21D93505-3E31-4897-B060-B3187432F104}" type="presParOf" srcId="{D38DB3DE-B295-4728-9EF1-A11529EEFFAE}" destId="{D49E9B33-28DC-4196-B909-2E87FBA35DA2}" srcOrd="9" destOrd="0" presId="urn:microsoft.com/office/officeart/2005/8/layout/hierarchy3"/>
    <dgm:cxn modelId="{8A9E7195-D8BB-4897-9749-948C15B136C2}" type="presParOf" srcId="{D38DB3DE-B295-4728-9EF1-A11529EEFFAE}" destId="{03396996-0241-448C-9391-239F426C75DF}" srcOrd="10" destOrd="0" presId="urn:microsoft.com/office/officeart/2005/8/layout/hierarchy3"/>
    <dgm:cxn modelId="{5DE974F4-1A25-41A1-AA9C-C9AD64A014EF}" type="presParOf" srcId="{D38DB3DE-B295-4728-9EF1-A11529EEFFAE}" destId="{2AB07A0D-7DC9-49B8-A481-E8455B073AA2}"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291C626-1075-41F9-BCA3-17C2FBF98A66}"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sl-SI"/>
        </a:p>
      </dgm:t>
    </dgm:pt>
    <dgm:pt modelId="{55A11DDC-8EE6-4EE5-99D1-8AEA5A333317}">
      <dgm:prSet phldrT="[Text]" custT="1"/>
      <dgm:spPr/>
      <dgm:t>
        <a:bodyPr/>
        <a:lstStyle/>
        <a:p>
          <a:pPr algn="ctr"/>
          <a:r>
            <a:rPr lang="sl-SI" sz="2200" b="1" dirty="0">
              <a:latin typeface="Comic Sans MS" pitchFamily="66" charset="0"/>
            </a:rPr>
            <a:t>Oprema, ki spada pod delovno površino, ne sme predstavljati nevarnosti za poškodbe ali zdravstveno okvaro delavca. </a:t>
          </a:r>
          <a:endParaRPr lang="sl-SI" sz="2200" dirty="0"/>
        </a:p>
      </dgm:t>
    </dgm:pt>
    <dgm:pt modelId="{ED4D2091-EB1E-40EC-8A43-14C5A83A236A}" type="parTrans" cxnId="{246E412F-25A5-46E8-A7C8-9E55BA80720A}">
      <dgm:prSet/>
      <dgm:spPr/>
      <dgm:t>
        <a:bodyPr/>
        <a:lstStyle/>
        <a:p>
          <a:endParaRPr lang="sl-SI" sz="2000"/>
        </a:p>
      </dgm:t>
    </dgm:pt>
    <dgm:pt modelId="{A6C3AC5C-0D31-4612-AA40-3550D3448FB7}" type="sibTrans" cxnId="{246E412F-25A5-46E8-A7C8-9E55BA80720A}">
      <dgm:prSet/>
      <dgm:spPr/>
      <dgm:t>
        <a:bodyPr/>
        <a:lstStyle/>
        <a:p>
          <a:endParaRPr lang="sl-SI" sz="2000"/>
        </a:p>
      </dgm:t>
    </dgm:pt>
    <dgm:pt modelId="{D077A6FC-03FC-4438-9493-C5D904D696BB}">
      <dgm:prSet custT="1"/>
      <dgm:spPr/>
      <dgm:t>
        <a:bodyPr/>
        <a:lstStyle/>
        <a:p>
          <a:pPr algn="ctr"/>
          <a:r>
            <a:rPr lang="sl-SI" sz="2200" b="1">
              <a:latin typeface="Comic Sans MS" pitchFamily="66" charset="0"/>
            </a:rPr>
            <a:t>Računalniški zaslon mora biti oddaljen od oči vsaj 500 mm, vendar ne toliko, da bi delavcu povzročal težave pri branju podatkov ali kakšne druge težave. </a:t>
          </a:r>
          <a:endParaRPr lang="sl-SI" sz="2200" b="1" dirty="0">
            <a:latin typeface="Comic Sans MS" pitchFamily="66" charset="0"/>
          </a:endParaRPr>
        </a:p>
      </dgm:t>
    </dgm:pt>
    <dgm:pt modelId="{0CD69200-0854-4BD0-947F-E7B2C89E5D44}" type="parTrans" cxnId="{4E55D71A-2B3F-43C2-908E-BD291CCBE35D}">
      <dgm:prSet/>
      <dgm:spPr/>
      <dgm:t>
        <a:bodyPr/>
        <a:lstStyle/>
        <a:p>
          <a:endParaRPr lang="sl-SI" sz="2000"/>
        </a:p>
      </dgm:t>
    </dgm:pt>
    <dgm:pt modelId="{53454449-3AA7-4BFC-A3CA-B6989ADF0D3A}" type="sibTrans" cxnId="{4E55D71A-2B3F-43C2-908E-BD291CCBE35D}">
      <dgm:prSet/>
      <dgm:spPr/>
      <dgm:t>
        <a:bodyPr/>
        <a:lstStyle/>
        <a:p>
          <a:endParaRPr lang="sl-SI" sz="2000"/>
        </a:p>
      </dgm:t>
    </dgm:pt>
    <dgm:pt modelId="{2E49A3ED-C632-4E2F-98AA-5491B139CEB5}" type="pres">
      <dgm:prSet presAssocID="{E291C626-1075-41F9-BCA3-17C2FBF98A66}" presName="linear" presStyleCnt="0">
        <dgm:presLayoutVars>
          <dgm:dir/>
          <dgm:animLvl val="lvl"/>
          <dgm:resizeHandles val="exact"/>
        </dgm:presLayoutVars>
      </dgm:prSet>
      <dgm:spPr/>
    </dgm:pt>
    <dgm:pt modelId="{6DB9399B-E3D0-4311-95D7-EA826A89D916}" type="pres">
      <dgm:prSet presAssocID="{55A11DDC-8EE6-4EE5-99D1-8AEA5A333317}" presName="parentLin" presStyleCnt="0"/>
      <dgm:spPr/>
    </dgm:pt>
    <dgm:pt modelId="{40B341D9-5BF7-4CC6-8C84-7F3499DEC29A}" type="pres">
      <dgm:prSet presAssocID="{55A11DDC-8EE6-4EE5-99D1-8AEA5A333317}" presName="parentLeftMargin" presStyleLbl="node1" presStyleIdx="0" presStyleCnt="2"/>
      <dgm:spPr/>
    </dgm:pt>
    <dgm:pt modelId="{99A6968F-7347-4C38-9004-D71D0BEFFBC8}" type="pres">
      <dgm:prSet presAssocID="{55A11DDC-8EE6-4EE5-99D1-8AEA5A333317}" presName="parentText" presStyleLbl="node1" presStyleIdx="0" presStyleCnt="2" custScaleX="142857" custLinFactNeighborX="42577" custLinFactNeighborY="4700">
        <dgm:presLayoutVars>
          <dgm:chMax val="0"/>
          <dgm:bulletEnabled val="1"/>
        </dgm:presLayoutVars>
      </dgm:prSet>
      <dgm:spPr/>
    </dgm:pt>
    <dgm:pt modelId="{9DE60A5D-DDB1-40AD-B1AA-A2D17911FBC2}" type="pres">
      <dgm:prSet presAssocID="{55A11DDC-8EE6-4EE5-99D1-8AEA5A333317}" presName="negativeSpace" presStyleCnt="0"/>
      <dgm:spPr/>
    </dgm:pt>
    <dgm:pt modelId="{C052419E-A555-43D2-BC11-51D259F6E725}" type="pres">
      <dgm:prSet presAssocID="{55A11DDC-8EE6-4EE5-99D1-8AEA5A333317}" presName="childText" presStyleLbl="conFgAcc1" presStyleIdx="0" presStyleCnt="2">
        <dgm:presLayoutVars>
          <dgm:bulletEnabled val="1"/>
        </dgm:presLayoutVars>
      </dgm:prSet>
      <dgm:spPr/>
    </dgm:pt>
    <dgm:pt modelId="{2F7A6933-7D0D-4720-9F5A-815F0483AD6F}" type="pres">
      <dgm:prSet presAssocID="{A6C3AC5C-0D31-4612-AA40-3550D3448FB7}" presName="spaceBetweenRectangles" presStyleCnt="0"/>
      <dgm:spPr/>
    </dgm:pt>
    <dgm:pt modelId="{035D55D9-59A9-4A43-8803-1B4B535183F6}" type="pres">
      <dgm:prSet presAssocID="{D077A6FC-03FC-4438-9493-C5D904D696BB}" presName="parentLin" presStyleCnt="0"/>
      <dgm:spPr/>
    </dgm:pt>
    <dgm:pt modelId="{40A77549-D45D-446B-BBBA-860C0334F6F6}" type="pres">
      <dgm:prSet presAssocID="{D077A6FC-03FC-4438-9493-C5D904D696BB}" presName="parentLeftMargin" presStyleLbl="node1" presStyleIdx="0" presStyleCnt="2"/>
      <dgm:spPr/>
    </dgm:pt>
    <dgm:pt modelId="{64CD8A4F-F1B0-438B-B210-DAD695EC10CB}" type="pres">
      <dgm:prSet presAssocID="{D077A6FC-03FC-4438-9493-C5D904D696BB}" presName="parentText" presStyleLbl="node1" presStyleIdx="1" presStyleCnt="2" custScaleX="142857">
        <dgm:presLayoutVars>
          <dgm:chMax val="0"/>
          <dgm:bulletEnabled val="1"/>
        </dgm:presLayoutVars>
      </dgm:prSet>
      <dgm:spPr/>
    </dgm:pt>
    <dgm:pt modelId="{2BF03762-A225-4E44-8850-8458037C45E9}" type="pres">
      <dgm:prSet presAssocID="{D077A6FC-03FC-4438-9493-C5D904D696BB}" presName="negativeSpace" presStyleCnt="0"/>
      <dgm:spPr/>
    </dgm:pt>
    <dgm:pt modelId="{4E6EEA33-A95E-4378-A4D2-39A0507A0C1E}" type="pres">
      <dgm:prSet presAssocID="{D077A6FC-03FC-4438-9493-C5D904D696BB}" presName="childText" presStyleLbl="conFgAcc1" presStyleIdx="1" presStyleCnt="2">
        <dgm:presLayoutVars>
          <dgm:bulletEnabled val="1"/>
        </dgm:presLayoutVars>
      </dgm:prSet>
      <dgm:spPr/>
    </dgm:pt>
  </dgm:ptLst>
  <dgm:cxnLst>
    <dgm:cxn modelId="{4E55D71A-2B3F-43C2-908E-BD291CCBE35D}" srcId="{E291C626-1075-41F9-BCA3-17C2FBF98A66}" destId="{D077A6FC-03FC-4438-9493-C5D904D696BB}" srcOrd="1" destOrd="0" parTransId="{0CD69200-0854-4BD0-947F-E7B2C89E5D44}" sibTransId="{53454449-3AA7-4BFC-A3CA-B6989ADF0D3A}"/>
    <dgm:cxn modelId="{246E412F-25A5-46E8-A7C8-9E55BA80720A}" srcId="{E291C626-1075-41F9-BCA3-17C2FBF98A66}" destId="{55A11DDC-8EE6-4EE5-99D1-8AEA5A333317}" srcOrd="0" destOrd="0" parTransId="{ED4D2091-EB1E-40EC-8A43-14C5A83A236A}" sibTransId="{A6C3AC5C-0D31-4612-AA40-3550D3448FB7}"/>
    <dgm:cxn modelId="{77B8A635-C3F9-4F2E-B779-CEAF790E3EAA}" type="presOf" srcId="{D077A6FC-03FC-4438-9493-C5D904D696BB}" destId="{64CD8A4F-F1B0-438B-B210-DAD695EC10CB}" srcOrd="1" destOrd="0" presId="urn:microsoft.com/office/officeart/2005/8/layout/list1"/>
    <dgm:cxn modelId="{E0D8BB39-CB37-4472-BD1C-E09C7F2487AE}" type="presOf" srcId="{55A11DDC-8EE6-4EE5-99D1-8AEA5A333317}" destId="{99A6968F-7347-4C38-9004-D71D0BEFFBC8}" srcOrd="1" destOrd="0" presId="urn:microsoft.com/office/officeart/2005/8/layout/list1"/>
    <dgm:cxn modelId="{FECC6D5C-9B04-4554-ABA0-EC10BA521B6D}" type="presOf" srcId="{E291C626-1075-41F9-BCA3-17C2FBF98A66}" destId="{2E49A3ED-C632-4E2F-98AA-5491B139CEB5}" srcOrd="0" destOrd="0" presId="urn:microsoft.com/office/officeart/2005/8/layout/list1"/>
    <dgm:cxn modelId="{65AC335D-E654-496F-A0DF-8A8DCBC47369}" type="presOf" srcId="{55A11DDC-8EE6-4EE5-99D1-8AEA5A333317}" destId="{40B341D9-5BF7-4CC6-8C84-7F3499DEC29A}" srcOrd="0" destOrd="0" presId="urn:microsoft.com/office/officeart/2005/8/layout/list1"/>
    <dgm:cxn modelId="{F47EAB62-4CE1-42A3-A782-728A1020641D}" type="presOf" srcId="{D077A6FC-03FC-4438-9493-C5D904D696BB}" destId="{40A77549-D45D-446B-BBBA-860C0334F6F6}" srcOrd="0" destOrd="0" presId="urn:microsoft.com/office/officeart/2005/8/layout/list1"/>
    <dgm:cxn modelId="{5C6FBDBB-CF28-471D-9070-08BD18A2A7D4}" type="presParOf" srcId="{2E49A3ED-C632-4E2F-98AA-5491B139CEB5}" destId="{6DB9399B-E3D0-4311-95D7-EA826A89D916}" srcOrd="0" destOrd="0" presId="urn:microsoft.com/office/officeart/2005/8/layout/list1"/>
    <dgm:cxn modelId="{F9B5E74F-7D16-4501-876E-2BE13E76A310}" type="presParOf" srcId="{6DB9399B-E3D0-4311-95D7-EA826A89D916}" destId="{40B341D9-5BF7-4CC6-8C84-7F3499DEC29A}" srcOrd="0" destOrd="0" presId="urn:microsoft.com/office/officeart/2005/8/layout/list1"/>
    <dgm:cxn modelId="{0F89B3B9-00AE-4776-B09D-9C6BEEA33C22}" type="presParOf" srcId="{6DB9399B-E3D0-4311-95D7-EA826A89D916}" destId="{99A6968F-7347-4C38-9004-D71D0BEFFBC8}" srcOrd="1" destOrd="0" presId="urn:microsoft.com/office/officeart/2005/8/layout/list1"/>
    <dgm:cxn modelId="{C2AA31E5-D2B4-468F-8939-CD9CDFFF4A20}" type="presParOf" srcId="{2E49A3ED-C632-4E2F-98AA-5491B139CEB5}" destId="{9DE60A5D-DDB1-40AD-B1AA-A2D17911FBC2}" srcOrd="1" destOrd="0" presId="urn:microsoft.com/office/officeart/2005/8/layout/list1"/>
    <dgm:cxn modelId="{3CAF5DD9-A52B-41F7-BBCC-EAE1C40595D0}" type="presParOf" srcId="{2E49A3ED-C632-4E2F-98AA-5491B139CEB5}" destId="{C052419E-A555-43D2-BC11-51D259F6E725}" srcOrd="2" destOrd="0" presId="urn:microsoft.com/office/officeart/2005/8/layout/list1"/>
    <dgm:cxn modelId="{D0CDF4B2-CD75-41EF-90AE-45A50E556183}" type="presParOf" srcId="{2E49A3ED-C632-4E2F-98AA-5491B139CEB5}" destId="{2F7A6933-7D0D-4720-9F5A-815F0483AD6F}" srcOrd="3" destOrd="0" presId="urn:microsoft.com/office/officeart/2005/8/layout/list1"/>
    <dgm:cxn modelId="{C220474B-9D21-4965-ADE8-EE97FB5E1B13}" type="presParOf" srcId="{2E49A3ED-C632-4E2F-98AA-5491B139CEB5}" destId="{035D55D9-59A9-4A43-8803-1B4B535183F6}" srcOrd="4" destOrd="0" presId="urn:microsoft.com/office/officeart/2005/8/layout/list1"/>
    <dgm:cxn modelId="{341F1075-0287-45AB-B98C-9427BE8C8F9D}" type="presParOf" srcId="{035D55D9-59A9-4A43-8803-1B4B535183F6}" destId="{40A77549-D45D-446B-BBBA-860C0334F6F6}" srcOrd="0" destOrd="0" presId="urn:microsoft.com/office/officeart/2005/8/layout/list1"/>
    <dgm:cxn modelId="{7906F3AF-4A0C-4580-9019-5F3E442AD8F6}" type="presParOf" srcId="{035D55D9-59A9-4A43-8803-1B4B535183F6}" destId="{64CD8A4F-F1B0-438B-B210-DAD695EC10CB}" srcOrd="1" destOrd="0" presId="urn:microsoft.com/office/officeart/2005/8/layout/list1"/>
    <dgm:cxn modelId="{5225B8E5-9521-49E4-BFD0-D07253A8B101}" type="presParOf" srcId="{2E49A3ED-C632-4E2F-98AA-5491B139CEB5}" destId="{2BF03762-A225-4E44-8850-8458037C45E9}" srcOrd="5" destOrd="0" presId="urn:microsoft.com/office/officeart/2005/8/layout/list1"/>
    <dgm:cxn modelId="{A8C498F8-B9D1-4AF7-935B-2813A48CD2E2}" type="presParOf" srcId="{2E49A3ED-C632-4E2F-98AA-5491B139CEB5}" destId="{4E6EEA33-A95E-4378-A4D2-39A0507A0C1E}"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138206-DB2A-481F-B47D-FCEF86C89D0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sl-SI"/>
        </a:p>
      </dgm:t>
    </dgm:pt>
    <dgm:pt modelId="{D37E3A55-28FD-4D84-8EF5-252917796DDF}">
      <dgm:prSet phldrT="[Text]">
        <dgm:style>
          <a:lnRef idx="1">
            <a:schemeClr val="accent6"/>
          </a:lnRef>
          <a:fillRef idx="2">
            <a:schemeClr val="accent6"/>
          </a:fillRef>
          <a:effectRef idx="1">
            <a:schemeClr val="accent6"/>
          </a:effectRef>
          <a:fontRef idx="minor">
            <a:schemeClr val="dk1"/>
          </a:fontRef>
        </dgm:style>
      </dgm:prSet>
      <dgm:spPr/>
      <dgm:t>
        <a:bodyPr/>
        <a:lstStyle/>
        <a:p>
          <a:r>
            <a:rPr lang="sl-SI" altLang="zh-CN" b="1" dirty="0">
              <a:solidFill>
                <a:srgbClr val="0000FF"/>
              </a:solidFill>
              <a:latin typeface="Comic Sans MS" pitchFamily="66" charset="0"/>
            </a:rPr>
            <a:t>Med najpogostejšimi vzroki pa so bili: </a:t>
          </a:r>
          <a:endParaRPr lang="sl-SI" dirty="0">
            <a:solidFill>
              <a:srgbClr val="0000FF"/>
            </a:solidFill>
          </a:endParaRPr>
        </a:p>
      </dgm:t>
    </dgm:pt>
    <dgm:pt modelId="{6E2F5ABD-8378-4C57-8B61-2C7099FB0D15}" type="parTrans" cxnId="{DD5847F6-0F50-4C80-8C67-28F364C3E43E}">
      <dgm:prSet/>
      <dgm:spPr/>
      <dgm:t>
        <a:bodyPr/>
        <a:lstStyle/>
        <a:p>
          <a:endParaRPr lang="sl-SI"/>
        </a:p>
      </dgm:t>
    </dgm:pt>
    <dgm:pt modelId="{6AEEF1A2-76B1-442E-91E1-2EED35C9B023}" type="sibTrans" cxnId="{DD5847F6-0F50-4C80-8C67-28F364C3E43E}">
      <dgm:prSet/>
      <dgm:spPr/>
      <dgm:t>
        <a:bodyPr/>
        <a:lstStyle/>
        <a:p>
          <a:endParaRPr lang="sl-SI"/>
        </a:p>
      </dgm:t>
    </dgm:pt>
    <dgm:pt modelId="{9EF8181C-1BAE-46DC-AB7F-C41E984D1187}">
      <dgm:prSet custT="1">
        <dgm:style>
          <a:lnRef idx="1">
            <a:schemeClr val="accent2"/>
          </a:lnRef>
          <a:fillRef idx="2">
            <a:schemeClr val="accent2"/>
          </a:fillRef>
          <a:effectRef idx="1">
            <a:schemeClr val="accent2"/>
          </a:effectRef>
          <a:fontRef idx="minor">
            <a:schemeClr val="dk1"/>
          </a:fontRef>
        </dgm:style>
      </dgm:prSet>
      <dgm:spPr/>
      <dgm:t>
        <a:bodyPr/>
        <a:lstStyle/>
        <a:p>
          <a:r>
            <a:rPr lang="sl-SI" altLang="zh-CN" sz="2400" b="1" dirty="0">
              <a:solidFill>
                <a:schemeClr val="tx1"/>
              </a:solidFill>
              <a:latin typeface="Comic Sans MS" pitchFamily="66" charset="0"/>
            </a:rPr>
            <a:t>padec z višine </a:t>
          </a:r>
        </a:p>
      </dgm:t>
    </dgm:pt>
    <dgm:pt modelId="{FF244A82-DD36-46FB-BCF4-59C04E3A2596}" type="parTrans" cxnId="{1AB26EBC-BFE5-4D47-B2B9-135CD2294C33}">
      <dgm:prSet>
        <dgm:style>
          <a:lnRef idx="3">
            <a:schemeClr val="accent2"/>
          </a:lnRef>
          <a:fillRef idx="0">
            <a:schemeClr val="accent2"/>
          </a:fillRef>
          <a:effectRef idx="2">
            <a:schemeClr val="accent2"/>
          </a:effectRef>
          <a:fontRef idx="minor">
            <a:schemeClr val="tx1"/>
          </a:fontRef>
        </dgm:style>
      </dgm:prSet>
      <dgm:spPr/>
      <dgm:t>
        <a:bodyPr/>
        <a:lstStyle/>
        <a:p>
          <a:endParaRPr lang="sl-SI"/>
        </a:p>
      </dgm:t>
    </dgm:pt>
    <dgm:pt modelId="{C357CAD5-54AC-4D29-84B1-9F3457785420}" type="sibTrans" cxnId="{1AB26EBC-BFE5-4D47-B2B9-135CD2294C33}">
      <dgm:prSet/>
      <dgm:spPr/>
      <dgm:t>
        <a:bodyPr/>
        <a:lstStyle/>
        <a:p>
          <a:endParaRPr lang="sl-SI"/>
        </a:p>
      </dgm:t>
    </dgm:pt>
    <dgm:pt modelId="{1259D090-90F2-49C1-A68E-56BEA4063AA3}">
      <dgm:prSet custT="1">
        <dgm:style>
          <a:lnRef idx="1">
            <a:schemeClr val="accent4"/>
          </a:lnRef>
          <a:fillRef idx="2">
            <a:schemeClr val="accent4"/>
          </a:fillRef>
          <a:effectRef idx="1">
            <a:schemeClr val="accent4"/>
          </a:effectRef>
          <a:fontRef idx="minor">
            <a:schemeClr val="dk1"/>
          </a:fontRef>
        </dgm:style>
      </dgm:prSet>
      <dgm:spPr/>
      <dgm:t>
        <a:bodyPr/>
        <a:lstStyle/>
        <a:p>
          <a:r>
            <a:rPr lang="sl-SI" sz="2400" b="1" dirty="0">
              <a:latin typeface="Comic Sans MS" panose="030F0702030302020204" pitchFamily="66" charset="0"/>
            </a:rPr>
            <a:t>prevrnitev bremena na delavca </a:t>
          </a:r>
          <a:endParaRPr lang="sl-SI" altLang="zh-CN" sz="2400" b="1" dirty="0">
            <a:solidFill>
              <a:schemeClr val="tx1"/>
            </a:solidFill>
            <a:latin typeface="Comic Sans MS" pitchFamily="66" charset="0"/>
          </a:endParaRPr>
        </a:p>
      </dgm:t>
    </dgm:pt>
    <dgm:pt modelId="{03804AC5-4873-43B6-B45E-78BA73BA15BA}" type="parTrans" cxnId="{F61B3AC2-ECEE-4D5F-BA31-3D21E6E61CEA}">
      <dgm:prSet>
        <dgm:style>
          <a:lnRef idx="3">
            <a:schemeClr val="accent5"/>
          </a:lnRef>
          <a:fillRef idx="0">
            <a:schemeClr val="accent5"/>
          </a:fillRef>
          <a:effectRef idx="2">
            <a:schemeClr val="accent5"/>
          </a:effectRef>
          <a:fontRef idx="minor">
            <a:schemeClr val="tx1"/>
          </a:fontRef>
        </dgm:style>
      </dgm:prSet>
      <dgm:spPr/>
      <dgm:t>
        <a:bodyPr/>
        <a:lstStyle/>
        <a:p>
          <a:endParaRPr lang="sl-SI"/>
        </a:p>
      </dgm:t>
    </dgm:pt>
    <dgm:pt modelId="{180F88FC-EC3B-48DE-9512-755B8F355484}" type="sibTrans" cxnId="{F61B3AC2-ECEE-4D5F-BA31-3D21E6E61CEA}">
      <dgm:prSet/>
      <dgm:spPr/>
      <dgm:t>
        <a:bodyPr/>
        <a:lstStyle/>
        <a:p>
          <a:endParaRPr lang="sl-SI"/>
        </a:p>
      </dgm:t>
    </dgm:pt>
    <dgm:pt modelId="{C39D4A33-F582-4242-ADB4-52ADD1115552}">
      <dgm:prSet custT="1">
        <dgm:style>
          <a:lnRef idx="1">
            <a:schemeClr val="accent1"/>
          </a:lnRef>
          <a:fillRef idx="2">
            <a:schemeClr val="accent1"/>
          </a:fillRef>
          <a:effectRef idx="1">
            <a:schemeClr val="accent1"/>
          </a:effectRef>
          <a:fontRef idx="minor">
            <a:schemeClr val="dk1"/>
          </a:fontRef>
        </dgm:style>
      </dgm:prSet>
      <dgm:spPr/>
      <dgm:t>
        <a:bodyPr/>
        <a:lstStyle/>
        <a:p>
          <a:r>
            <a:rPr lang="sl-SI" altLang="zh-CN" sz="2400" b="1" dirty="0">
              <a:solidFill>
                <a:schemeClr val="tx1"/>
              </a:solidFill>
              <a:latin typeface="Comic Sans MS" pitchFamily="66" charset="0"/>
            </a:rPr>
            <a:t>udar električnega toka</a:t>
          </a:r>
          <a:endParaRPr lang="sl-SI" sz="2400" b="1" dirty="0">
            <a:solidFill>
              <a:schemeClr val="tx1"/>
            </a:solidFill>
            <a:latin typeface="Comic Sans MS" pitchFamily="66" charset="0"/>
          </a:endParaRPr>
        </a:p>
      </dgm:t>
    </dgm:pt>
    <dgm:pt modelId="{FF49B73D-D1E6-4A41-8257-385AF51F2A23}" type="parTrans" cxnId="{3738CF42-4CAD-49C4-A7D5-46A7EEEB0421}">
      <dgm:prSet>
        <dgm:style>
          <a:lnRef idx="3">
            <a:schemeClr val="accent1"/>
          </a:lnRef>
          <a:fillRef idx="0">
            <a:schemeClr val="accent1"/>
          </a:fillRef>
          <a:effectRef idx="2">
            <a:schemeClr val="accent1"/>
          </a:effectRef>
          <a:fontRef idx="minor">
            <a:schemeClr val="tx1"/>
          </a:fontRef>
        </dgm:style>
      </dgm:prSet>
      <dgm:spPr/>
      <dgm:t>
        <a:bodyPr/>
        <a:lstStyle/>
        <a:p>
          <a:endParaRPr lang="sl-SI"/>
        </a:p>
      </dgm:t>
    </dgm:pt>
    <dgm:pt modelId="{97AC4E1C-1AD9-47E0-8EE9-83CD10C0A295}" type="sibTrans" cxnId="{3738CF42-4CAD-49C4-A7D5-46A7EEEB0421}">
      <dgm:prSet/>
      <dgm:spPr/>
      <dgm:t>
        <a:bodyPr/>
        <a:lstStyle/>
        <a:p>
          <a:endParaRPr lang="sl-SI"/>
        </a:p>
      </dgm:t>
    </dgm:pt>
    <dgm:pt modelId="{72F94C3F-2C41-4C17-A166-31277CDEE54D}" type="pres">
      <dgm:prSet presAssocID="{B2138206-DB2A-481F-B47D-FCEF86C89D04}" presName="hierChild1" presStyleCnt="0">
        <dgm:presLayoutVars>
          <dgm:orgChart val="1"/>
          <dgm:chPref val="1"/>
          <dgm:dir/>
          <dgm:animOne val="branch"/>
          <dgm:animLvl val="lvl"/>
          <dgm:resizeHandles/>
        </dgm:presLayoutVars>
      </dgm:prSet>
      <dgm:spPr/>
    </dgm:pt>
    <dgm:pt modelId="{5B4AC80B-E83D-4D58-A8B5-A307F724A3BE}" type="pres">
      <dgm:prSet presAssocID="{D37E3A55-28FD-4D84-8EF5-252917796DDF}" presName="hierRoot1" presStyleCnt="0">
        <dgm:presLayoutVars>
          <dgm:hierBranch val="init"/>
        </dgm:presLayoutVars>
      </dgm:prSet>
      <dgm:spPr/>
    </dgm:pt>
    <dgm:pt modelId="{8A18747B-95DE-4F56-83CF-A03C454D1C32}" type="pres">
      <dgm:prSet presAssocID="{D37E3A55-28FD-4D84-8EF5-252917796DDF}" presName="rootComposite1" presStyleCnt="0"/>
      <dgm:spPr/>
    </dgm:pt>
    <dgm:pt modelId="{07D1B1A6-A391-4AF9-9388-5EABDFAF3EA5}" type="pres">
      <dgm:prSet presAssocID="{D37E3A55-28FD-4D84-8EF5-252917796DDF}" presName="rootText1" presStyleLbl="node0" presStyleIdx="0" presStyleCnt="1" custScaleX="313844" custScaleY="68302">
        <dgm:presLayoutVars>
          <dgm:chPref val="3"/>
        </dgm:presLayoutVars>
      </dgm:prSet>
      <dgm:spPr/>
    </dgm:pt>
    <dgm:pt modelId="{A549A5A3-F5D9-4D10-936F-DB9FED313781}" type="pres">
      <dgm:prSet presAssocID="{D37E3A55-28FD-4D84-8EF5-252917796DDF}" presName="rootConnector1" presStyleLbl="node1" presStyleIdx="0" presStyleCnt="0"/>
      <dgm:spPr/>
    </dgm:pt>
    <dgm:pt modelId="{F72151A2-39ED-4AFE-AF93-AEB060AE2BF1}" type="pres">
      <dgm:prSet presAssocID="{D37E3A55-28FD-4D84-8EF5-252917796DDF}" presName="hierChild2" presStyleCnt="0"/>
      <dgm:spPr/>
    </dgm:pt>
    <dgm:pt modelId="{DA2819BF-08FF-4E62-AFAC-018CF89918B1}" type="pres">
      <dgm:prSet presAssocID="{FF244A82-DD36-46FB-BCF4-59C04E3A2596}" presName="Name37" presStyleLbl="parChTrans1D2" presStyleIdx="0" presStyleCnt="3"/>
      <dgm:spPr/>
    </dgm:pt>
    <dgm:pt modelId="{F992B231-7B7B-489D-96F3-3AEAEB4AA98A}" type="pres">
      <dgm:prSet presAssocID="{9EF8181C-1BAE-46DC-AB7F-C41E984D1187}" presName="hierRoot2" presStyleCnt="0">
        <dgm:presLayoutVars>
          <dgm:hierBranch val="init"/>
        </dgm:presLayoutVars>
      </dgm:prSet>
      <dgm:spPr/>
    </dgm:pt>
    <dgm:pt modelId="{7FB78A86-3DD0-4DD4-B949-B2A594566668}" type="pres">
      <dgm:prSet presAssocID="{9EF8181C-1BAE-46DC-AB7F-C41E984D1187}" presName="rootComposite" presStyleCnt="0"/>
      <dgm:spPr/>
    </dgm:pt>
    <dgm:pt modelId="{074AF7AB-4F4B-44C7-9ABC-38CF86179DEB}" type="pres">
      <dgm:prSet presAssocID="{9EF8181C-1BAE-46DC-AB7F-C41E984D1187}" presName="rootText" presStyleLbl="node2" presStyleIdx="0" presStyleCnt="3" custScaleX="121000" custScaleY="110000">
        <dgm:presLayoutVars>
          <dgm:chPref val="3"/>
        </dgm:presLayoutVars>
      </dgm:prSet>
      <dgm:spPr/>
    </dgm:pt>
    <dgm:pt modelId="{4CE1A0E1-17C6-4209-8918-2D7F951D8400}" type="pres">
      <dgm:prSet presAssocID="{9EF8181C-1BAE-46DC-AB7F-C41E984D1187}" presName="rootConnector" presStyleLbl="node2" presStyleIdx="0" presStyleCnt="3"/>
      <dgm:spPr/>
    </dgm:pt>
    <dgm:pt modelId="{BC6F57B8-B11E-4DE5-93FD-25A3986FD3A6}" type="pres">
      <dgm:prSet presAssocID="{9EF8181C-1BAE-46DC-AB7F-C41E984D1187}" presName="hierChild4" presStyleCnt="0"/>
      <dgm:spPr/>
    </dgm:pt>
    <dgm:pt modelId="{E07AD6D0-B4ED-495D-B30B-5A10999838E1}" type="pres">
      <dgm:prSet presAssocID="{9EF8181C-1BAE-46DC-AB7F-C41E984D1187}" presName="hierChild5" presStyleCnt="0"/>
      <dgm:spPr/>
    </dgm:pt>
    <dgm:pt modelId="{07FBC633-537A-44D3-B123-60C17A4048AB}" type="pres">
      <dgm:prSet presAssocID="{03804AC5-4873-43B6-B45E-78BA73BA15BA}" presName="Name37" presStyleLbl="parChTrans1D2" presStyleIdx="1" presStyleCnt="3"/>
      <dgm:spPr/>
    </dgm:pt>
    <dgm:pt modelId="{CA60B49D-532C-4D52-B877-E697308C8A43}" type="pres">
      <dgm:prSet presAssocID="{1259D090-90F2-49C1-A68E-56BEA4063AA3}" presName="hierRoot2" presStyleCnt="0">
        <dgm:presLayoutVars>
          <dgm:hierBranch val="init"/>
        </dgm:presLayoutVars>
      </dgm:prSet>
      <dgm:spPr/>
    </dgm:pt>
    <dgm:pt modelId="{A0801820-720B-4B21-BDC4-96CCEA09528B}" type="pres">
      <dgm:prSet presAssocID="{1259D090-90F2-49C1-A68E-56BEA4063AA3}" presName="rootComposite" presStyleCnt="0"/>
      <dgm:spPr/>
    </dgm:pt>
    <dgm:pt modelId="{53AEA6AE-829A-4E92-8F1B-841F071ADF09}" type="pres">
      <dgm:prSet presAssocID="{1259D090-90F2-49C1-A68E-56BEA4063AA3}" presName="rootText" presStyleLbl="node2" presStyleIdx="1" presStyleCnt="3" custScaleX="133100" custScaleY="110000">
        <dgm:presLayoutVars>
          <dgm:chPref val="3"/>
        </dgm:presLayoutVars>
      </dgm:prSet>
      <dgm:spPr/>
    </dgm:pt>
    <dgm:pt modelId="{49097A02-C535-442A-BB1E-C980FC978AF7}" type="pres">
      <dgm:prSet presAssocID="{1259D090-90F2-49C1-A68E-56BEA4063AA3}" presName="rootConnector" presStyleLbl="node2" presStyleIdx="1" presStyleCnt="3"/>
      <dgm:spPr/>
    </dgm:pt>
    <dgm:pt modelId="{AE62CAC2-4787-4F01-BFD6-E97469E840CB}" type="pres">
      <dgm:prSet presAssocID="{1259D090-90F2-49C1-A68E-56BEA4063AA3}" presName="hierChild4" presStyleCnt="0"/>
      <dgm:spPr/>
    </dgm:pt>
    <dgm:pt modelId="{4EC3BD26-0267-484F-A0DA-B4628C6029EA}" type="pres">
      <dgm:prSet presAssocID="{1259D090-90F2-49C1-A68E-56BEA4063AA3}" presName="hierChild5" presStyleCnt="0"/>
      <dgm:spPr/>
    </dgm:pt>
    <dgm:pt modelId="{1EAD470F-DFBC-436C-9B87-9DC95243FE47}" type="pres">
      <dgm:prSet presAssocID="{FF49B73D-D1E6-4A41-8257-385AF51F2A23}" presName="Name37" presStyleLbl="parChTrans1D2" presStyleIdx="2" presStyleCnt="3"/>
      <dgm:spPr/>
    </dgm:pt>
    <dgm:pt modelId="{79B49DBC-DD62-42D1-B14E-CFA407DFE9A0}" type="pres">
      <dgm:prSet presAssocID="{C39D4A33-F582-4242-ADB4-52ADD1115552}" presName="hierRoot2" presStyleCnt="0">
        <dgm:presLayoutVars>
          <dgm:hierBranch val="init"/>
        </dgm:presLayoutVars>
      </dgm:prSet>
      <dgm:spPr/>
    </dgm:pt>
    <dgm:pt modelId="{C488C06C-AA41-41FF-8139-D4FE1A67F4A9}" type="pres">
      <dgm:prSet presAssocID="{C39D4A33-F582-4242-ADB4-52ADD1115552}" presName="rootComposite" presStyleCnt="0"/>
      <dgm:spPr/>
    </dgm:pt>
    <dgm:pt modelId="{237B8C58-A308-4C2B-9890-23B4323608CD}" type="pres">
      <dgm:prSet presAssocID="{C39D4A33-F582-4242-ADB4-52ADD1115552}" presName="rootText" presStyleLbl="node2" presStyleIdx="2" presStyleCnt="3" custScaleX="146410" custScaleY="110000">
        <dgm:presLayoutVars>
          <dgm:chPref val="3"/>
        </dgm:presLayoutVars>
      </dgm:prSet>
      <dgm:spPr/>
    </dgm:pt>
    <dgm:pt modelId="{6FED25E9-2DB6-423C-870B-1412A85084E4}" type="pres">
      <dgm:prSet presAssocID="{C39D4A33-F582-4242-ADB4-52ADD1115552}" presName="rootConnector" presStyleLbl="node2" presStyleIdx="2" presStyleCnt="3"/>
      <dgm:spPr/>
    </dgm:pt>
    <dgm:pt modelId="{960A8DBD-BE14-4235-812F-CC6411C7B7C3}" type="pres">
      <dgm:prSet presAssocID="{C39D4A33-F582-4242-ADB4-52ADD1115552}" presName="hierChild4" presStyleCnt="0"/>
      <dgm:spPr/>
    </dgm:pt>
    <dgm:pt modelId="{5C825080-1DF7-4FBB-A0AC-B345D99D7731}" type="pres">
      <dgm:prSet presAssocID="{C39D4A33-F582-4242-ADB4-52ADD1115552}" presName="hierChild5" presStyleCnt="0"/>
      <dgm:spPr/>
    </dgm:pt>
    <dgm:pt modelId="{199EC610-FD5A-4590-88BB-8657718AF17E}" type="pres">
      <dgm:prSet presAssocID="{D37E3A55-28FD-4D84-8EF5-252917796DDF}" presName="hierChild3" presStyleCnt="0"/>
      <dgm:spPr/>
    </dgm:pt>
  </dgm:ptLst>
  <dgm:cxnLst>
    <dgm:cxn modelId="{1E8C9600-B357-4999-AEB3-CE796A4FE45D}" type="presOf" srcId="{B2138206-DB2A-481F-B47D-FCEF86C89D04}" destId="{72F94C3F-2C41-4C17-A166-31277CDEE54D}" srcOrd="0" destOrd="0" presId="urn:microsoft.com/office/officeart/2005/8/layout/orgChart1"/>
    <dgm:cxn modelId="{7E9CC91F-7D08-4CEC-9DFA-9842F461351B}" type="presOf" srcId="{FF49B73D-D1E6-4A41-8257-385AF51F2A23}" destId="{1EAD470F-DFBC-436C-9B87-9DC95243FE47}" srcOrd="0" destOrd="0" presId="urn:microsoft.com/office/officeart/2005/8/layout/orgChart1"/>
    <dgm:cxn modelId="{4FD3733B-13EE-496C-85AF-146B3A7A9624}" type="presOf" srcId="{FF244A82-DD36-46FB-BCF4-59C04E3A2596}" destId="{DA2819BF-08FF-4E62-AFAC-018CF89918B1}" srcOrd="0" destOrd="0" presId="urn:microsoft.com/office/officeart/2005/8/layout/orgChart1"/>
    <dgm:cxn modelId="{3738CF42-4CAD-49C4-A7D5-46A7EEEB0421}" srcId="{D37E3A55-28FD-4D84-8EF5-252917796DDF}" destId="{C39D4A33-F582-4242-ADB4-52ADD1115552}" srcOrd="2" destOrd="0" parTransId="{FF49B73D-D1E6-4A41-8257-385AF51F2A23}" sibTransId="{97AC4E1C-1AD9-47E0-8EE9-83CD10C0A295}"/>
    <dgm:cxn modelId="{96594C46-0817-4AFC-A970-9958772B7C39}" type="presOf" srcId="{D37E3A55-28FD-4D84-8EF5-252917796DDF}" destId="{A549A5A3-F5D9-4D10-936F-DB9FED313781}" srcOrd="1" destOrd="0" presId="urn:microsoft.com/office/officeart/2005/8/layout/orgChart1"/>
    <dgm:cxn modelId="{F5FBFC55-992D-47A4-8D64-D1FE0E91794B}" type="presOf" srcId="{1259D090-90F2-49C1-A68E-56BEA4063AA3}" destId="{49097A02-C535-442A-BB1E-C980FC978AF7}" srcOrd="1" destOrd="0" presId="urn:microsoft.com/office/officeart/2005/8/layout/orgChart1"/>
    <dgm:cxn modelId="{D9426656-AA5C-44FF-9B75-419C9ACD32F6}" type="presOf" srcId="{C39D4A33-F582-4242-ADB4-52ADD1115552}" destId="{6FED25E9-2DB6-423C-870B-1412A85084E4}" srcOrd="1" destOrd="0" presId="urn:microsoft.com/office/officeart/2005/8/layout/orgChart1"/>
    <dgm:cxn modelId="{CDD3C779-FC39-48F3-A3BB-5A6750B816F4}" type="presOf" srcId="{C39D4A33-F582-4242-ADB4-52ADD1115552}" destId="{237B8C58-A308-4C2B-9890-23B4323608CD}" srcOrd="0" destOrd="0" presId="urn:microsoft.com/office/officeart/2005/8/layout/orgChart1"/>
    <dgm:cxn modelId="{F1543BAC-B7EA-41E5-837D-2CCA6726FE40}" type="presOf" srcId="{D37E3A55-28FD-4D84-8EF5-252917796DDF}" destId="{07D1B1A6-A391-4AF9-9388-5EABDFAF3EA5}" srcOrd="0" destOrd="0" presId="urn:microsoft.com/office/officeart/2005/8/layout/orgChart1"/>
    <dgm:cxn modelId="{1AB26EBC-BFE5-4D47-B2B9-135CD2294C33}" srcId="{D37E3A55-28FD-4D84-8EF5-252917796DDF}" destId="{9EF8181C-1BAE-46DC-AB7F-C41E984D1187}" srcOrd="0" destOrd="0" parTransId="{FF244A82-DD36-46FB-BCF4-59C04E3A2596}" sibTransId="{C357CAD5-54AC-4D29-84B1-9F3457785420}"/>
    <dgm:cxn modelId="{F61B3AC2-ECEE-4D5F-BA31-3D21E6E61CEA}" srcId="{D37E3A55-28FD-4D84-8EF5-252917796DDF}" destId="{1259D090-90F2-49C1-A68E-56BEA4063AA3}" srcOrd="1" destOrd="0" parTransId="{03804AC5-4873-43B6-B45E-78BA73BA15BA}" sibTransId="{180F88FC-EC3B-48DE-9512-755B8F355484}"/>
    <dgm:cxn modelId="{D8EF52DF-9976-45CC-A72D-3F658A84FE81}" type="presOf" srcId="{1259D090-90F2-49C1-A68E-56BEA4063AA3}" destId="{53AEA6AE-829A-4E92-8F1B-841F071ADF09}" srcOrd="0" destOrd="0" presId="urn:microsoft.com/office/officeart/2005/8/layout/orgChart1"/>
    <dgm:cxn modelId="{871148E7-8630-4DBE-B2E5-E2DDC26922C1}" type="presOf" srcId="{9EF8181C-1BAE-46DC-AB7F-C41E984D1187}" destId="{4CE1A0E1-17C6-4209-8918-2D7F951D8400}" srcOrd="1" destOrd="0" presId="urn:microsoft.com/office/officeart/2005/8/layout/orgChart1"/>
    <dgm:cxn modelId="{249131EE-C3F6-4521-BF39-A6F8B1D72AC3}" type="presOf" srcId="{9EF8181C-1BAE-46DC-AB7F-C41E984D1187}" destId="{074AF7AB-4F4B-44C7-9ABC-38CF86179DEB}" srcOrd="0" destOrd="0" presId="urn:microsoft.com/office/officeart/2005/8/layout/orgChart1"/>
    <dgm:cxn modelId="{DD5847F6-0F50-4C80-8C67-28F364C3E43E}" srcId="{B2138206-DB2A-481F-B47D-FCEF86C89D04}" destId="{D37E3A55-28FD-4D84-8EF5-252917796DDF}" srcOrd="0" destOrd="0" parTransId="{6E2F5ABD-8378-4C57-8B61-2C7099FB0D15}" sibTransId="{6AEEF1A2-76B1-442E-91E1-2EED35C9B023}"/>
    <dgm:cxn modelId="{7D65C9FF-8435-4865-83F4-1DE1A91A8624}" type="presOf" srcId="{03804AC5-4873-43B6-B45E-78BA73BA15BA}" destId="{07FBC633-537A-44D3-B123-60C17A4048AB}" srcOrd="0" destOrd="0" presId="urn:microsoft.com/office/officeart/2005/8/layout/orgChart1"/>
    <dgm:cxn modelId="{43AF755E-86EE-4162-8CCA-A6466B8C06F8}" type="presParOf" srcId="{72F94C3F-2C41-4C17-A166-31277CDEE54D}" destId="{5B4AC80B-E83D-4D58-A8B5-A307F724A3BE}" srcOrd="0" destOrd="0" presId="urn:microsoft.com/office/officeart/2005/8/layout/orgChart1"/>
    <dgm:cxn modelId="{2E98EC04-FA44-496D-BFF8-09DAA23D216E}" type="presParOf" srcId="{5B4AC80B-E83D-4D58-A8B5-A307F724A3BE}" destId="{8A18747B-95DE-4F56-83CF-A03C454D1C32}" srcOrd="0" destOrd="0" presId="urn:microsoft.com/office/officeart/2005/8/layout/orgChart1"/>
    <dgm:cxn modelId="{74F60D4B-4786-4855-A1AC-9008AEAE8CFD}" type="presParOf" srcId="{8A18747B-95DE-4F56-83CF-A03C454D1C32}" destId="{07D1B1A6-A391-4AF9-9388-5EABDFAF3EA5}" srcOrd="0" destOrd="0" presId="urn:microsoft.com/office/officeart/2005/8/layout/orgChart1"/>
    <dgm:cxn modelId="{E2E1214C-909A-46AE-A213-B6943F2F1128}" type="presParOf" srcId="{8A18747B-95DE-4F56-83CF-A03C454D1C32}" destId="{A549A5A3-F5D9-4D10-936F-DB9FED313781}" srcOrd="1" destOrd="0" presId="urn:microsoft.com/office/officeart/2005/8/layout/orgChart1"/>
    <dgm:cxn modelId="{028172BB-D11A-4B25-A4D8-AB72FCDBE6B9}" type="presParOf" srcId="{5B4AC80B-E83D-4D58-A8B5-A307F724A3BE}" destId="{F72151A2-39ED-4AFE-AF93-AEB060AE2BF1}" srcOrd="1" destOrd="0" presId="urn:microsoft.com/office/officeart/2005/8/layout/orgChart1"/>
    <dgm:cxn modelId="{B7688E6B-7021-45D4-ABA5-6A9D616D7205}" type="presParOf" srcId="{F72151A2-39ED-4AFE-AF93-AEB060AE2BF1}" destId="{DA2819BF-08FF-4E62-AFAC-018CF89918B1}" srcOrd="0" destOrd="0" presId="urn:microsoft.com/office/officeart/2005/8/layout/orgChart1"/>
    <dgm:cxn modelId="{7E22E42E-687A-421A-9524-0A84B9548161}" type="presParOf" srcId="{F72151A2-39ED-4AFE-AF93-AEB060AE2BF1}" destId="{F992B231-7B7B-489D-96F3-3AEAEB4AA98A}" srcOrd="1" destOrd="0" presId="urn:microsoft.com/office/officeart/2005/8/layout/orgChart1"/>
    <dgm:cxn modelId="{86BB9FBF-9E63-4337-A2A2-D558A196E5AA}" type="presParOf" srcId="{F992B231-7B7B-489D-96F3-3AEAEB4AA98A}" destId="{7FB78A86-3DD0-4DD4-B949-B2A594566668}" srcOrd="0" destOrd="0" presId="urn:microsoft.com/office/officeart/2005/8/layout/orgChart1"/>
    <dgm:cxn modelId="{07B11C5D-005F-4B2A-82AA-2E562C5759DB}" type="presParOf" srcId="{7FB78A86-3DD0-4DD4-B949-B2A594566668}" destId="{074AF7AB-4F4B-44C7-9ABC-38CF86179DEB}" srcOrd="0" destOrd="0" presId="urn:microsoft.com/office/officeart/2005/8/layout/orgChart1"/>
    <dgm:cxn modelId="{99DBC5E8-5726-4A7A-942A-1D9C1C902D8A}" type="presParOf" srcId="{7FB78A86-3DD0-4DD4-B949-B2A594566668}" destId="{4CE1A0E1-17C6-4209-8918-2D7F951D8400}" srcOrd="1" destOrd="0" presId="urn:microsoft.com/office/officeart/2005/8/layout/orgChart1"/>
    <dgm:cxn modelId="{C7D48900-7911-4A86-A783-616A1DF045B6}" type="presParOf" srcId="{F992B231-7B7B-489D-96F3-3AEAEB4AA98A}" destId="{BC6F57B8-B11E-4DE5-93FD-25A3986FD3A6}" srcOrd="1" destOrd="0" presId="urn:microsoft.com/office/officeart/2005/8/layout/orgChart1"/>
    <dgm:cxn modelId="{3706D517-ED3B-479E-AFA8-885BEF16742E}" type="presParOf" srcId="{F992B231-7B7B-489D-96F3-3AEAEB4AA98A}" destId="{E07AD6D0-B4ED-495D-B30B-5A10999838E1}" srcOrd="2" destOrd="0" presId="urn:microsoft.com/office/officeart/2005/8/layout/orgChart1"/>
    <dgm:cxn modelId="{363424B7-C89F-4DBF-9F70-EAEE2DEA987A}" type="presParOf" srcId="{F72151A2-39ED-4AFE-AF93-AEB060AE2BF1}" destId="{07FBC633-537A-44D3-B123-60C17A4048AB}" srcOrd="2" destOrd="0" presId="urn:microsoft.com/office/officeart/2005/8/layout/orgChart1"/>
    <dgm:cxn modelId="{147AD955-3662-4911-AB49-BB666C151051}" type="presParOf" srcId="{F72151A2-39ED-4AFE-AF93-AEB060AE2BF1}" destId="{CA60B49D-532C-4D52-B877-E697308C8A43}" srcOrd="3" destOrd="0" presId="urn:microsoft.com/office/officeart/2005/8/layout/orgChart1"/>
    <dgm:cxn modelId="{6D3D05E6-FCB9-4CD8-ADFC-BEE64A1BC669}" type="presParOf" srcId="{CA60B49D-532C-4D52-B877-E697308C8A43}" destId="{A0801820-720B-4B21-BDC4-96CCEA09528B}" srcOrd="0" destOrd="0" presId="urn:microsoft.com/office/officeart/2005/8/layout/orgChart1"/>
    <dgm:cxn modelId="{EC654428-3316-4DBF-BCEA-CAC210EF7999}" type="presParOf" srcId="{A0801820-720B-4B21-BDC4-96CCEA09528B}" destId="{53AEA6AE-829A-4E92-8F1B-841F071ADF09}" srcOrd="0" destOrd="0" presId="urn:microsoft.com/office/officeart/2005/8/layout/orgChart1"/>
    <dgm:cxn modelId="{AD4148F2-2156-4297-828F-A4FEED70E946}" type="presParOf" srcId="{A0801820-720B-4B21-BDC4-96CCEA09528B}" destId="{49097A02-C535-442A-BB1E-C980FC978AF7}" srcOrd="1" destOrd="0" presId="urn:microsoft.com/office/officeart/2005/8/layout/orgChart1"/>
    <dgm:cxn modelId="{E2D36DC5-4E60-4D92-A613-1867C0946A5E}" type="presParOf" srcId="{CA60B49D-532C-4D52-B877-E697308C8A43}" destId="{AE62CAC2-4787-4F01-BFD6-E97469E840CB}" srcOrd="1" destOrd="0" presId="urn:microsoft.com/office/officeart/2005/8/layout/orgChart1"/>
    <dgm:cxn modelId="{6515162B-64AF-492C-877D-522D8925AB90}" type="presParOf" srcId="{CA60B49D-532C-4D52-B877-E697308C8A43}" destId="{4EC3BD26-0267-484F-A0DA-B4628C6029EA}" srcOrd="2" destOrd="0" presId="urn:microsoft.com/office/officeart/2005/8/layout/orgChart1"/>
    <dgm:cxn modelId="{24C13CE0-3D5F-44D3-8A39-4635FF1FA04F}" type="presParOf" srcId="{F72151A2-39ED-4AFE-AF93-AEB060AE2BF1}" destId="{1EAD470F-DFBC-436C-9B87-9DC95243FE47}" srcOrd="4" destOrd="0" presId="urn:microsoft.com/office/officeart/2005/8/layout/orgChart1"/>
    <dgm:cxn modelId="{65046CF4-7B51-48F9-A45B-E4B084B21612}" type="presParOf" srcId="{F72151A2-39ED-4AFE-AF93-AEB060AE2BF1}" destId="{79B49DBC-DD62-42D1-B14E-CFA407DFE9A0}" srcOrd="5" destOrd="0" presId="urn:microsoft.com/office/officeart/2005/8/layout/orgChart1"/>
    <dgm:cxn modelId="{12F87C83-F2B6-4DCF-B343-EACDED09BEB6}" type="presParOf" srcId="{79B49DBC-DD62-42D1-B14E-CFA407DFE9A0}" destId="{C488C06C-AA41-41FF-8139-D4FE1A67F4A9}" srcOrd="0" destOrd="0" presId="urn:microsoft.com/office/officeart/2005/8/layout/orgChart1"/>
    <dgm:cxn modelId="{BDD7ACA6-7086-4049-B467-EBA610EDDEF6}" type="presParOf" srcId="{C488C06C-AA41-41FF-8139-D4FE1A67F4A9}" destId="{237B8C58-A308-4C2B-9890-23B4323608CD}" srcOrd="0" destOrd="0" presId="urn:microsoft.com/office/officeart/2005/8/layout/orgChart1"/>
    <dgm:cxn modelId="{EE30B356-AD02-4129-B039-E83A475EB933}" type="presParOf" srcId="{C488C06C-AA41-41FF-8139-D4FE1A67F4A9}" destId="{6FED25E9-2DB6-423C-870B-1412A85084E4}" srcOrd="1" destOrd="0" presId="urn:microsoft.com/office/officeart/2005/8/layout/orgChart1"/>
    <dgm:cxn modelId="{8A5FB2AC-595A-42E3-80FB-1162DC4EA532}" type="presParOf" srcId="{79B49DBC-DD62-42D1-B14E-CFA407DFE9A0}" destId="{960A8DBD-BE14-4235-812F-CC6411C7B7C3}" srcOrd="1" destOrd="0" presId="urn:microsoft.com/office/officeart/2005/8/layout/orgChart1"/>
    <dgm:cxn modelId="{8F27093E-4BC0-47C7-A2EC-F98AF336238F}" type="presParOf" srcId="{79B49DBC-DD62-42D1-B14E-CFA407DFE9A0}" destId="{5C825080-1DF7-4FBB-A0AC-B345D99D7731}" srcOrd="2" destOrd="0" presId="urn:microsoft.com/office/officeart/2005/8/layout/orgChart1"/>
    <dgm:cxn modelId="{CAD9EA4E-F9B5-41ED-A045-58F0BEC5A492}" type="presParOf" srcId="{5B4AC80B-E83D-4D58-A8B5-A307F724A3BE}" destId="{199EC610-FD5A-4590-88BB-8657718AF17E}"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sl-SI"/>
        </a:p>
      </dgm:t>
    </dgm:pt>
    <dgm:pt modelId="{E274E39F-E415-4B3A-BE6F-C9466E7F79FF}">
      <dgm:prSet custT="1">
        <dgm:style>
          <a:lnRef idx="1">
            <a:schemeClr val="accent3"/>
          </a:lnRef>
          <a:fillRef idx="2">
            <a:schemeClr val="accent3"/>
          </a:fillRef>
          <a:effectRef idx="1">
            <a:schemeClr val="accent3"/>
          </a:effectRef>
          <a:fontRef idx="minor">
            <a:schemeClr val="dk1"/>
          </a:fontRef>
        </dgm:style>
      </dgm:prSet>
      <dgm:spPr/>
      <dgm:t>
        <a:bodyPr/>
        <a:lstStyle/>
        <a:p>
          <a:pPr algn="ctr"/>
          <a:r>
            <a:rPr lang="sl-SI" sz="3200" b="1" dirty="0">
              <a:solidFill>
                <a:srgbClr val="0000FF"/>
              </a:solidFill>
              <a:latin typeface="Comic Sans MS" pitchFamily="66" charset="0"/>
            </a:rPr>
            <a:t>V poročilih EU so kostno-mišična obolenja najbolj splošno navedeni zdravstveni problem evropskih delavcev: </a:t>
          </a:r>
        </a:p>
      </dgm:t>
    </dgm:pt>
    <dgm:pt modelId="{8EB6163D-0B1E-4730-8928-C1BBE16105FB}" type="parTrans" cxnId="{A9A42C16-E06F-49D3-868F-09E46CC14A9D}">
      <dgm:prSet/>
      <dgm:spPr/>
      <dgm:t>
        <a:bodyPr/>
        <a:lstStyle/>
        <a:p>
          <a:endParaRPr lang="sl-SI"/>
        </a:p>
      </dgm:t>
    </dgm:pt>
    <dgm:pt modelId="{44ED064C-2DDA-4513-ABA5-5030D2794537}" type="sibTrans" cxnId="{A9A42C16-E06F-49D3-868F-09E46CC14A9D}">
      <dgm:prSet/>
      <dgm:spPr/>
      <dgm:t>
        <a:bodyPr/>
        <a:lstStyle/>
        <a:p>
          <a:endParaRPr lang="sl-SI"/>
        </a:p>
      </dgm:t>
    </dgm:pt>
    <dgm:pt modelId="{CF8D5C75-6315-4BA7-B8DC-F3D583A8CAB6}">
      <dgm:prSet custT="1">
        <dgm:style>
          <a:lnRef idx="1">
            <a:schemeClr val="accent6"/>
          </a:lnRef>
          <a:fillRef idx="2">
            <a:schemeClr val="accent6"/>
          </a:fillRef>
          <a:effectRef idx="1">
            <a:schemeClr val="accent6"/>
          </a:effectRef>
          <a:fontRef idx="minor">
            <a:schemeClr val="dk1"/>
          </a:fontRef>
        </dgm:style>
      </dgm:prSet>
      <dgm:spPr/>
      <dgm:t>
        <a:bodyPr/>
        <a:lstStyle/>
        <a:p>
          <a:pPr algn="ctr"/>
          <a:r>
            <a:rPr lang="sl-SI" sz="2800" b="1" dirty="0">
              <a:solidFill>
                <a:srgbClr val="008000"/>
              </a:solidFill>
              <a:latin typeface="Comic Sans MS" pitchFamily="66" charset="0"/>
            </a:rPr>
            <a:t>30 % se pritožuje nad bolečinami v hrbtenici; </a:t>
          </a:r>
        </a:p>
      </dgm:t>
    </dgm:pt>
    <dgm:pt modelId="{E2D43FCF-B9D7-4BA9-BD2E-A851A005AD90}" type="parTrans" cxnId="{0C6F6E55-3A61-4668-9DF5-87D9291BC894}">
      <dgm:prSet/>
      <dgm:spPr/>
      <dgm:t>
        <a:bodyPr/>
        <a:lstStyle/>
        <a:p>
          <a:endParaRPr lang="sl-SI"/>
        </a:p>
      </dgm:t>
    </dgm:pt>
    <dgm:pt modelId="{86898849-865E-42A0-A097-75AD614DC4CC}" type="sibTrans" cxnId="{0C6F6E55-3A61-4668-9DF5-87D9291BC894}">
      <dgm:prSet/>
      <dgm:spPr/>
      <dgm:t>
        <a:bodyPr/>
        <a:lstStyle/>
        <a:p>
          <a:endParaRPr lang="sl-SI"/>
        </a:p>
      </dgm:t>
    </dgm:pt>
    <dgm:pt modelId="{81E1857E-ECA8-4C84-8BD2-53300671B54E}">
      <dgm:prSet custT="1">
        <dgm:style>
          <a:lnRef idx="1">
            <a:schemeClr val="accent1"/>
          </a:lnRef>
          <a:fillRef idx="2">
            <a:schemeClr val="accent1"/>
          </a:fillRef>
          <a:effectRef idx="1">
            <a:schemeClr val="accent1"/>
          </a:effectRef>
          <a:fontRef idx="minor">
            <a:schemeClr val="dk1"/>
          </a:fontRef>
        </dgm:style>
      </dgm:prSet>
      <dgm:spPr/>
      <dgm:t>
        <a:bodyPr/>
        <a:lstStyle/>
        <a:p>
          <a:pPr algn="ctr"/>
          <a:r>
            <a:rPr lang="sl-SI" sz="2800" b="1" dirty="0">
              <a:solidFill>
                <a:schemeClr val="tx1"/>
              </a:solidFill>
              <a:latin typeface="Comic Sans MS" pitchFamily="66" charset="0"/>
            </a:rPr>
            <a:t>17 % nad bolečinami v mišicah rok in nog; </a:t>
          </a:r>
        </a:p>
      </dgm:t>
    </dgm:pt>
    <dgm:pt modelId="{58AAD7E3-7916-42D6-9678-0A9070B1DE71}" type="parTrans" cxnId="{4979E956-7C7F-4366-80F5-9CACA185059F}">
      <dgm:prSet/>
      <dgm:spPr/>
      <dgm:t>
        <a:bodyPr/>
        <a:lstStyle/>
        <a:p>
          <a:endParaRPr lang="sl-SI"/>
        </a:p>
      </dgm:t>
    </dgm:pt>
    <dgm:pt modelId="{D622F767-66FE-4333-AEFF-24E56893FCB2}" type="sibTrans" cxnId="{4979E956-7C7F-4366-80F5-9CACA185059F}">
      <dgm:prSet/>
      <dgm:spPr/>
      <dgm:t>
        <a:bodyPr/>
        <a:lstStyle/>
        <a:p>
          <a:endParaRPr lang="sl-SI"/>
        </a:p>
      </dgm:t>
    </dgm:pt>
    <dgm:pt modelId="{46EBD92C-95FE-4BC1-B7A8-FA260F081F8D}">
      <dgm:prSet custT="1">
        <dgm:style>
          <a:lnRef idx="1">
            <a:schemeClr val="accent3"/>
          </a:lnRef>
          <a:fillRef idx="2">
            <a:schemeClr val="accent3"/>
          </a:fillRef>
          <a:effectRef idx="1">
            <a:schemeClr val="accent3"/>
          </a:effectRef>
          <a:fontRef idx="minor">
            <a:schemeClr val="dk1"/>
          </a:fontRef>
        </dgm:style>
      </dgm:prSet>
      <dgm:spPr/>
      <dgm:t>
        <a:bodyPr/>
        <a:lstStyle/>
        <a:p>
          <a:pPr algn="ctr"/>
          <a:r>
            <a:rPr lang="sl-SI" sz="2800" b="1" dirty="0">
              <a:solidFill>
                <a:srgbClr val="C00000"/>
              </a:solidFill>
              <a:latin typeface="Comic Sans MS" pitchFamily="66" charset="0"/>
            </a:rPr>
            <a:t>45 % navaja delo v bolečem ali  utrujajočem položaju; </a:t>
          </a:r>
        </a:p>
      </dgm:t>
    </dgm:pt>
    <dgm:pt modelId="{178ADBE1-9739-4A86-AAE9-D69410BFF14D}" type="parTrans" cxnId="{C20C1803-BB4B-4AE0-A5BB-D9CF8632B165}">
      <dgm:prSet/>
      <dgm:spPr/>
      <dgm:t>
        <a:bodyPr/>
        <a:lstStyle/>
        <a:p>
          <a:endParaRPr lang="sl-SI"/>
        </a:p>
      </dgm:t>
    </dgm:pt>
    <dgm:pt modelId="{A1D2ACE3-36E0-422C-A82B-507271CFFAB1}" type="sibTrans" cxnId="{C20C1803-BB4B-4AE0-A5BB-D9CF8632B165}">
      <dgm:prSet/>
      <dgm:spPr/>
      <dgm:t>
        <a:bodyPr/>
        <a:lstStyle/>
        <a:p>
          <a:endParaRPr lang="sl-SI"/>
        </a:p>
      </dgm:t>
    </dgm:pt>
    <dgm:pt modelId="{15789AE1-1985-40E6-BC3A-37628A627963}">
      <dgm:prSet custT="1">
        <dgm:style>
          <a:lnRef idx="1">
            <a:schemeClr val="accent2"/>
          </a:lnRef>
          <a:fillRef idx="2">
            <a:schemeClr val="accent2"/>
          </a:fillRef>
          <a:effectRef idx="1">
            <a:schemeClr val="accent2"/>
          </a:effectRef>
          <a:fontRef idx="minor">
            <a:schemeClr val="dk1"/>
          </a:fontRef>
        </dgm:style>
      </dgm:prSet>
      <dgm:spPr/>
      <dgm:t>
        <a:bodyPr/>
        <a:lstStyle/>
        <a:p>
          <a:pPr algn="ctr"/>
          <a:r>
            <a:rPr lang="sl-SI" sz="2800" b="1" dirty="0">
              <a:solidFill>
                <a:srgbClr val="008000"/>
              </a:solidFill>
              <a:latin typeface="Comic Sans MS" pitchFamily="66" charset="0"/>
            </a:rPr>
            <a:t>Več kot 30 % jih trdi, da trpijo zaradi bolečin v hrbtenici, </a:t>
          </a:r>
          <a:r>
            <a:rPr lang="sl-SI" sz="2800" b="1" dirty="0">
              <a:solidFill>
                <a:srgbClr val="0000FF"/>
              </a:solidFill>
              <a:latin typeface="Comic Sans MS" pitchFamily="66" charset="0"/>
            </a:rPr>
            <a:t>kar znaša skupaj 44 milijonov evropskih delavcev.</a:t>
          </a:r>
          <a:endParaRPr lang="sl-SI" sz="2800" b="1" dirty="0"/>
        </a:p>
      </dgm:t>
    </dgm:pt>
    <dgm:pt modelId="{312FA390-1EC9-4171-BA6C-D2740DC54BCD}" type="parTrans" cxnId="{C6B48A06-3064-4ACA-8093-8FB136DC3702}">
      <dgm:prSet/>
      <dgm:spPr/>
      <dgm:t>
        <a:bodyPr/>
        <a:lstStyle/>
        <a:p>
          <a:endParaRPr lang="sl-SI"/>
        </a:p>
      </dgm:t>
    </dgm:pt>
    <dgm:pt modelId="{5C6C9E68-B0D3-4FD9-85E1-B6E0857B11F5}" type="sibTrans" cxnId="{C6B48A06-3064-4ACA-8093-8FB136DC3702}">
      <dgm:prSet/>
      <dgm:spPr/>
      <dgm:t>
        <a:bodyPr/>
        <a:lstStyle/>
        <a:p>
          <a:endParaRPr lang="sl-SI"/>
        </a:p>
      </dgm:t>
    </dgm:pt>
    <dgm:pt modelId="{D158E48E-951B-4C67-BFAE-A41D1D5D8F5A}" type="pres">
      <dgm:prSet presAssocID="{41A8550F-B9B4-441A-990C-E57AD3D1E0B6}" presName="linear" presStyleCnt="0">
        <dgm:presLayoutVars>
          <dgm:animLvl val="lvl"/>
          <dgm:resizeHandles val="exact"/>
        </dgm:presLayoutVars>
      </dgm:prSet>
      <dgm:spPr/>
    </dgm:pt>
    <dgm:pt modelId="{855AB436-887F-4F48-BA19-19E2C6BEED22}" type="pres">
      <dgm:prSet presAssocID="{E274E39F-E415-4B3A-BE6F-C9466E7F79FF}" presName="parentText" presStyleLbl="node1" presStyleIdx="0" presStyleCnt="5" custScaleY="129281">
        <dgm:presLayoutVars>
          <dgm:chMax val="0"/>
          <dgm:bulletEnabled val="1"/>
        </dgm:presLayoutVars>
      </dgm:prSet>
      <dgm:spPr/>
    </dgm:pt>
    <dgm:pt modelId="{141D8C3F-DC29-44FE-9E05-96CE848BE99B}" type="pres">
      <dgm:prSet presAssocID="{44ED064C-2DDA-4513-ABA5-5030D2794537}" presName="spacer" presStyleCnt="0"/>
      <dgm:spPr/>
    </dgm:pt>
    <dgm:pt modelId="{80F10D84-E98E-413E-871E-FD6666F68F6E}" type="pres">
      <dgm:prSet presAssocID="{CF8D5C75-6315-4BA7-B8DC-F3D583A8CAB6}" presName="parentText" presStyleLbl="node1" presStyleIdx="1" presStyleCnt="5" custScaleY="52931">
        <dgm:presLayoutVars>
          <dgm:chMax val="0"/>
          <dgm:bulletEnabled val="1"/>
        </dgm:presLayoutVars>
      </dgm:prSet>
      <dgm:spPr/>
    </dgm:pt>
    <dgm:pt modelId="{6526A770-5E52-4C71-8AB1-5A77880944FC}" type="pres">
      <dgm:prSet presAssocID="{86898849-865E-42A0-A097-75AD614DC4CC}" presName="spacer" presStyleCnt="0"/>
      <dgm:spPr/>
    </dgm:pt>
    <dgm:pt modelId="{EB9773ED-C03D-4E5F-9972-AA868551D08E}" type="pres">
      <dgm:prSet presAssocID="{81E1857E-ECA8-4C84-8BD2-53300671B54E}" presName="parentText" presStyleLbl="node1" presStyleIdx="2" presStyleCnt="5" custScaleY="48564" custLinFactY="1093" custLinFactNeighborY="100000">
        <dgm:presLayoutVars>
          <dgm:chMax val="0"/>
          <dgm:bulletEnabled val="1"/>
        </dgm:presLayoutVars>
      </dgm:prSet>
      <dgm:spPr/>
    </dgm:pt>
    <dgm:pt modelId="{3B1E26E5-E9FA-4F5F-B6D1-DC4222215BA9}" type="pres">
      <dgm:prSet presAssocID="{D622F767-66FE-4333-AEFF-24E56893FCB2}" presName="spacer" presStyleCnt="0"/>
      <dgm:spPr/>
    </dgm:pt>
    <dgm:pt modelId="{6C086DBA-EC4C-4CCB-A993-1EAA3D292CCE}" type="pres">
      <dgm:prSet presAssocID="{46EBD92C-95FE-4BC1-B7A8-FA260F081F8D}" presName="parentText" presStyleLbl="node1" presStyleIdx="3" presStyleCnt="5" custScaleY="61716" custLinFactY="-5148" custLinFactNeighborY="-100000">
        <dgm:presLayoutVars>
          <dgm:chMax val="0"/>
          <dgm:bulletEnabled val="1"/>
        </dgm:presLayoutVars>
      </dgm:prSet>
      <dgm:spPr/>
    </dgm:pt>
    <dgm:pt modelId="{AAB197B9-DA39-4B7A-8AE0-2E01608ACCDF}" type="pres">
      <dgm:prSet presAssocID="{A1D2ACE3-36E0-422C-A82B-507271CFFAB1}" presName="spacer" presStyleCnt="0"/>
      <dgm:spPr/>
    </dgm:pt>
    <dgm:pt modelId="{303AE90C-8102-4855-9DC2-33C1421A7E5E}" type="pres">
      <dgm:prSet presAssocID="{15789AE1-1985-40E6-BC3A-37628A627963}" presName="parentText" presStyleLbl="node1" presStyleIdx="4" presStyleCnt="5">
        <dgm:presLayoutVars>
          <dgm:chMax val="0"/>
          <dgm:bulletEnabled val="1"/>
        </dgm:presLayoutVars>
      </dgm:prSet>
      <dgm:spPr/>
    </dgm:pt>
  </dgm:ptLst>
  <dgm:cxnLst>
    <dgm:cxn modelId="{C20C1803-BB4B-4AE0-A5BB-D9CF8632B165}" srcId="{41A8550F-B9B4-441A-990C-E57AD3D1E0B6}" destId="{46EBD92C-95FE-4BC1-B7A8-FA260F081F8D}" srcOrd="3" destOrd="0" parTransId="{178ADBE1-9739-4A86-AAE9-D69410BFF14D}" sibTransId="{A1D2ACE3-36E0-422C-A82B-507271CFFAB1}"/>
    <dgm:cxn modelId="{C6B48A06-3064-4ACA-8093-8FB136DC3702}" srcId="{41A8550F-B9B4-441A-990C-E57AD3D1E0B6}" destId="{15789AE1-1985-40E6-BC3A-37628A627963}" srcOrd="4" destOrd="0" parTransId="{312FA390-1EC9-4171-BA6C-D2740DC54BCD}" sibTransId="{5C6C9E68-B0D3-4FD9-85E1-B6E0857B11F5}"/>
    <dgm:cxn modelId="{A9A42C16-E06F-49D3-868F-09E46CC14A9D}" srcId="{41A8550F-B9B4-441A-990C-E57AD3D1E0B6}" destId="{E274E39F-E415-4B3A-BE6F-C9466E7F79FF}" srcOrd="0" destOrd="0" parTransId="{8EB6163D-0B1E-4730-8928-C1BBE16105FB}" sibTransId="{44ED064C-2DDA-4513-ABA5-5030D2794537}"/>
    <dgm:cxn modelId="{789EB51C-3286-4FCC-84D8-BBBD515E5FAD}" type="presOf" srcId="{46EBD92C-95FE-4BC1-B7A8-FA260F081F8D}" destId="{6C086DBA-EC4C-4CCB-A993-1EAA3D292CCE}" srcOrd="0" destOrd="0" presId="urn:microsoft.com/office/officeart/2005/8/layout/vList2"/>
    <dgm:cxn modelId="{319E9469-594C-47EC-AC6F-68E9E35D7378}" type="presOf" srcId="{15789AE1-1985-40E6-BC3A-37628A627963}" destId="{303AE90C-8102-4855-9DC2-33C1421A7E5E}" srcOrd="0" destOrd="0" presId="urn:microsoft.com/office/officeart/2005/8/layout/vList2"/>
    <dgm:cxn modelId="{0C6F6E55-3A61-4668-9DF5-87D9291BC894}" srcId="{41A8550F-B9B4-441A-990C-E57AD3D1E0B6}" destId="{CF8D5C75-6315-4BA7-B8DC-F3D583A8CAB6}" srcOrd="1" destOrd="0" parTransId="{E2D43FCF-B9D7-4BA9-BD2E-A851A005AD90}" sibTransId="{86898849-865E-42A0-A097-75AD614DC4CC}"/>
    <dgm:cxn modelId="{4979E956-7C7F-4366-80F5-9CACA185059F}" srcId="{41A8550F-B9B4-441A-990C-E57AD3D1E0B6}" destId="{81E1857E-ECA8-4C84-8BD2-53300671B54E}" srcOrd="2" destOrd="0" parTransId="{58AAD7E3-7916-42D6-9678-0A9070B1DE71}" sibTransId="{D622F767-66FE-4333-AEFF-24E56893FCB2}"/>
    <dgm:cxn modelId="{97BF2B77-94B0-424B-8163-D9B1A8D905F0}" type="presOf" srcId="{CF8D5C75-6315-4BA7-B8DC-F3D583A8CAB6}" destId="{80F10D84-E98E-413E-871E-FD6666F68F6E}" srcOrd="0" destOrd="0" presId="urn:microsoft.com/office/officeart/2005/8/layout/vList2"/>
    <dgm:cxn modelId="{F5AFB68A-4250-4FE4-9447-EFC91A386FC0}" type="presOf" srcId="{41A8550F-B9B4-441A-990C-E57AD3D1E0B6}" destId="{D158E48E-951B-4C67-BFAE-A41D1D5D8F5A}" srcOrd="0" destOrd="0" presId="urn:microsoft.com/office/officeart/2005/8/layout/vList2"/>
    <dgm:cxn modelId="{B564B7D2-C598-4D7A-AD1A-EB709FC1B70B}" type="presOf" srcId="{E274E39F-E415-4B3A-BE6F-C9466E7F79FF}" destId="{855AB436-887F-4F48-BA19-19E2C6BEED22}" srcOrd="0" destOrd="0" presId="urn:microsoft.com/office/officeart/2005/8/layout/vList2"/>
    <dgm:cxn modelId="{3488E8E3-26EF-462A-8116-D42C5F8FFACA}" type="presOf" srcId="{81E1857E-ECA8-4C84-8BD2-53300671B54E}" destId="{EB9773ED-C03D-4E5F-9972-AA868551D08E}" srcOrd="0" destOrd="0" presId="urn:microsoft.com/office/officeart/2005/8/layout/vList2"/>
    <dgm:cxn modelId="{CE47456F-88D0-404B-B0A6-CC2FDFD3130C}" type="presParOf" srcId="{D158E48E-951B-4C67-BFAE-A41D1D5D8F5A}" destId="{855AB436-887F-4F48-BA19-19E2C6BEED22}" srcOrd="0" destOrd="0" presId="urn:microsoft.com/office/officeart/2005/8/layout/vList2"/>
    <dgm:cxn modelId="{232EDE91-DED8-4526-AFC0-8E17FDAEAD73}" type="presParOf" srcId="{D158E48E-951B-4C67-BFAE-A41D1D5D8F5A}" destId="{141D8C3F-DC29-44FE-9E05-96CE848BE99B}" srcOrd="1" destOrd="0" presId="urn:microsoft.com/office/officeart/2005/8/layout/vList2"/>
    <dgm:cxn modelId="{03FEFE62-49F2-481B-A7FD-235C6C4E4A17}" type="presParOf" srcId="{D158E48E-951B-4C67-BFAE-A41D1D5D8F5A}" destId="{80F10D84-E98E-413E-871E-FD6666F68F6E}" srcOrd="2" destOrd="0" presId="urn:microsoft.com/office/officeart/2005/8/layout/vList2"/>
    <dgm:cxn modelId="{5B7DB9B1-85D6-4628-A316-B2B7D3A9B546}" type="presParOf" srcId="{D158E48E-951B-4C67-BFAE-A41D1D5D8F5A}" destId="{6526A770-5E52-4C71-8AB1-5A77880944FC}" srcOrd="3" destOrd="0" presId="urn:microsoft.com/office/officeart/2005/8/layout/vList2"/>
    <dgm:cxn modelId="{50638E2A-A0FE-469F-A826-1B0A3227696D}" type="presParOf" srcId="{D158E48E-951B-4C67-BFAE-A41D1D5D8F5A}" destId="{EB9773ED-C03D-4E5F-9972-AA868551D08E}" srcOrd="4" destOrd="0" presId="urn:microsoft.com/office/officeart/2005/8/layout/vList2"/>
    <dgm:cxn modelId="{FDEA2745-9A6C-4B1D-B34F-D804C97AFF5D}" type="presParOf" srcId="{D158E48E-951B-4C67-BFAE-A41D1D5D8F5A}" destId="{3B1E26E5-E9FA-4F5F-B6D1-DC4222215BA9}" srcOrd="5" destOrd="0" presId="urn:microsoft.com/office/officeart/2005/8/layout/vList2"/>
    <dgm:cxn modelId="{CDCB1306-A781-4F3D-B6D3-E64EEADDD23E}" type="presParOf" srcId="{D158E48E-951B-4C67-BFAE-A41D1D5D8F5A}" destId="{6C086DBA-EC4C-4CCB-A993-1EAA3D292CCE}" srcOrd="6" destOrd="0" presId="urn:microsoft.com/office/officeart/2005/8/layout/vList2"/>
    <dgm:cxn modelId="{3CB2656D-3953-498E-9193-A8A4C55EE3B5}" type="presParOf" srcId="{D158E48E-951B-4C67-BFAE-A41D1D5D8F5A}" destId="{AAB197B9-DA39-4B7A-8AE0-2E01608ACCDF}" srcOrd="7" destOrd="0" presId="urn:microsoft.com/office/officeart/2005/8/layout/vList2"/>
    <dgm:cxn modelId="{A67B74EC-924C-4E73-8C32-15A66A0CED3B}" type="presParOf" srcId="{D158E48E-951B-4C67-BFAE-A41D1D5D8F5A}" destId="{303AE90C-8102-4855-9DC2-33C1421A7E5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sl-SI"/>
        </a:p>
      </dgm:t>
    </dgm:pt>
    <dgm:pt modelId="{012D12AB-6E7D-462D-857B-5A2907112B43}">
      <dgm:prSet custT="1"/>
      <dgm:spPr/>
      <dgm:t>
        <a:bodyPr/>
        <a:lstStyle/>
        <a:p>
          <a:pPr algn="ctr"/>
          <a:r>
            <a:rPr lang="sl-SI" sz="3200" b="1" dirty="0">
              <a:latin typeface="Comic Sans MS" pitchFamily="66" charset="0"/>
            </a:rPr>
            <a:t>7 % delavcev v EU pravi, da njihovo delo vsebuje kratke in ponavljajoče naloge; </a:t>
          </a:r>
        </a:p>
      </dgm:t>
    </dgm:pt>
    <dgm:pt modelId="{D5E18853-116E-4147-AC66-BEC122159FBA}" type="parTrans" cxnId="{C5217B8F-0180-4974-AC00-3AAD890B19A5}">
      <dgm:prSet/>
      <dgm:spPr/>
      <dgm:t>
        <a:bodyPr/>
        <a:lstStyle/>
        <a:p>
          <a:endParaRPr lang="sl-SI"/>
        </a:p>
      </dgm:t>
    </dgm:pt>
    <dgm:pt modelId="{9A9F6A71-383F-4A21-A6F4-A30A2A59E774}" type="sibTrans" cxnId="{C5217B8F-0180-4974-AC00-3AAD890B19A5}">
      <dgm:prSet/>
      <dgm:spPr/>
      <dgm:t>
        <a:bodyPr/>
        <a:lstStyle/>
        <a:p>
          <a:endParaRPr lang="sl-SI"/>
        </a:p>
      </dgm:t>
    </dgm:pt>
    <dgm:pt modelId="{321CB03F-5638-4461-81F3-638B9D22C906}">
      <dgm:prSet custT="1"/>
      <dgm:spPr/>
      <dgm:t>
        <a:bodyPr/>
        <a:lstStyle/>
        <a:p>
          <a:pPr algn="ctr"/>
          <a:r>
            <a:rPr lang="sl-SI" sz="3200" b="1" dirty="0">
              <a:latin typeface="Comic Sans MS" pitchFamily="66" charset="0"/>
            </a:rPr>
            <a:t>57 % jih pravi da uporabljajo ponavljajoče gibe rok in dlani; </a:t>
          </a:r>
        </a:p>
      </dgm:t>
    </dgm:pt>
    <dgm:pt modelId="{9F309710-3573-44A0-A9B6-A7FBDAD41108}" type="parTrans" cxnId="{10EBACDB-70D0-4F13-BF14-628343119B91}">
      <dgm:prSet/>
      <dgm:spPr/>
      <dgm:t>
        <a:bodyPr/>
        <a:lstStyle/>
        <a:p>
          <a:endParaRPr lang="sl-SI"/>
        </a:p>
      </dgm:t>
    </dgm:pt>
    <dgm:pt modelId="{261AC3FF-E22A-47E4-BD89-07D169F98CCC}" type="sibTrans" cxnId="{10EBACDB-70D0-4F13-BF14-628343119B91}">
      <dgm:prSet/>
      <dgm:spPr/>
      <dgm:t>
        <a:bodyPr/>
        <a:lstStyle/>
        <a:p>
          <a:endParaRPr lang="sl-SI"/>
        </a:p>
      </dgm:t>
    </dgm:pt>
    <dgm:pt modelId="{6BAE44A0-C5DC-4D72-A258-02CFCCE619AE}">
      <dgm:prSet custT="1"/>
      <dgm:spPr/>
      <dgm:t>
        <a:bodyPr/>
        <a:lstStyle/>
        <a:p>
          <a:pPr algn="ctr"/>
          <a:r>
            <a:rPr lang="sl-SI" sz="3200" b="1" dirty="0">
              <a:latin typeface="Comic Sans MS" pitchFamily="66" charset="0"/>
            </a:rPr>
            <a:t>56 % ima točno določene časovne roke; </a:t>
          </a:r>
        </a:p>
      </dgm:t>
    </dgm:pt>
    <dgm:pt modelId="{948A8754-4187-4CEF-835C-D8EDCC2426AB}" type="parTrans" cxnId="{1E424194-6B9E-4585-AA03-E6EE20BC2333}">
      <dgm:prSet/>
      <dgm:spPr/>
      <dgm:t>
        <a:bodyPr/>
        <a:lstStyle/>
        <a:p>
          <a:endParaRPr lang="sl-SI"/>
        </a:p>
      </dgm:t>
    </dgm:pt>
    <dgm:pt modelId="{C429EDB5-A46D-44CB-9508-91A09AD61F24}" type="sibTrans" cxnId="{1E424194-6B9E-4585-AA03-E6EE20BC2333}">
      <dgm:prSet/>
      <dgm:spPr/>
      <dgm:t>
        <a:bodyPr/>
        <a:lstStyle/>
        <a:p>
          <a:endParaRPr lang="sl-SI"/>
        </a:p>
      </dgm:t>
    </dgm:pt>
    <dgm:pt modelId="{6F98AFF3-733D-4B54-B529-A55E56CB5E2E}">
      <dgm:prSet custT="1"/>
      <dgm:spPr/>
      <dgm:t>
        <a:bodyPr/>
        <a:lstStyle/>
        <a:p>
          <a:pPr algn="ctr"/>
          <a:r>
            <a:rPr lang="sl-SI" sz="3200" b="1" dirty="0">
              <a:latin typeface="Comic Sans MS" pitchFamily="66" charset="0"/>
            </a:rPr>
            <a:t>54 % mora delati zelo hitro; </a:t>
          </a:r>
        </a:p>
      </dgm:t>
    </dgm:pt>
    <dgm:pt modelId="{EB787A51-FF70-47AD-8F14-3CBA28D97631}" type="parTrans" cxnId="{51F9D2F0-218E-4D1C-9A6F-236EC637E321}">
      <dgm:prSet/>
      <dgm:spPr/>
      <dgm:t>
        <a:bodyPr/>
        <a:lstStyle/>
        <a:p>
          <a:endParaRPr lang="sl-SI"/>
        </a:p>
      </dgm:t>
    </dgm:pt>
    <dgm:pt modelId="{6989D2CF-C85B-41B8-8D16-BD2911727030}" type="sibTrans" cxnId="{51F9D2F0-218E-4D1C-9A6F-236EC637E321}">
      <dgm:prSet/>
      <dgm:spPr/>
      <dgm:t>
        <a:bodyPr/>
        <a:lstStyle/>
        <a:p>
          <a:endParaRPr lang="sl-SI"/>
        </a:p>
      </dgm:t>
    </dgm:pt>
    <dgm:pt modelId="{7FD13892-B59B-4BE0-ADE9-591F2B903AA0}">
      <dgm:prSet custT="1"/>
      <dgm:spPr/>
      <dgm:t>
        <a:bodyPr/>
        <a:lstStyle/>
        <a:p>
          <a:pPr algn="ctr"/>
          <a:r>
            <a:rPr lang="sl-SI" sz="3200" b="1" dirty="0">
              <a:latin typeface="Comic Sans MS" pitchFamily="66" charset="0"/>
            </a:rPr>
            <a:t>42 % nimajo možnosti pri izbiri odmora; </a:t>
          </a:r>
        </a:p>
      </dgm:t>
    </dgm:pt>
    <dgm:pt modelId="{F9DB5D58-91BB-4070-A004-DF6639D923B1}" type="parTrans" cxnId="{B5B648E0-2EF2-4CDA-B706-2AD291447007}">
      <dgm:prSet/>
      <dgm:spPr/>
      <dgm:t>
        <a:bodyPr/>
        <a:lstStyle/>
        <a:p>
          <a:endParaRPr lang="sl-SI"/>
        </a:p>
      </dgm:t>
    </dgm:pt>
    <dgm:pt modelId="{CB10D00E-034E-4C69-800E-B23912DB9717}" type="sibTrans" cxnId="{B5B648E0-2EF2-4CDA-B706-2AD291447007}">
      <dgm:prSet/>
      <dgm:spPr/>
      <dgm:t>
        <a:bodyPr/>
        <a:lstStyle/>
        <a:p>
          <a:endParaRPr lang="sl-SI"/>
        </a:p>
      </dgm:t>
    </dgm:pt>
    <dgm:pt modelId="{F78FC9DE-E509-4AAB-9FE1-3D0F8EB6C16A}">
      <dgm:prSet custT="1"/>
      <dgm:spPr/>
      <dgm:t>
        <a:bodyPr/>
        <a:lstStyle/>
        <a:p>
          <a:pPr algn="ctr"/>
          <a:r>
            <a:rPr lang="sl-SI" sz="3200" b="1" dirty="0">
              <a:latin typeface="Comic Sans MS" pitchFamily="66" charset="0"/>
            </a:rPr>
            <a:t>31 % nima izbire hitrosti dela </a:t>
          </a:r>
        </a:p>
      </dgm:t>
    </dgm:pt>
    <dgm:pt modelId="{C8E93B3B-BC3A-45C0-8053-3FF44A5D65BE}" type="parTrans" cxnId="{8934195E-1C73-414C-8222-B7AAB5B8567F}">
      <dgm:prSet/>
      <dgm:spPr/>
      <dgm:t>
        <a:bodyPr/>
        <a:lstStyle/>
        <a:p>
          <a:endParaRPr lang="sl-SI"/>
        </a:p>
      </dgm:t>
    </dgm:pt>
    <dgm:pt modelId="{D9DEA18A-A033-45F1-B4C7-2DD55B541FAD}" type="sibTrans" cxnId="{8934195E-1C73-414C-8222-B7AAB5B8567F}">
      <dgm:prSet/>
      <dgm:spPr/>
      <dgm:t>
        <a:bodyPr/>
        <a:lstStyle/>
        <a:p>
          <a:endParaRPr lang="sl-SI"/>
        </a:p>
      </dgm:t>
    </dgm:pt>
    <dgm:pt modelId="{D158E48E-951B-4C67-BFAE-A41D1D5D8F5A}" type="pres">
      <dgm:prSet presAssocID="{41A8550F-B9B4-441A-990C-E57AD3D1E0B6}" presName="linear" presStyleCnt="0">
        <dgm:presLayoutVars>
          <dgm:animLvl val="lvl"/>
          <dgm:resizeHandles val="exact"/>
        </dgm:presLayoutVars>
      </dgm:prSet>
      <dgm:spPr/>
    </dgm:pt>
    <dgm:pt modelId="{391D8E3C-17F7-4E38-AFB7-78925EEF0F2D}" type="pres">
      <dgm:prSet presAssocID="{012D12AB-6E7D-462D-857B-5A2907112B43}" presName="parentText" presStyleLbl="node1" presStyleIdx="0" presStyleCnt="6">
        <dgm:presLayoutVars>
          <dgm:chMax val="0"/>
          <dgm:bulletEnabled val="1"/>
        </dgm:presLayoutVars>
      </dgm:prSet>
      <dgm:spPr/>
    </dgm:pt>
    <dgm:pt modelId="{DE3A47E7-2B16-46F4-BE03-BE33BB27EDBE}" type="pres">
      <dgm:prSet presAssocID="{9A9F6A71-383F-4A21-A6F4-A30A2A59E774}" presName="spacer" presStyleCnt="0"/>
      <dgm:spPr/>
    </dgm:pt>
    <dgm:pt modelId="{F64A8572-D059-445B-8DFA-3CAB90119E62}" type="pres">
      <dgm:prSet presAssocID="{321CB03F-5638-4461-81F3-638B9D22C906}" presName="parentText" presStyleLbl="node1" presStyleIdx="1" presStyleCnt="6">
        <dgm:presLayoutVars>
          <dgm:chMax val="0"/>
          <dgm:bulletEnabled val="1"/>
        </dgm:presLayoutVars>
      </dgm:prSet>
      <dgm:spPr/>
    </dgm:pt>
    <dgm:pt modelId="{008DCFDF-E650-4A63-8A1B-84876CA038C9}" type="pres">
      <dgm:prSet presAssocID="{261AC3FF-E22A-47E4-BD89-07D169F98CCC}" presName="spacer" presStyleCnt="0"/>
      <dgm:spPr/>
    </dgm:pt>
    <dgm:pt modelId="{EB2F066D-DD42-4743-8BBF-82A026AA1C4A}" type="pres">
      <dgm:prSet presAssocID="{6BAE44A0-C5DC-4D72-A258-02CFCCE619AE}" presName="parentText" presStyleLbl="node1" presStyleIdx="2" presStyleCnt="6">
        <dgm:presLayoutVars>
          <dgm:chMax val="0"/>
          <dgm:bulletEnabled val="1"/>
        </dgm:presLayoutVars>
      </dgm:prSet>
      <dgm:spPr/>
    </dgm:pt>
    <dgm:pt modelId="{99AA3CC4-D3CF-4271-8972-E7BABA1DC411}" type="pres">
      <dgm:prSet presAssocID="{C429EDB5-A46D-44CB-9508-91A09AD61F24}" presName="spacer" presStyleCnt="0"/>
      <dgm:spPr/>
    </dgm:pt>
    <dgm:pt modelId="{10FE0160-32B3-4466-9196-87009CA9A023}" type="pres">
      <dgm:prSet presAssocID="{6F98AFF3-733D-4B54-B529-A55E56CB5E2E}" presName="parentText" presStyleLbl="node1" presStyleIdx="3" presStyleCnt="6">
        <dgm:presLayoutVars>
          <dgm:chMax val="0"/>
          <dgm:bulletEnabled val="1"/>
        </dgm:presLayoutVars>
      </dgm:prSet>
      <dgm:spPr/>
    </dgm:pt>
    <dgm:pt modelId="{535CCDB8-016B-4A6A-A684-665BF6102B6F}" type="pres">
      <dgm:prSet presAssocID="{6989D2CF-C85B-41B8-8D16-BD2911727030}" presName="spacer" presStyleCnt="0"/>
      <dgm:spPr/>
    </dgm:pt>
    <dgm:pt modelId="{761F93C9-2E20-4E3A-9E49-43D4AC1A908B}" type="pres">
      <dgm:prSet presAssocID="{7FD13892-B59B-4BE0-ADE9-591F2B903AA0}" presName="parentText" presStyleLbl="node1" presStyleIdx="4" presStyleCnt="6">
        <dgm:presLayoutVars>
          <dgm:chMax val="0"/>
          <dgm:bulletEnabled val="1"/>
        </dgm:presLayoutVars>
      </dgm:prSet>
      <dgm:spPr/>
    </dgm:pt>
    <dgm:pt modelId="{76821B7D-A012-458D-A239-8492EDCF5A7B}" type="pres">
      <dgm:prSet presAssocID="{CB10D00E-034E-4C69-800E-B23912DB9717}" presName="spacer" presStyleCnt="0"/>
      <dgm:spPr/>
    </dgm:pt>
    <dgm:pt modelId="{CDE5F886-7089-40E4-B057-9D92C59A2228}" type="pres">
      <dgm:prSet presAssocID="{F78FC9DE-E509-4AAB-9FE1-3D0F8EB6C16A}" presName="parentText" presStyleLbl="node1" presStyleIdx="5" presStyleCnt="6">
        <dgm:presLayoutVars>
          <dgm:chMax val="0"/>
          <dgm:bulletEnabled val="1"/>
        </dgm:presLayoutVars>
      </dgm:prSet>
      <dgm:spPr/>
    </dgm:pt>
  </dgm:ptLst>
  <dgm:cxnLst>
    <dgm:cxn modelId="{90BE2D02-2644-4CDE-BCCC-1274DF78B499}" type="presOf" srcId="{7FD13892-B59B-4BE0-ADE9-591F2B903AA0}" destId="{761F93C9-2E20-4E3A-9E49-43D4AC1A908B}" srcOrd="0" destOrd="0" presId="urn:microsoft.com/office/officeart/2005/8/layout/vList2"/>
    <dgm:cxn modelId="{683D3F14-16BF-46DC-B9B7-DF2D2F789DE2}" type="presOf" srcId="{F78FC9DE-E509-4AAB-9FE1-3D0F8EB6C16A}" destId="{CDE5F886-7089-40E4-B057-9D92C59A2228}" srcOrd="0" destOrd="0" presId="urn:microsoft.com/office/officeart/2005/8/layout/vList2"/>
    <dgm:cxn modelId="{8934195E-1C73-414C-8222-B7AAB5B8567F}" srcId="{41A8550F-B9B4-441A-990C-E57AD3D1E0B6}" destId="{F78FC9DE-E509-4AAB-9FE1-3D0F8EB6C16A}" srcOrd="5" destOrd="0" parTransId="{C8E93B3B-BC3A-45C0-8053-3FF44A5D65BE}" sibTransId="{D9DEA18A-A033-45F1-B4C7-2DD55B541FAD}"/>
    <dgm:cxn modelId="{C5217B8F-0180-4974-AC00-3AAD890B19A5}" srcId="{41A8550F-B9B4-441A-990C-E57AD3D1E0B6}" destId="{012D12AB-6E7D-462D-857B-5A2907112B43}" srcOrd="0" destOrd="0" parTransId="{D5E18853-116E-4147-AC66-BEC122159FBA}" sibTransId="{9A9F6A71-383F-4A21-A6F4-A30A2A59E774}"/>
    <dgm:cxn modelId="{1E424194-6B9E-4585-AA03-E6EE20BC2333}" srcId="{41A8550F-B9B4-441A-990C-E57AD3D1E0B6}" destId="{6BAE44A0-C5DC-4D72-A258-02CFCCE619AE}" srcOrd="2" destOrd="0" parTransId="{948A8754-4187-4CEF-835C-D8EDCC2426AB}" sibTransId="{C429EDB5-A46D-44CB-9508-91A09AD61F24}"/>
    <dgm:cxn modelId="{97730196-B4B8-40DF-863C-44585EDBD4DB}" type="presOf" srcId="{6F98AFF3-733D-4B54-B529-A55E56CB5E2E}" destId="{10FE0160-32B3-4466-9196-87009CA9A023}" srcOrd="0" destOrd="0" presId="urn:microsoft.com/office/officeart/2005/8/layout/vList2"/>
    <dgm:cxn modelId="{2D17A19F-4E04-423D-9539-56BF38DC8FE5}" type="presOf" srcId="{321CB03F-5638-4461-81F3-638B9D22C906}" destId="{F64A8572-D059-445B-8DFA-3CAB90119E62}" srcOrd="0" destOrd="0" presId="urn:microsoft.com/office/officeart/2005/8/layout/vList2"/>
    <dgm:cxn modelId="{46661CBD-05DA-465C-A474-81C8DE869C61}" type="presOf" srcId="{012D12AB-6E7D-462D-857B-5A2907112B43}" destId="{391D8E3C-17F7-4E38-AFB7-78925EEF0F2D}" srcOrd="0" destOrd="0" presId="urn:microsoft.com/office/officeart/2005/8/layout/vList2"/>
    <dgm:cxn modelId="{F96110D5-2050-4E4E-845E-B185100CA319}" type="presOf" srcId="{6BAE44A0-C5DC-4D72-A258-02CFCCE619AE}" destId="{EB2F066D-DD42-4743-8BBF-82A026AA1C4A}" srcOrd="0" destOrd="0" presId="urn:microsoft.com/office/officeart/2005/8/layout/vList2"/>
    <dgm:cxn modelId="{10EBACDB-70D0-4F13-BF14-628343119B91}" srcId="{41A8550F-B9B4-441A-990C-E57AD3D1E0B6}" destId="{321CB03F-5638-4461-81F3-638B9D22C906}" srcOrd="1" destOrd="0" parTransId="{9F309710-3573-44A0-A9B6-A7FBDAD41108}" sibTransId="{261AC3FF-E22A-47E4-BD89-07D169F98CCC}"/>
    <dgm:cxn modelId="{B5B648E0-2EF2-4CDA-B706-2AD291447007}" srcId="{41A8550F-B9B4-441A-990C-E57AD3D1E0B6}" destId="{7FD13892-B59B-4BE0-ADE9-591F2B903AA0}" srcOrd="4" destOrd="0" parTransId="{F9DB5D58-91BB-4070-A004-DF6639D923B1}" sibTransId="{CB10D00E-034E-4C69-800E-B23912DB9717}"/>
    <dgm:cxn modelId="{51F9D2F0-218E-4D1C-9A6F-236EC637E321}" srcId="{41A8550F-B9B4-441A-990C-E57AD3D1E0B6}" destId="{6F98AFF3-733D-4B54-B529-A55E56CB5E2E}" srcOrd="3" destOrd="0" parTransId="{EB787A51-FF70-47AD-8F14-3CBA28D97631}" sibTransId="{6989D2CF-C85B-41B8-8D16-BD2911727030}"/>
    <dgm:cxn modelId="{DD0F36FB-3278-4401-82D2-EB15F2E768EC}" type="presOf" srcId="{41A8550F-B9B4-441A-990C-E57AD3D1E0B6}" destId="{D158E48E-951B-4C67-BFAE-A41D1D5D8F5A}" srcOrd="0" destOrd="0" presId="urn:microsoft.com/office/officeart/2005/8/layout/vList2"/>
    <dgm:cxn modelId="{F45B1BD8-E237-4468-817E-5C0DC94C5C7E}" type="presParOf" srcId="{D158E48E-951B-4C67-BFAE-A41D1D5D8F5A}" destId="{391D8E3C-17F7-4E38-AFB7-78925EEF0F2D}" srcOrd="0" destOrd="0" presId="urn:microsoft.com/office/officeart/2005/8/layout/vList2"/>
    <dgm:cxn modelId="{3CFE91C3-1512-4102-A834-D1318E79C5CC}" type="presParOf" srcId="{D158E48E-951B-4C67-BFAE-A41D1D5D8F5A}" destId="{DE3A47E7-2B16-46F4-BE03-BE33BB27EDBE}" srcOrd="1" destOrd="0" presId="urn:microsoft.com/office/officeart/2005/8/layout/vList2"/>
    <dgm:cxn modelId="{CAA426AC-CDBD-4A71-9470-62E6572A16F0}" type="presParOf" srcId="{D158E48E-951B-4C67-BFAE-A41D1D5D8F5A}" destId="{F64A8572-D059-445B-8DFA-3CAB90119E62}" srcOrd="2" destOrd="0" presId="urn:microsoft.com/office/officeart/2005/8/layout/vList2"/>
    <dgm:cxn modelId="{04558648-F85E-4C5C-BD73-F97B91499EAA}" type="presParOf" srcId="{D158E48E-951B-4C67-BFAE-A41D1D5D8F5A}" destId="{008DCFDF-E650-4A63-8A1B-84876CA038C9}" srcOrd="3" destOrd="0" presId="urn:microsoft.com/office/officeart/2005/8/layout/vList2"/>
    <dgm:cxn modelId="{751E89B9-C1C7-4F17-8421-930123228954}" type="presParOf" srcId="{D158E48E-951B-4C67-BFAE-A41D1D5D8F5A}" destId="{EB2F066D-DD42-4743-8BBF-82A026AA1C4A}" srcOrd="4" destOrd="0" presId="urn:microsoft.com/office/officeart/2005/8/layout/vList2"/>
    <dgm:cxn modelId="{AE45F220-4B9C-4D5A-B10C-496FDC4E89C1}" type="presParOf" srcId="{D158E48E-951B-4C67-BFAE-A41D1D5D8F5A}" destId="{99AA3CC4-D3CF-4271-8972-E7BABA1DC411}" srcOrd="5" destOrd="0" presId="urn:microsoft.com/office/officeart/2005/8/layout/vList2"/>
    <dgm:cxn modelId="{F1ED7AC7-D090-4437-9DE7-5C4EA9A0F241}" type="presParOf" srcId="{D158E48E-951B-4C67-BFAE-A41D1D5D8F5A}" destId="{10FE0160-32B3-4466-9196-87009CA9A023}" srcOrd="6" destOrd="0" presId="urn:microsoft.com/office/officeart/2005/8/layout/vList2"/>
    <dgm:cxn modelId="{304C5241-9731-496C-A892-F85B1CB0C321}" type="presParOf" srcId="{D158E48E-951B-4C67-BFAE-A41D1D5D8F5A}" destId="{535CCDB8-016B-4A6A-A684-665BF6102B6F}" srcOrd="7" destOrd="0" presId="urn:microsoft.com/office/officeart/2005/8/layout/vList2"/>
    <dgm:cxn modelId="{B88C8A6A-A513-430D-80B3-1A68C8180393}" type="presParOf" srcId="{D158E48E-951B-4C67-BFAE-A41D1D5D8F5A}" destId="{761F93C9-2E20-4E3A-9E49-43D4AC1A908B}" srcOrd="8" destOrd="0" presId="urn:microsoft.com/office/officeart/2005/8/layout/vList2"/>
    <dgm:cxn modelId="{CAD61491-852B-4506-A35E-F45447DC2E5E}" type="presParOf" srcId="{D158E48E-951B-4C67-BFAE-A41D1D5D8F5A}" destId="{76821B7D-A012-458D-A239-8492EDCF5A7B}" srcOrd="9" destOrd="0" presId="urn:microsoft.com/office/officeart/2005/8/layout/vList2"/>
    <dgm:cxn modelId="{D6819144-AA36-419C-93E5-8EE4923ADADE}" type="presParOf" srcId="{D158E48E-951B-4C67-BFAE-A41D1D5D8F5A}" destId="{CDE5F886-7089-40E4-B057-9D92C59A222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A8550F-B9B4-441A-990C-E57AD3D1E0B6}"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sl-SI"/>
        </a:p>
      </dgm:t>
    </dgm:pt>
    <dgm:pt modelId="{B69FD8D8-61C4-4A72-863E-8AEBE48B03E4}">
      <dgm:prSet custT="1"/>
      <dgm:spPr>
        <a:ln>
          <a:noFill/>
        </a:ln>
        <a:effectLst>
          <a:outerShdw blurRad="44450" dist="27940" dir="5400000" algn="ctr">
            <a:srgbClr val="000000">
              <a:alpha val="32000"/>
            </a:srgbClr>
          </a:outerShdw>
        </a:effectLst>
        <a:scene3d>
          <a:camera prst="orthographicFront"/>
          <a:lightRig rig="threePt" dir="t">
            <a:rot lat="0" lon="0" rev="7500000"/>
          </a:lightRig>
        </a:scene3d>
      </dgm:spPr>
      <dgm:t>
        <a:bodyPr/>
        <a:lstStyle/>
        <a:p>
          <a:pPr algn="ctr"/>
          <a:r>
            <a:rPr lang="sl-SI" sz="2800" b="1" dirty="0">
              <a:solidFill>
                <a:srgbClr val="008000"/>
              </a:solidFill>
              <a:latin typeface="Comic Sans MS" pitchFamily="66" charset="0"/>
            </a:rPr>
            <a:t>Zmanjševanje ekonomskih stroškov</a:t>
          </a:r>
        </a:p>
      </dgm:t>
    </dgm:pt>
    <dgm:pt modelId="{90F347A9-6840-435B-A68D-7EE6B93F9498}" type="parTrans" cxnId="{2C4523C3-19D2-4381-98C0-05BC1937B636}">
      <dgm:prSet/>
      <dgm:spPr/>
      <dgm:t>
        <a:bodyPr/>
        <a:lstStyle/>
        <a:p>
          <a:endParaRPr lang="sl-SI"/>
        </a:p>
      </dgm:t>
    </dgm:pt>
    <dgm:pt modelId="{7316C04C-5153-479C-B994-16A1D10F0657}" type="sibTrans" cxnId="{2C4523C3-19D2-4381-98C0-05BC1937B636}">
      <dgm:prSet/>
      <dgm:spPr/>
      <dgm:t>
        <a:bodyPr/>
        <a:lstStyle/>
        <a:p>
          <a:endParaRPr lang="sl-SI"/>
        </a:p>
      </dgm:t>
    </dgm:pt>
    <dgm:pt modelId="{15B0C7EA-8935-4E59-BAFC-4081C86116F4}">
      <dgm:prSet custT="1">
        <dgm:style>
          <a:lnRef idx="1">
            <a:schemeClr val="accent6"/>
          </a:lnRef>
          <a:fillRef idx="2">
            <a:schemeClr val="accent6"/>
          </a:fillRef>
          <a:effectRef idx="1">
            <a:schemeClr val="accent6"/>
          </a:effectRef>
          <a:fontRef idx="minor">
            <a:schemeClr val="dk1"/>
          </a:fontRef>
        </dgm:style>
      </dgm:prSet>
      <dgm:spPr/>
      <dgm:t>
        <a:bodyPr/>
        <a:lstStyle/>
        <a:p>
          <a:pPr algn="ctr"/>
          <a:r>
            <a:rPr lang="sl-SI" sz="2200" b="1" dirty="0">
              <a:latin typeface="Comic Sans MS" pitchFamily="66" charset="0"/>
            </a:rPr>
            <a:t>Ocene držav članic glede stroškov zaradi z delom povezanih bolezni gibljejo od 2.6 do 3.8% bruto nacionalnega proizvoda (BNP).</a:t>
          </a:r>
        </a:p>
      </dgm:t>
    </dgm:pt>
    <dgm:pt modelId="{E4B7F328-4945-4231-8461-311CE32BDBB1}" type="parTrans" cxnId="{CB4BED1B-1AE5-4DF1-94C8-1A6530F0AC85}">
      <dgm:prSet/>
      <dgm:spPr/>
      <dgm:t>
        <a:bodyPr/>
        <a:lstStyle/>
        <a:p>
          <a:endParaRPr lang="sl-SI"/>
        </a:p>
      </dgm:t>
    </dgm:pt>
    <dgm:pt modelId="{952DF1C5-B8FE-4EC8-921E-5BD2A0A60259}" type="sibTrans" cxnId="{CB4BED1B-1AE5-4DF1-94C8-1A6530F0AC85}">
      <dgm:prSet/>
      <dgm:spPr/>
      <dgm:t>
        <a:bodyPr/>
        <a:lstStyle/>
        <a:p>
          <a:endParaRPr lang="sl-SI"/>
        </a:p>
      </dgm:t>
    </dgm:pt>
    <dgm:pt modelId="{A1B0F133-CAB8-425F-8E90-B019A7C293DF}">
      <dgm:prSet custT="1">
        <dgm:style>
          <a:lnRef idx="1">
            <a:schemeClr val="accent5"/>
          </a:lnRef>
          <a:fillRef idx="2">
            <a:schemeClr val="accent5"/>
          </a:fillRef>
          <a:effectRef idx="1">
            <a:schemeClr val="accent5"/>
          </a:effectRef>
          <a:fontRef idx="minor">
            <a:schemeClr val="dk1"/>
          </a:fontRef>
        </dgm:style>
      </dgm:prSet>
      <dgm:spPr/>
      <dgm:t>
        <a:bodyPr/>
        <a:lstStyle/>
        <a:p>
          <a:pPr algn="ctr"/>
          <a:r>
            <a:rPr lang="sl-SI" sz="2200" b="1" dirty="0">
              <a:latin typeface="Comic Sans MS" pitchFamily="66" charset="0"/>
            </a:rPr>
            <a:t>Po vsej verjetnosti 40-50% - teh stroškov je pripisanih KMB. Razpoložljiva ocena stroškov za KMB je med 0.5% in 2% BNP.</a:t>
          </a:r>
        </a:p>
      </dgm:t>
    </dgm:pt>
    <dgm:pt modelId="{6BD8BB18-C88B-4F2D-A7DA-C12ED7FC7E5F}" type="parTrans" cxnId="{4125F42D-6BDE-424A-ABD3-97DFFF4D5355}">
      <dgm:prSet/>
      <dgm:spPr/>
      <dgm:t>
        <a:bodyPr/>
        <a:lstStyle/>
        <a:p>
          <a:endParaRPr lang="sl-SI"/>
        </a:p>
      </dgm:t>
    </dgm:pt>
    <dgm:pt modelId="{7D6481A2-3D3A-4DC6-A4BB-46284812A643}" type="sibTrans" cxnId="{4125F42D-6BDE-424A-ABD3-97DFFF4D5355}">
      <dgm:prSet/>
      <dgm:spPr/>
      <dgm:t>
        <a:bodyPr/>
        <a:lstStyle/>
        <a:p>
          <a:endParaRPr lang="sl-SI"/>
        </a:p>
      </dgm:t>
    </dgm:pt>
    <dgm:pt modelId="{36A389A7-9A34-4458-B3E2-ADCA61D622C0}">
      <dgm:prSet custT="1">
        <dgm:style>
          <a:lnRef idx="1">
            <a:schemeClr val="accent2"/>
          </a:lnRef>
          <a:fillRef idx="2">
            <a:schemeClr val="accent2"/>
          </a:fillRef>
          <a:effectRef idx="1">
            <a:schemeClr val="accent2"/>
          </a:effectRef>
          <a:fontRef idx="minor">
            <a:schemeClr val="dk1"/>
          </a:fontRef>
        </dgm:style>
      </dgm:prSet>
      <dgm:spPr/>
      <dgm:t>
        <a:bodyPr/>
        <a:lstStyle/>
        <a:p>
          <a:pPr algn="ctr"/>
          <a:r>
            <a:rPr lang="sl-SI" sz="2400" b="1" dirty="0">
              <a:latin typeface="Comic Sans MS" pitchFamily="66" charset="0"/>
            </a:rPr>
            <a:t>V Evropi je vsako leto zaradi bolezni, povezani z delom, izgubljenih več kot 600 milijonov delovnih dni.</a:t>
          </a:r>
        </a:p>
      </dgm:t>
    </dgm:pt>
    <dgm:pt modelId="{3872368B-DFA9-4896-92B1-66C5E82367F6}" type="parTrans" cxnId="{15A584AB-476C-49DA-9291-8DF55932C468}">
      <dgm:prSet/>
      <dgm:spPr/>
      <dgm:t>
        <a:bodyPr/>
        <a:lstStyle/>
        <a:p>
          <a:endParaRPr lang="sl-SI"/>
        </a:p>
      </dgm:t>
    </dgm:pt>
    <dgm:pt modelId="{AA745A66-E92B-4E5C-81E5-25598ACCB8D2}" type="sibTrans" cxnId="{15A584AB-476C-49DA-9291-8DF55932C468}">
      <dgm:prSet/>
      <dgm:spPr/>
      <dgm:t>
        <a:bodyPr/>
        <a:lstStyle/>
        <a:p>
          <a:endParaRPr lang="sl-SI"/>
        </a:p>
      </dgm:t>
    </dgm:pt>
    <dgm:pt modelId="{631FD657-A3AA-422E-82D3-BB6D68E1D8FF}">
      <dgm:prSet custT="1">
        <dgm:style>
          <a:lnRef idx="1">
            <a:schemeClr val="accent3"/>
          </a:lnRef>
          <a:fillRef idx="2">
            <a:schemeClr val="accent3"/>
          </a:fillRef>
          <a:effectRef idx="1">
            <a:schemeClr val="accent3"/>
          </a:effectRef>
          <a:fontRef idx="minor">
            <a:schemeClr val="dk1"/>
          </a:fontRef>
        </dgm:style>
      </dgm:prSet>
      <dgm:spPr/>
      <dgm:t>
        <a:bodyPr/>
        <a:lstStyle/>
        <a:p>
          <a:r>
            <a:rPr lang="sl-SI" sz="2200" b="1" dirty="0">
              <a:latin typeface="Comic Sans MS" pitchFamily="66" charset="0"/>
            </a:rPr>
            <a:t>Stroški za evropsko gospodarstvo vključujejo: </a:t>
          </a:r>
        </a:p>
        <a:p>
          <a:r>
            <a:rPr lang="sl-SI" sz="2200" b="1" dirty="0">
              <a:latin typeface="Comic Sans MS" pitchFamily="66" charset="0"/>
            </a:rPr>
            <a:t>izgube v proizvodnji; </a:t>
          </a:r>
        </a:p>
        <a:p>
          <a:r>
            <a:rPr lang="sl-SI" sz="2200" b="1" dirty="0">
              <a:latin typeface="Comic Sans MS" pitchFamily="66" charset="0"/>
            </a:rPr>
            <a:t>bolezni delavcev, odškodnine in stroške zavarovanja;</a:t>
          </a:r>
        </a:p>
        <a:p>
          <a:r>
            <a:rPr lang="sl-SI" sz="2200" b="1" dirty="0">
              <a:latin typeface="Comic Sans MS" pitchFamily="66" charset="0"/>
            </a:rPr>
            <a:t>izgubo izurjenih delavcev in stroške pridobivanja ter uvajanja novih delavcev; </a:t>
          </a:r>
        </a:p>
        <a:p>
          <a:r>
            <a:rPr lang="sl-SI" sz="2200" b="1" dirty="0">
              <a:latin typeface="Comic Sans MS" pitchFamily="66" charset="0"/>
            </a:rPr>
            <a:t>vpliv slabega počutja in bolezni na kakovost delavčevega dela.</a:t>
          </a:r>
        </a:p>
      </dgm:t>
    </dgm:pt>
    <dgm:pt modelId="{4CAA057F-22FC-4182-9E64-98FB3E9C2D3E}" type="parTrans" cxnId="{CA73E27D-8A20-4603-A792-A77A90D0F296}">
      <dgm:prSet/>
      <dgm:spPr/>
      <dgm:t>
        <a:bodyPr/>
        <a:lstStyle/>
        <a:p>
          <a:endParaRPr lang="sl-SI"/>
        </a:p>
      </dgm:t>
    </dgm:pt>
    <dgm:pt modelId="{31088254-3153-4267-9D51-1EB7969B8AB3}" type="sibTrans" cxnId="{CA73E27D-8A20-4603-A792-A77A90D0F296}">
      <dgm:prSet/>
      <dgm:spPr/>
      <dgm:t>
        <a:bodyPr/>
        <a:lstStyle/>
        <a:p>
          <a:endParaRPr lang="sl-SI"/>
        </a:p>
      </dgm:t>
    </dgm:pt>
    <dgm:pt modelId="{D158E48E-951B-4C67-BFAE-A41D1D5D8F5A}" type="pres">
      <dgm:prSet presAssocID="{41A8550F-B9B4-441A-990C-E57AD3D1E0B6}" presName="linear" presStyleCnt="0">
        <dgm:presLayoutVars>
          <dgm:animLvl val="lvl"/>
          <dgm:resizeHandles val="exact"/>
        </dgm:presLayoutVars>
      </dgm:prSet>
      <dgm:spPr/>
    </dgm:pt>
    <dgm:pt modelId="{125E28A1-B371-4895-8B8D-6898E26DBC5E}" type="pres">
      <dgm:prSet presAssocID="{B69FD8D8-61C4-4A72-863E-8AEBE48B03E4}" presName="parentText" presStyleLbl="node1" presStyleIdx="0" presStyleCnt="5" custScaleY="18543" custLinFactY="-54233" custLinFactNeighborY="-100000">
        <dgm:presLayoutVars>
          <dgm:chMax val="0"/>
          <dgm:bulletEnabled val="1"/>
        </dgm:presLayoutVars>
      </dgm:prSet>
      <dgm:spPr/>
    </dgm:pt>
    <dgm:pt modelId="{6CC17990-88D0-4FE4-B07F-3D63FB45131E}" type="pres">
      <dgm:prSet presAssocID="{7316C04C-5153-479C-B994-16A1D10F0657}" presName="spacer" presStyleCnt="0"/>
      <dgm:spPr/>
    </dgm:pt>
    <dgm:pt modelId="{AC83E98A-8799-46AA-9EDB-E3295024C957}" type="pres">
      <dgm:prSet presAssocID="{15B0C7EA-8935-4E59-BAFC-4081C86116F4}" presName="parentText" presStyleLbl="node1" presStyleIdx="1" presStyleCnt="5" custScaleY="35599">
        <dgm:presLayoutVars>
          <dgm:chMax val="0"/>
          <dgm:bulletEnabled val="1"/>
        </dgm:presLayoutVars>
      </dgm:prSet>
      <dgm:spPr/>
    </dgm:pt>
    <dgm:pt modelId="{6BB9FE99-E8E6-4C1D-8BC2-DDFF028B4795}" type="pres">
      <dgm:prSet presAssocID="{952DF1C5-B8FE-4EC8-921E-5BD2A0A60259}" presName="spacer" presStyleCnt="0"/>
      <dgm:spPr/>
    </dgm:pt>
    <dgm:pt modelId="{A3DC6A4E-5A85-4CAC-AF8D-12EFB65C4E70}" type="pres">
      <dgm:prSet presAssocID="{A1B0F133-CAB8-425F-8E90-B019A7C293DF}" presName="parentText" presStyleLbl="node1" presStyleIdx="2" presStyleCnt="5" custScaleY="36951">
        <dgm:presLayoutVars>
          <dgm:chMax val="0"/>
          <dgm:bulletEnabled val="1"/>
        </dgm:presLayoutVars>
      </dgm:prSet>
      <dgm:spPr/>
    </dgm:pt>
    <dgm:pt modelId="{08389925-3FCE-4DA9-80FD-BDCFA051CDEE}" type="pres">
      <dgm:prSet presAssocID="{7D6481A2-3D3A-4DC6-A4BB-46284812A643}" presName="spacer" presStyleCnt="0"/>
      <dgm:spPr/>
    </dgm:pt>
    <dgm:pt modelId="{59343BD7-3730-4231-A205-CA41B228C4D7}" type="pres">
      <dgm:prSet presAssocID="{36A389A7-9A34-4458-B3E2-ADCA61D622C0}" presName="parentText" presStyleLbl="node1" presStyleIdx="3" presStyleCnt="5" custScaleY="34789">
        <dgm:presLayoutVars>
          <dgm:chMax val="0"/>
          <dgm:bulletEnabled val="1"/>
        </dgm:presLayoutVars>
      </dgm:prSet>
      <dgm:spPr/>
    </dgm:pt>
    <dgm:pt modelId="{516AE81D-E1AD-4E3C-8347-8BA8448F8541}" type="pres">
      <dgm:prSet presAssocID="{AA745A66-E92B-4E5C-81E5-25598ACCB8D2}" presName="spacer" presStyleCnt="0"/>
      <dgm:spPr/>
    </dgm:pt>
    <dgm:pt modelId="{668BE092-25BE-481F-B506-23CC1BDD2673}" type="pres">
      <dgm:prSet presAssocID="{631FD657-A3AA-422E-82D3-BB6D68E1D8FF}" presName="parentText" presStyleLbl="node1" presStyleIdx="4" presStyleCnt="5">
        <dgm:presLayoutVars>
          <dgm:chMax val="0"/>
          <dgm:bulletEnabled val="1"/>
        </dgm:presLayoutVars>
      </dgm:prSet>
      <dgm:spPr/>
    </dgm:pt>
  </dgm:ptLst>
  <dgm:cxnLst>
    <dgm:cxn modelId="{CB4BED1B-1AE5-4DF1-94C8-1A6530F0AC85}" srcId="{41A8550F-B9B4-441A-990C-E57AD3D1E0B6}" destId="{15B0C7EA-8935-4E59-BAFC-4081C86116F4}" srcOrd="1" destOrd="0" parTransId="{E4B7F328-4945-4231-8461-311CE32BDBB1}" sibTransId="{952DF1C5-B8FE-4EC8-921E-5BD2A0A60259}"/>
    <dgm:cxn modelId="{073DA024-F918-4C06-BACE-FC7C694E5E55}" type="presOf" srcId="{B69FD8D8-61C4-4A72-863E-8AEBE48B03E4}" destId="{125E28A1-B371-4895-8B8D-6898E26DBC5E}" srcOrd="0" destOrd="0" presId="urn:microsoft.com/office/officeart/2005/8/layout/vList2"/>
    <dgm:cxn modelId="{4125F42D-6BDE-424A-ABD3-97DFFF4D5355}" srcId="{41A8550F-B9B4-441A-990C-E57AD3D1E0B6}" destId="{A1B0F133-CAB8-425F-8E90-B019A7C293DF}" srcOrd="2" destOrd="0" parTransId="{6BD8BB18-C88B-4F2D-A7DA-C12ED7FC7E5F}" sibTransId="{7D6481A2-3D3A-4DC6-A4BB-46284812A643}"/>
    <dgm:cxn modelId="{FFD6E359-4B5A-42C9-979E-83FD492E0177}" type="presOf" srcId="{A1B0F133-CAB8-425F-8E90-B019A7C293DF}" destId="{A3DC6A4E-5A85-4CAC-AF8D-12EFB65C4E70}" srcOrd="0" destOrd="0" presId="urn:microsoft.com/office/officeart/2005/8/layout/vList2"/>
    <dgm:cxn modelId="{CA73E27D-8A20-4603-A792-A77A90D0F296}" srcId="{41A8550F-B9B4-441A-990C-E57AD3D1E0B6}" destId="{631FD657-A3AA-422E-82D3-BB6D68E1D8FF}" srcOrd="4" destOrd="0" parTransId="{4CAA057F-22FC-4182-9E64-98FB3E9C2D3E}" sibTransId="{31088254-3153-4267-9D51-1EB7969B8AB3}"/>
    <dgm:cxn modelId="{70BF9784-63FF-4C4F-BEB7-9DBB593EB51A}" type="presOf" srcId="{631FD657-A3AA-422E-82D3-BB6D68E1D8FF}" destId="{668BE092-25BE-481F-B506-23CC1BDD2673}" srcOrd="0" destOrd="0" presId="urn:microsoft.com/office/officeart/2005/8/layout/vList2"/>
    <dgm:cxn modelId="{15A584AB-476C-49DA-9291-8DF55932C468}" srcId="{41A8550F-B9B4-441A-990C-E57AD3D1E0B6}" destId="{36A389A7-9A34-4458-B3E2-ADCA61D622C0}" srcOrd="3" destOrd="0" parTransId="{3872368B-DFA9-4896-92B1-66C5E82367F6}" sibTransId="{AA745A66-E92B-4E5C-81E5-25598ACCB8D2}"/>
    <dgm:cxn modelId="{2C4523C3-19D2-4381-98C0-05BC1937B636}" srcId="{41A8550F-B9B4-441A-990C-E57AD3D1E0B6}" destId="{B69FD8D8-61C4-4A72-863E-8AEBE48B03E4}" srcOrd="0" destOrd="0" parTransId="{90F347A9-6840-435B-A68D-7EE6B93F9498}" sibTransId="{7316C04C-5153-479C-B994-16A1D10F0657}"/>
    <dgm:cxn modelId="{42E983C9-77A2-4D43-B875-CFB937432472}" type="presOf" srcId="{36A389A7-9A34-4458-B3E2-ADCA61D622C0}" destId="{59343BD7-3730-4231-A205-CA41B228C4D7}" srcOrd="0" destOrd="0" presId="urn:microsoft.com/office/officeart/2005/8/layout/vList2"/>
    <dgm:cxn modelId="{70D020E8-6F75-4F4F-B7F1-00BA3EEA964B}" type="presOf" srcId="{15B0C7EA-8935-4E59-BAFC-4081C86116F4}" destId="{AC83E98A-8799-46AA-9EDB-E3295024C957}" srcOrd="0" destOrd="0" presId="urn:microsoft.com/office/officeart/2005/8/layout/vList2"/>
    <dgm:cxn modelId="{FA522BF2-A0EE-4CE9-B3E3-9FD38610F765}" type="presOf" srcId="{41A8550F-B9B4-441A-990C-E57AD3D1E0B6}" destId="{D158E48E-951B-4C67-BFAE-A41D1D5D8F5A}" srcOrd="0" destOrd="0" presId="urn:microsoft.com/office/officeart/2005/8/layout/vList2"/>
    <dgm:cxn modelId="{CB92E8F0-51AF-43BD-9179-0AEC0FF9DA11}" type="presParOf" srcId="{D158E48E-951B-4C67-BFAE-A41D1D5D8F5A}" destId="{125E28A1-B371-4895-8B8D-6898E26DBC5E}" srcOrd="0" destOrd="0" presId="urn:microsoft.com/office/officeart/2005/8/layout/vList2"/>
    <dgm:cxn modelId="{CDE7F3F0-4D1B-47A0-92BD-0BE754EB5308}" type="presParOf" srcId="{D158E48E-951B-4C67-BFAE-A41D1D5D8F5A}" destId="{6CC17990-88D0-4FE4-B07F-3D63FB45131E}" srcOrd="1" destOrd="0" presId="urn:microsoft.com/office/officeart/2005/8/layout/vList2"/>
    <dgm:cxn modelId="{73B6C8E6-FCE3-4763-AC42-54E0247B8D3C}" type="presParOf" srcId="{D158E48E-951B-4C67-BFAE-A41D1D5D8F5A}" destId="{AC83E98A-8799-46AA-9EDB-E3295024C957}" srcOrd="2" destOrd="0" presId="urn:microsoft.com/office/officeart/2005/8/layout/vList2"/>
    <dgm:cxn modelId="{D9935E93-EA93-4AC3-9874-AFE252CC4304}" type="presParOf" srcId="{D158E48E-951B-4C67-BFAE-A41D1D5D8F5A}" destId="{6BB9FE99-E8E6-4C1D-8BC2-DDFF028B4795}" srcOrd="3" destOrd="0" presId="urn:microsoft.com/office/officeart/2005/8/layout/vList2"/>
    <dgm:cxn modelId="{8E30DFF8-1D00-4BBE-8682-D7330A71F635}" type="presParOf" srcId="{D158E48E-951B-4C67-BFAE-A41D1D5D8F5A}" destId="{A3DC6A4E-5A85-4CAC-AF8D-12EFB65C4E70}" srcOrd="4" destOrd="0" presId="urn:microsoft.com/office/officeart/2005/8/layout/vList2"/>
    <dgm:cxn modelId="{AF9FECE7-6842-4EEF-89CE-6000BC11E1EA}" type="presParOf" srcId="{D158E48E-951B-4C67-BFAE-A41D1D5D8F5A}" destId="{08389925-3FCE-4DA9-80FD-BDCFA051CDEE}" srcOrd="5" destOrd="0" presId="urn:microsoft.com/office/officeart/2005/8/layout/vList2"/>
    <dgm:cxn modelId="{4C208FCF-363C-48A8-8F95-324C2CBC252F}" type="presParOf" srcId="{D158E48E-951B-4C67-BFAE-A41D1D5D8F5A}" destId="{59343BD7-3730-4231-A205-CA41B228C4D7}" srcOrd="6" destOrd="0" presId="urn:microsoft.com/office/officeart/2005/8/layout/vList2"/>
    <dgm:cxn modelId="{92E31A66-44F9-4095-979D-2657121D9467}" type="presParOf" srcId="{D158E48E-951B-4C67-BFAE-A41D1D5D8F5A}" destId="{516AE81D-E1AD-4E3C-8347-8BA8448F8541}" srcOrd="7" destOrd="0" presId="urn:microsoft.com/office/officeart/2005/8/layout/vList2"/>
    <dgm:cxn modelId="{8E3F2F7B-FB71-428C-9FDC-5BA1E536C805}" type="presParOf" srcId="{D158E48E-951B-4C67-BFAE-A41D1D5D8F5A}" destId="{668BE092-25BE-481F-B506-23CC1BDD267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1904AB-E540-451E-8077-65E0508632B8}" type="doc">
      <dgm:prSet loTypeId="urn:microsoft.com/office/officeart/2005/8/layout/process4" loCatId="process" qsTypeId="urn:microsoft.com/office/officeart/2005/8/quickstyle/3d3" qsCatId="3D" csTypeId="urn:microsoft.com/office/officeart/2005/8/colors/accent3_5" csCatId="accent3" phldr="1"/>
      <dgm:spPr/>
    </dgm:pt>
    <dgm:pt modelId="{E4C0B389-6DD0-4866-958D-F9836A62D76A}">
      <dgm:prSet phldrT="[Text]" custT="1"/>
      <dgm:spPr>
        <a:solidFill>
          <a:srgbClr val="99FF99">
            <a:alpha val="49804"/>
          </a:srgbClr>
        </a:solidFill>
        <a:ln>
          <a:solidFill>
            <a:srgbClr val="FFC000"/>
          </a:solidFill>
        </a:ln>
      </dgm:spPr>
      <dgm:t>
        <a:bodyPr/>
        <a:lstStyle/>
        <a:p>
          <a:r>
            <a:rPr lang="sl-SI" sz="4800" b="1" dirty="0">
              <a:solidFill>
                <a:srgbClr val="993300"/>
              </a:solidFill>
              <a:latin typeface="Comic Sans MS" pitchFamily="66" charset="0"/>
            </a:rPr>
            <a:t>Kaj je Ergonomija?</a:t>
          </a:r>
          <a:endParaRPr lang="sl-SI" sz="4800" dirty="0">
            <a:solidFill>
              <a:srgbClr val="993300"/>
            </a:solidFill>
          </a:endParaRPr>
        </a:p>
      </dgm:t>
    </dgm:pt>
    <dgm:pt modelId="{DB53FB38-227B-4FB5-A9FC-BE02029A37B7}" type="parTrans" cxnId="{023CA0FA-87BE-49EE-A128-44F759165C4F}">
      <dgm:prSet/>
      <dgm:spPr/>
      <dgm:t>
        <a:bodyPr/>
        <a:lstStyle/>
        <a:p>
          <a:endParaRPr lang="sl-SI" sz="2800"/>
        </a:p>
      </dgm:t>
    </dgm:pt>
    <dgm:pt modelId="{892B4118-B250-49D6-B987-AD5223525075}" type="sibTrans" cxnId="{023CA0FA-87BE-49EE-A128-44F759165C4F}">
      <dgm:prSet/>
      <dgm:spPr/>
      <dgm:t>
        <a:bodyPr/>
        <a:lstStyle/>
        <a:p>
          <a:endParaRPr lang="sl-SI" sz="2800"/>
        </a:p>
      </dgm:t>
    </dgm:pt>
    <dgm:pt modelId="{C5794EBB-CB73-4BE7-AEB2-32868598B2F6}">
      <dgm:prSet custT="1"/>
      <dgm:spPr>
        <a:blipFill rotWithShape="0">
          <a:blip xmlns:r="http://schemas.openxmlformats.org/officeDocument/2006/relationships" r:embed="rId1"/>
          <a:stretch>
            <a:fillRect/>
          </a:stretch>
        </a:blipFill>
        <a:ln>
          <a:solidFill>
            <a:srgbClr val="0000FF"/>
          </a:solidFill>
        </a:ln>
      </dgm:spPr>
      <dgm:t>
        <a:bodyPr/>
        <a:lstStyle/>
        <a:p>
          <a:endParaRPr lang="sl-SI" sz="4000" b="1" dirty="0">
            <a:solidFill>
              <a:srgbClr val="0000FF"/>
            </a:solidFill>
            <a:latin typeface="Comic Sans MS" pitchFamily="66" charset="0"/>
          </a:endParaRPr>
        </a:p>
      </dgm:t>
    </dgm:pt>
    <dgm:pt modelId="{7D6653F5-D6A4-451E-A583-D28732A421AA}" type="parTrans" cxnId="{39899A2A-B85A-4C2C-B3F7-CD79670CC09A}">
      <dgm:prSet/>
      <dgm:spPr/>
      <dgm:t>
        <a:bodyPr/>
        <a:lstStyle/>
        <a:p>
          <a:endParaRPr lang="sl-SI" sz="2800"/>
        </a:p>
      </dgm:t>
    </dgm:pt>
    <dgm:pt modelId="{AF0A958C-15D0-47D0-B5A6-415A698ACCED}" type="sibTrans" cxnId="{39899A2A-B85A-4C2C-B3F7-CD79670CC09A}">
      <dgm:prSet/>
      <dgm:spPr/>
      <dgm:t>
        <a:bodyPr/>
        <a:lstStyle/>
        <a:p>
          <a:endParaRPr lang="sl-SI" sz="2800"/>
        </a:p>
      </dgm:t>
    </dgm:pt>
    <dgm:pt modelId="{0A0CE529-A22F-48FE-9429-79B62F46E228}" type="pres">
      <dgm:prSet presAssocID="{431904AB-E540-451E-8077-65E0508632B8}" presName="Name0" presStyleCnt="0">
        <dgm:presLayoutVars>
          <dgm:dir/>
          <dgm:animLvl val="lvl"/>
          <dgm:resizeHandles val="exact"/>
        </dgm:presLayoutVars>
      </dgm:prSet>
      <dgm:spPr/>
    </dgm:pt>
    <dgm:pt modelId="{01B1B2FD-130A-49A1-A434-0F3238EB9418}" type="pres">
      <dgm:prSet presAssocID="{C5794EBB-CB73-4BE7-AEB2-32868598B2F6}" presName="boxAndChildren" presStyleCnt="0"/>
      <dgm:spPr/>
    </dgm:pt>
    <dgm:pt modelId="{7BF1F83B-6136-4844-8DDD-F85F3424CCB7}" type="pres">
      <dgm:prSet presAssocID="{C5794EBB-CB73-4BE7-AEB2-32868598B2F6}" presName="parentTextBox" presStyleLbl="node1" presStyleIdx="0" presStyleCnt="2"/>
      <dgm:spPr/>
    </dgm:pt>
    <dgm:pt modelId="{D5514D58-CD0D-4CEB-A86C-48BDF2274B3A}" type="pres">
      <dgm:prSet presAssocID="{892B4118-B250-49D6-B987-AD5223525075}" presName="sp" presStyleCnt="0"/>
      <dgm:spPr/>
    </dgm:pt>
    <dgm:pt modelId="{03AB2573-AC16-4638-A0E6-A2F96C193FE9}" type="pres">
      <dgm:prSet presAssocID="{E4C0B389-6DD0-4866-958D-F9836A62D76A}" presName="arrowAndChildren" presStyleCnt="0"/>
      <dgm:spPr/>
    </dgm:pt>
    <dgm:pt modelId="{8C5D64A1-867A-49A4-ABF5-FD338FBD210C}" type="pres">
      <dgm:prSet presAssocID="{E4C0B389-6DD0-4866-958D-F9836A62D76A}" presName="parentTextArrow" presStyleLbl="node1" presStyleIdx="1" presStyleCnt="2" custScaleY="18544" custLinFactNeighborX="3986" custLinFactNeighborY="1044"/>
      <dgm:spPr/>
    </dgm:pt>
  </dgm:ptLst>
  <dgm:cxnLst>
    <dgm:cxn modelId="{6279D826-21FE-47C2-A527-4744CAE55D5E}" type="presOf" srcId="{C5794EBB-CB73-4BE7-AEB2-32868598B2F6}" destId="{7BF1F83B-6136-4844-8DDD-F85F3424CCB7}" srcOrd="0" destOrd="0" presId="urn:microsoft.com/office/officeart/2005/8/layout/process4"/>
    <dgm:cxn modelId="{39899A2A-B85A-4C2C-B3F7-CD79670CC09A}" srcId="{431904AB-E540-451E-8077-65E0508632B8}" destId="{C5794EBB-CB73-4BE7-AEB2-32868598B2F6}" srcOrd="1" destOrd="0" parTransId="{7D6653F5-D6A4-451E-A583-D28732A421AA}" sibTransId="{AF0A958C-15D0-47D0-B5A6-415A698ACCED}"/>
    <dgm:cxn modelId="{0E84DA93-6834-4814-86BD-0E31A1DE2B6F}" type="presOf" srcId="{E4C0B389-6DD0-4866-958D-F9836A62D76A}" destId="{8C5D64A1-867A-49A4-ABF5-FD338FBD210C}" srcOrd="0" destOrd="0" presId="urn:microsoft.com/office/officeart/2005/8/layout/process4"/>
    <dgm:cxn modelId="{67AA17D6-CFFF-4077-B346-E24099BE0DDA}" type="presOf" srcId="{431904AB-E540-451E-8077-65E0508632B8}" destId="{0A0CE529-A22F-48FE-9429-79B62F46E228}" srcOrd="0" destOrd="0" presId="urn:microsoft.com/office/officeart/2005/8/layout/process4"/>
    <dgm:cxn modelId="{023CA0FA-87BE-49EE-A128-44F759165C4F}" srcId="{431904AB-E540-451E-8077-65E0508632B8}" destId="{E4C0B389-6DD0-4866-958D-F9836A62D76A}" srcOrd="0" destOrd="0" parTransId="{DB53FB38-227B-4FB5-A9FC-BE02029A37B7}" sibTransId="{892B4118-B250-49D6-B987-AD5223525075}"/>
    <dgm:cxn modelId="{BF480602-0A08-4A01-AFF5-C35AC60F9502}" type="presParOf" srcId="{0A0CE529-A22F-48FE-9429-79B62F46E228}" destId="{01B1B2FD-130A-49A1-A434-0F3238EB9418}" srcOrd="0" destOrd="0" presId="urn:microsoft.com/office/officeart/2005/8/layout/process4"/>
    <dgm:cxn modelId="{77751AED-6A99-4E3D-95D6-18F71A910549}" type="presParOf" srcId="{01B1B2FD-130A-49A1-A434-0F3238EB9418}" destId="{7BF1F83B-6136-4844-8DDD-F85F3424CCB7}" srcOrd="0" destOrd="0" presId="urn:microsoft.com/office/officeart/2005/8/layout/process4"/>
    <dgm:cxn modelId="{3FC3F80A-5FF3-448F-9D47-C56907362A26}" type="presParOf" srcId="{0A0CE529-A22F-48FE-9429-79B62F46E228}" destId="{D5514D58-CD0D-4CEB-A86C-48BDF2274B3A}" srcOrd="1" destOrd="0" presId="urn:microsoft.com/office/officeart/2005/8/layout/process4"/>
    <dgm:cxn modelId="{235DF19A-6E3B-4E6E-BFAF-F5D3A2710C95}" type="presParOf" srcId="{0A0CE529-A22F-48FE-9429-79B62F46E228}" destId="{03AB2573-AC16-4638-A0E6-A2F96C193FE9}" srcOrd="2" destOrd="0" presId="urn:microsoft.com/office/officeart/2005/8/layout/process4"/>
    <dgm:cxn modelId="{6B9773CF-081B-4920-A903-0436A9AB7870}" type="presParOf" srcId="{03AB2573-AC16-4638-A0E6-A2F96C193FE9}" destId="{8C5D64A1-867A-49A4-ABF5-FD338FBD210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AF61E-E70B-4C6E-9B2F-FA66DB990222}">
      <dsp:nvSpPr>
        <dsp:cNvPr id="0" name=""/>
        <dsp:cNvSpPr/>
      </dsp:nvSpPr>
      <dsp:spPr>
        <a:xfrm>
          <a:off x="-7024585" y="-1074386"/>
          <a:ext cx="8363807" cy="8363807"/>
        </a:xfrm>
        <a:prstGeom prst="blockArc">
          <a:avLst>
            <a:gd name="adj1" fmla="val 18900000"/>
            <a:gd name="adj2" fmla="val 2700000"/>
            <a:gd name="adj3" fmla="val 258"/>
          </a:avLst>
        </a:prstGeom>
        <a:no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sp>
    <dsp:sp modelId="{C56896E2-06FF-4139-8361-6DA63D08DB3A}">
      <dsp:nvSpPr>
        <dsp:cNvPr id="0" name=""/>
        <dsp:cNvSpPr/>
      </dsp:nvSpPr>
      <dsp:spPr>
        <a:xfrm>
          <a:off x="874480" y="110366"/>
          <a:ext cx="7836561" cy="1243007"/>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986637" tIns="60960" rIns="60960" bIns="60960" numCol="1" spcCol="1270" anchor="ctr" anchorCtr="0">
          <a:noAutofit/>
        </a:bodyPr>
        <a:lstStyle/>
        <a:p>
          <a:pPr marL="0" lvl="0" indent="0" algn="ctr" defTabSz="1066800">
            <a:lnSpc>
              <a:spcPct val="90000"/>
            </a:lnSpc>
            <a:spcBef>
              <a:spcPct val="0"/>
            </a:spcBef>
            <a:spcAft>
              <a:spcPct val="35000"/>
            </a:spcAft>
            <a:buNone/>
          </a:pPr>
          <a:r>
            <a:rPr lang="sl-SI" altLang="zh-CN" sz="2400" b="1" kern="1200" dirty="0">
              <a:latin typeface="Comic Sans MS" pitchFamily="66" charset="0"/>
            </a:rPr>
            <a:t>Prvotno prepričanje je bilo, da je zdravje odsotnost bolezni. </a:t>
          </a:r>
        </a:p>
      </dsp:txBody>
      <dsp:txXfrm>
        <a:off x="874480" y="110366"/>
        <a:ext cx="7836561" cy="1243007"/>
      </dsp:txXfrm>
    </dsp:sp>
    <dsp:sp modelId="{15363259-C981-4D7F-93AA-13DA801A07EC}">
      <dsp:nvSpPr>
        <dsp:cNvPr id="0" name=""/>
        <dsp:cNvSpPr/>
      </dsp:nvSpPr>
      <dsp:spPr>
        <a:xfrm>
          <a:off x="0" y="23011"/>
          <a:ext cx="1553758" cy="1553758"/>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2">
          <a:scrgbClr r="0" g="0" b="0"/>
        </a:fillRef>
        <a:effectRef idx="0">
          <a:scrgbClr r="0" g="0" b="0"/>
        </a:effectRef>
        <a:fontRef idx="minor"/>
      </dsp:style>
    </dsp:sp>
    <dsp:sp modelId="{080B9E8A-FE2B-48C2-B81A-655C5EBAC9EF}">
      <dsp:nvSpPr>
        <dsp:cNvPr id="0" name=""/>
        <dsp:cNvSpPr/>
      </dsp:nvSpPr>
      <dsp:spPr>
        <a:xfrm>
          <a:off x="1299858" y="1545200"/>
          <a:ext cx="7384728" cy="224167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986637" tIns="60960" rIns="60960" bIns="60960" numCol="1" spcCol="1270" anchor="ctr" anchorCtr="0">
          <a:noAutofit/>
        </a:bodyPr>
        <a:lstStyle/>
        <a:p>
          <a:pPr marL="0" lvl="0" indent="0" algn="ctr" defTabSz="1066800">
            <a:lnSpc>
              <a:spcPct val="90000"/>
            </a:lnSpc>
            <a:spcBef>
              <a:spcPct val="0"/>
            </a:spcBef>
            <a:spcAft>
              <a:spcPct val="35000"/>
            </a:spcAft>
            <a:buNone/>
          </a:pPr>
          <a:r>
            <a:rPr lang="sl-SI" altLang="zh-CN" sz="2400" b="1" kern="1200" dirty="0">
              <a:latin typeface="Comic Sans MS" pitchFamily="66" charset="0"/>
            </a:rPr>
            <a:t>Danes opredeljujemo zdravje kot stanje  popolnega telesnega, duševnega in socialnega blagostanja, ki se kaže v zmožnosti neprekinjenega prilagajanja okolju. </a:t>
          </a:r>
        </a:p>
      </dsp:txBody>
      <dsp:txXfrm>
        <a:off x="1299858" y="1545200"/>
        <a:ext cx="7384728" cy="2241676"/>
      </dsp:txXfrm>
    </dsp:sp>
    <dsp:sp modelId="{51668638-8889-432B-9934-F2D2095157A8}">
      <dsp:nvSpPr>
        <dsp:cNvPr id="0" name=""/>
        <dsp:cNvSpPr/>
      </dsp:nvSpPr>
      <dsp:spPr>
        <a:xfrm>
          <a:off x="329707" y="1765940"/>
          <a:ext cx="1553758" cy="1553758"/>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2">
          <a:scrgbClr r="0" g="0" b="0"/>
        </a:fillRef>
        <a:effectRef idx="0">
          <a:scrgbClr r="0" g="0" b="0"/>
        </a:effectRef>
        <a:fontRef idx="minor"/>
      </dsp:style>
    </dsp:sp>
    <dsp:sp modelId="{B12922A5-0944-4677-91BA-BD9ECA60E00A}">
      <dsp:nvSpPr>
        <dsp:cNvPr id="0" name=""/>
        <dsp:cNvSpPr/>
      </dsp:nvSpPr>
      <dsp:spPr>
        <a:xfrm>
          <a:off x="862646" y="3873644"/>
          <a:ext cx="7836561" cy="2196766"/>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986637" tIns="60960" rIns="60960" bIns="60960" numCol="1" spcCol="1270" anchor="ctr" anchorCtr="0">
          <a:noAutofit/>
        </a:bodyPr>
        <a:lstStyle/>
        <a:p>
          <a:pPr marL="0" lvl="0" indent="0" algn="ctr" defTabSz="1066800">
            <a:lnSpc>
              <a:spcPct val="90000"/>
            </a:lnSpc>
            <a:spcBef>
              <a:spcPct val="0"/>
            </a:spcBef>
            <a:spcAft>
              <a:spcPct val="35000"/>
            </a:spcAft>
            <a:buNone/>
          </a:pPr>
          <a:r>
            <a:rPr lang="sl-SI" altLang="zh-CN" sz="2400" b="1" kern="1200" dirty="0">
              <a:latin typeface="Comic Sans MS" pitchFamily="66" charset="0"/>
            </a:rPr>
            <a:t>Skrb za zdravje ni več interes posameznika,ampak vse bolj postaja tudi skrb družbe; ni več zasebna, ampak tudi in vse bolj družbena dobrina. </a:t>
          </a:r>
          <a:endParaRPr lang="sl-SI" sz="2400" kern="1200" dirty="0"/>
        </a:p>
      </dsp:txBody>
      <dsp:txXfrm>
        <a:off x="862646" y="3873644"/>
        <a:ext cx="7836561" cy="2196766"/>
      </dsp:txXfrm>
    </dsp:sp>
    <dsp:sp modelId="{07617DA8-E45F-4B4F-BFE4-813AC0C56DEA}">
      <dsp:nvSpPr>
        <dsp:cNvPr id="0" name=""/>
        <dsp:cNvSpPr/>
      </dsp:nvSpPr>
      <dsp:spPr>
        <a:xfrm>
          <a:off x="85767" y="4195148"/>
          <a:ext cx="1553758" cy="1553758"/>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2">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FD068-CEC1-49E2-8D08-D0C94A5B00BA}">
      <dsp:nvSpPr>
        <dsp:cNvPr id="0" name=""/>
        <dsp:cNvSpPr/>
      </dsp:nvSpPr>
      <dsp:spPr>
        <a:xfrm>
          <a:off x="4259083" y="1526610"/>
          <a:ext cx="1802886" cy="698373"/>
        </a:xfrm>
        <a:custGeom>
          <a:avLst/>
          <a:gdLst/>
          <a:ahLst/>
          <a:cxnLst/>
          <a:rect l="0" t="0" r="0" b="0"/>
          <a:pathLst>
            <a:path>
              <a:moveTo>
                <a:pt x="0" y="0"/>
              </a:moveTo>
              <a:lnTo>
                <a:pt x="0" y="475921"/>
              </a:lnTo>
              <a:lnTo>
                <a:pt x="1802886" y="475921"/>
              </a:lnTo>
              <a:lnTo>
                <a:pt x="1802886" y="6983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13EA49-3C4C-49E8-B144-DA90AF46FE02}">
      <dsp:nvSpPr>
        <dsp:cNvPr id="0" name=""/>
        <dsp:cNvSpPr/>
      </dsp:nvSpPr>
      <dsp:spPr>
        <a:xfrm>
          <a:off x="2181982" y="1526610"/>
          <a:ext cx="2077101" cy="698373"/>
        </a:xfrm>
        <a:custGeom>
          <a:avLst/>
          <a:gdLst/>
          <a:ahLst/>
          <a:cxnLst/>
          <a:rect l="0" t="0" r="0" b="0"/>
          <a:pathLst>
            <a:path>
              <a:moveTo>
                <a:pt x="2077101" y="0"/>
              </a:moveTo>
              <a:lnTo>
                <a:pt x="2077101" y="475921"/>
              </a:lnTo>
              <a:lnTo>
                <a:pt x="0" y="475921"/>
              </a:lnTo>
              <a:lnTo>
                <a:pt x="0" y="6983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58A4AC-D857-4282-9CC9-280514C6C2D3}">
      <dsp:nvSpPr>
        <dsp:cNvPr id="0" name=""/>
        <dsp:cNvSpPr/>
      </dsp:nvSpPr>
      <dsp:spPr>
        <a:xfrm>
          <a:off x="540478" y="1795"/>
          <a:ext cx="7437208" cy="152481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sp>
    <dsp:sp modelId="{12B421E3-8782-41D1-B92B-13FAEC8B1E18}">
      <dsp:nvSpPr>
        <dsp:cNvPr id="0" name=""/>
        <dsp:cNvSpPr/>
      </dsp:nvSpPr>
      <dsp:spPr>
        <a:xfrm>
          <a:off x="807288" y="255264"/>
          <a:ext cx="7437208" cy="1524815"/>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sl-SI" sz="4000" b="1" kern="1200" dirty="0">
              <a:solidFill>
                <a:srgbClr val="0000FF"/>
              </a:solidFill>
              <a:latin typeface="Comic Sans MS" pitchFamily="66" charset="0"/>
            </a:rPr>
            <a:t>Beseda ergonomija izhaja iz grških besed </a:t>
          </a:r>
        </a:p>
      </dsp:txBody>
      <dsp:txXfrm>
        <a:off x="851948" y="299924"/>
        <a:ext cx="7347888" cy="1435495"/>
      </dsp:txXfrm>
    </dsp:sp>
    <dsp:sp modelId="{8EBECAB1-8AA0-4BA1-854F-FDAE4F3A7E9D}">
      <dsp:nvSpPr>
        <dsp:cNvPr id="0" name=""/>
        <dsp:cNvSpPr/>
      </dsp:nvSpPr>
      <dsp:spPr>
        <a:xfrm>
          <a:off x="645904" y="2224984"/>
          <a:ext cx="3072154" cy="152481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sp>
    <dsp:sp modelId="{654059B8-B461-426C-B198-F00C91122631}">
      <dsp:nvSpPr>
        <dsp:cNvPr id="0" name=""/>
        <dsp:cNvSpPr/>
      </dsp:nvSpPr>
      <dsp:spPr>
        <a:xfrm>
          <a:off x="912714" y="2478453"/>
          <a:ext cx="3072154" cy="1524815"/>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rgbClr val="0000FF"/>
              </a:solidFill>
              <a:latin typeface="Comic Sans MS" pitchFamily="66" charset="0"/>
            </a:rPr>
            <a:t>ERGON</a:t>
          </a:r>
          <a:r>
            <a:rPr lang="sl-SI" sz="2400" b="1" kern="1200" dirty="0">
              <a:solidFill>
                <a:srgbClr val="0000FF"/>
              </a:solidFill>
              <a:latin typeface="Comic Sans MS" pitchFamily="66" charset="0"/>
            </a:rPr>
            <a:t>, ki pomeni DELO in </a:t>
          </a:r>
        </a:p>
      </dsp:txBody>
      <dsp:txXfrm>
        <a:off x="957374" y="2523113"/>
        <a:ext cx="2982834" cy="1435495"/>
      </dsp:txXfrm>
    </dsp:sp>
    <dsp:sp modelId="{785B439F-6F36-46E9-A036-2E6DF17DB69F}">
      <dsp:nvSpPr>
        <dsp:cNvPr id="0" name=""/>
        <dsp:cNvSpPr/>
      </dsp:nvSpPr>
      <dsp:spPr>
        <a:xfrm>
          <a:off x="4251678" y="2224984"/>
          <a:ext cx="3620583" cy="152481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sp>
    <dsp:sp modelId="{C0DD9420-2021-4FF3-A38C-D595AA816F34}">
      <dsp:nvSpPr>
        <dsp:cNvPr id="0" name=""/>
        <dsp:cNvSpPr/>
      </dsp:nvSpPr>
      <dsp:spPr>
        <a:xfrm>
          <a:off x="4518487" y="2478453"/>
          <a:ext cx="3620583" cy="1524815"/>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rgbClr val="0000FF"/>
              </a:solidFill>
              <a:latin typeface="Comic Sans MS" pitchFamily="66" charset="0"/>
            </a:rPr>
            <a:t>NOMOS, ki pomeni načelo ali ZAKON. </a:t>
          </a:r>
        </a:p>
      </dsp:txBody>
      <dsp:txXfrm>
        <a:off x="4563147" y="2523113"/>
        <a:ext cx="3531263" cy="14354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FC40B-CAA6-401A-B435-279124B0B974}">
      <dsp:nvSpPr>
        <dsp:cNvPr id="0" name=""/>
        <dsp:cNvSpPr/>
      </dsp:nvSpPr>
      <dsp:spPr>
        <a:xfrm>
          <a:off x="0" y="1259"/>
          <a:ext cx="8784976" cy="2380584"/>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tx1"/>
              </a:solidFill>
              <a:latin typeface="Comic Sans MS" pitchFamily="66" charset="0"/>
            </a:rPr>
            <a:t>Pomen ergonomije je prvi opredelil poljski učenjak, filozof in naturalist (1857),  ki je prvi definiral in uporabljal besedo "Ergonomija". Opisal jo je kot:  "Znanost o delu".   </a:t>
          </a:r>
          <a:endParaRPr lang="sl-SI" sz="3200" kern="1200" dirty="0">
            <a:solidFill>
              <a:schemeClr val="tx1"/>
            </a:solidFill>
          </a:endParaRPr>
        </a:p>
      </dsp:txBody>
      <dsp:txXfrm>
        <a:off x="116211" y="117470"/>
        <a:ext cx="8552554" cy="21481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3ADE0-E273-4110-9DCF-D7489B1BB61F}">
      <dsp:nvSpPr>
        <dsp:cNvPr id="0" name=""/>
        <dsp:cNvSpPr/>
      </dsp:nvSpPr>
      <dsp:spPr>
        <a:xfrm>
          <a:off x="0" y="1506"/>
          <a:ext cx="8606760" cy="2949314"/>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sl-SI" sz="4000" b="1" kern="1200" dirty="0">
              <a:solidFill>
                <a:srgbClr val="0000FF"/>
              </a:solidFill>
              <a:latin typeface="Comic Sans MS" pitchFamily="66" charset="0"/>
            </a:rPr>
            <a:t>Ergonomija se uporablja za določanje načinov, kako delovno mesto prilagoditi delavcu, da se preprečijo zdravstvene težave. </a:t>
          </a:r>
          <a:endParaRPr lang="sl-SI" sz="4000" kern="1200" dirty="0">
            <a:solidFill>
              <a:srgbClr val="0000FF"/>
            </a:solidFill>
          </a:endParaRPr>
        </a:p>
      </dsp:txBody>
      <dsp:txXfrm>
        <a:off x="143974" y="145480"/>
        <a:ext cx="8318812" cy="26613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46BB0-EDC2-4038-A313-719970A38AC7}">
      <dsp:nvSpPr>
        <dsp:cNvPr id="0" name=""/>
        <dsp:cNvSpPr/>
      </dsp:nvSpPr>
      <dsp:spPr>
        <a:xfrm>
          <a:off x="4555134" y="1554152"/>
          <a:ext cx="1955336" cy="519825"/>
        </a:xfrm>
        <a:custGeom>
          <a:avLst/>
          <a:gdLst/>
          <a:ahLst/>
          <a:cxnLst/>
          <a:rect l="0" t="0" r="0" b="0"/>
          <a:pathLst>
            <a:path>
              <a:moveTo>
                <a:pt x="0" y="0"/>
              </a:moveTo>
              <a:lnTo>
                <a:pt x="0" y="367935"/>
              </a:lnTo>
              <a:lnTo>
                <a:pt x="1955336" y="367935"/>
              </a:lnTo>
              <a:lnTo>
                <a:pt x="1955336" y="5198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5951AE-B10D-44C6-BA96-AD70B1E036F0}">
      <dsp:nvSpPr>
        <dsp:cNvPr id="0" name=""/>
        <dsp:cNvSpPr/>
      </dsp:nvSpPr>
      <dsp:spPr>
        <a:xfrm>
          <a:off x="2073825" y="1554152"/>
          <a:ext cx="2481308" cy="530487"/>
        </a:xfrm>
        <a:custGeom>
          <a:avLst/>
          <a:gdLst/>
          <a:ahLst/>
          <a:cxnLst/>
          <a:rect l="0" t="0" r="0" b="0"/>
          <a:pathLst>
            <a:path>
              <a:moveTo>
                <a:pt x="2481308" y="0"/>
              </a:moveTo>
              <a:lnTo>
                <a:pt x="2481308" y="378597"/>
              </a:lnTo>
              <a:lnTo>
                <a:pt x="0" y="378597"/>
              </a:lnTo>
              <a:lnTo>
                <a:pt x="0" y="530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58A4AC-D857-4282-9CC9-280514C6C2D3}">
      <dsp:nvSpPr>
        <dsp:cNvPr id="0" name=""/>
        <dsp:cNvSpPr/>
      </dsp:nvSpPr>
      <dsp:spPr>
        <a:xfrm>
          <a:off x="1199548" y="68611"/>
          <a:ext cx="6711171" cy="1485540"/>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12B421E3-8782-41D1-B92B-13FAEC8B1E18}">
      <dsp:nvSpPr>
        <dsp:cNvPr id="0" name=""/>
        <dsp:cNvSpPr/>
      </dsp:nvSpPr>
      <dsp:spPr>
        <a:xfrm>
          <a:off x="1381725" y="241679"/>
          <a:ext cx="6711171" cy="1485540"/>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tx1"/>
              </a:solidFill>
              <a:latin typeface="Comic Sans MS" pitchFamily="66" charset="0"/>
            </a:rPr>
            <a:t>Uporaba ergonomije na delovnem mestu ima veliko prednosti</a:t>
          </a:r>
        </a:p>
      </dsp:txBody>
      <dsp:txXfrm>
        <a:off x="1425235" y="285189"/>
        <a:ext cx="6624151" cy="1398520"/>
      </dsp:txXfrm>
    </dsp:sp>
    <dsp:sp modelId="{9AC540B6-9075-4CDB-9FCD-977764207D6A}">
      <dsp:nvSpPr>
        <dsp:cNvPr id="0" name=""/>
        <dsp:cNvSpPr/>
      </dsp:nvSpPr>
      <dsp:spPr>
        <a:xfrm>
          <a:off x="-2" y="2084639"/>
          <a:ext cx="4147655" cy="1399271"/>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331A81F5-64E9-4F42-BE9E-EAF92DD7ED62}">
      <dsp:nvSpPr>
        <dsp:cNvPr id="0" name=""/>
        <dsp:cNvSpPr/>
      </dsp:nvSpPr>
      <dsp:spPr>
        <a:xfrm>
          <a:off x="182174" y="2257706"/>
          <a:ext cx="4147655" cy="1399271"/>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tx1"/>
              </a:solidFill>
              <a:latin typeface="Comic Sans MS" pitchFamily="66" charset="0"/>
            </a:rPr>
            <a:t>za delavca zdrave in varne delovne razmere</a:t>
          </a:r>
          <a:r>
            <a:rPr lang="sl-SI" sz="2700" b="1" kern="1200" dirty="0">
              <a:solidFill>
                <a:schemeClr val="tx1"/>
              </a:solidFill>
              <a:latin typeface="Comic Sans MS" pitchFamily="66" charset="0"/>
            </a:rPr>
            <a:t> </a:t>
          </a:r>
        </a:p>
      </dsp:txBody>
      <dsp:txXfrm>
        <a:off x="223157" y="2298689"/>
        <a:ext cx="4065689" cy="1317305"/>
      </dsp:txXfrm>
    </dsp:sp>
    <dsp:sp modelId="{FB9D1B04-ED9D-4F97-B1A8-87789FB8268D}">
      <dsp:nvSpPr>
        <dsp:cNvPr id="0" name=""/>
        <dsp:cNvSpPr/>
      </dsp:nvSpPr>
      <dsp:spPr>
        <a:xfrm>
          <a:off x="4357721" y="2073977"/>
          <a:ext cx="4305498" cy="139993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2ABCF569-9456-45DC-BC58-BA0F60F57071}">
      <dsp:nvSpPr>
        <dsp:cNvPr id="0" name=""/>
        <dsp:cNvSpPr/>
      </dsp:nvSpPr>
      <dsp:spPr>
        <a:xfrm>
          <a:off x="4539898" y="2247045"/>
          <a:ext cx="4305498" cy="1399937"/>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tx1"/>
              </a:solidFill>
              <a:latin typeface="Comic Sans MS" pitchFamily="66" charset="0"/>
            </a:rPr>
            <a:t>za delodajalca večja produktivnost</a:t>
          </a:r>
          <a:endParaRPr lang="sl-SI" sz="3200" kern="1200" dirty="0">
            <a:solidFill>
              <a:schemeClr val="tx1"/>
            </a:solidFill>
          </a:endParaRPr>
        </a:p>
      </dsp:txBody>
      <dsp:txXfrm>
        <a:off x="4580901" y="2288048"/>
        <a:ext cx="4223492" cy="131793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DFE30-3A9F-437B-9019-088B709C19E2}">
      <dsp:nvSpPr>
        <dsp:cNvPr id="0" name=""/>
        <dsp:cNvSpPr/>
      </dsp:nvSpPr>
      <dsp:spPr>
        <a:xfrm>
          <a:off x="378691" y="72903"/>
          <a:ext cx="3425804" cy="2474571"/>
        </a:xfrm>
        <a:prstGeom prst="roundRect">
          <a:avLst/>
        </a:prstGeom>
        <a:solidFill>
          <a:schemeClr val="lt1"/>
        </a:solidFill>
        <a:ln w="25400" cap="flat" cmpd="sng" algn="ctr">
          <a:solidFill>
            <a:schemeClr val="accent6"/>
          </a:solidFill>
          <a:prstDash val="solid"/>
        </a:ln>
        <a:effectLst/>
        <a:sp3d extrusionH="381000"/>
      </dsp:spPr>
      <dsp:style>
        <a:lnRef idx="2">
          <a:schemeClr val="accent6"/>
        </a:lnRef>
        <a:fillRef idx="1">
          <a:schemeClr val="lt1"/>
        </a:fillRef>
        <a:effectRef idx="0">
          <a:schemeClr val="accent6"/>
        </a:effectRef>
        <a:fontRef idx="minor">
          <a:schemeClr val="dk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sl-SI" sz="3600" b="1" kern="1200" dirty="0">
              <a:latin typeface="Comic Sans MS" pitchFamily="66" charset="0"/>
            </a:rPr>
            <a:t>Ergonomično oblikovanje je veda o sestavi</a:t>
          </a:r>
          <a:r>
            <a:rPr lang="sl-SI" sz="3300" b="1" kern="1200" dirty="0">
              <a:latin typeface="Comic Sans MS" pitchFamily="66" charset="0"/>
            </a:rPr>
            <a:t>  </a:t>
          </a:r>
        </a:p>
      </dsp:txBody>
      <dsp:txXfrm>
        <a:off x="499490" y="193702"/>
        <a:ext cx="3184206" cy="2232973"/>
      </dsp:txXfrm>
    </dsp:sp>
    <dsp:sp modelId="{ABA93CFC-B6EF-4015-9ACC-D3E8BCF2A0A0}">
      <dsp:nvSpPr>
        <dsp:cNvPr id="0" name=""/>
        <dsp:cNvSpPr/>
      </dsp:nvSpPr>
      <dsp:spPr>
        <a:xfrm rot="21240694">
          <a:off x="4272245" y="710144"/>
          <a:ext cx="1183931" cy="618392"/>
        </a:xfrm>
        <a:prstGeom prst="rightArrow">
          <a:avLst>
            <a:gd name="adj1" fmla="val 60000"/>
            <a:gd name="adj2" fmla="val 5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p3d z="-52400" extrusionH="181000"/>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sl-SI" sz="2600" kern="1200" dirty="0"/>
        </a:p>
      </dsp:txBody>
      <dsp:txXfrm>
        <a:off x="4272751" y="843499"/>
        <a:ext cx="998413" cy="371036"/>
      </dsp:txXfrm>
    </dsp:sp>
    <dsp:sp modelId="{39028388-D3E3-435E-B717-AFE7FBD6A310}">
      <dsp:nvSpPr>
        <dsp:cNvPr id="0" name=""/>
        <dsp:cNvSpPr/>
      </dsp:nvSpPr>
      <dsp:spPr>
        <a:xfrm>
          <a:off x="5999027" y="144058"/>
          <a:ext cx="1818802" cy="1321687"/>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p3d extrusionH="381000"/>
      </dsp:spPr>
      <dsp:style>
        <a:lnRef idx="1">
          <a:schemeClr val="accent2"/>
        </a:lnRef>
        <a:fillRef idx="2">
          <a:schemeClr val="accent2"/>
        </a:fillRef>
        <a:effectRef idx="1">
          <a:schemeClr val="accent2"/>
        </a:effectRef>
        <a:fontRef idx="minor">
          <a:schemeClr val="dk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sl-SI" sz="3600" b="1" kern="1200" dirty="0">
              <a:latin typeface="Comic Sans MS" pitchFamily="66" charset="0"/>
            </a:rPr>
            <a:t>orodij </a:t>
          </a:r>
        </a:p>
      </dsp:txBody>
      <dsp:txXfrm>
        <a:off x="6063546" y="208577"/>
        <a:ext cx="1689764" cy="1192649"/>
      </dsp:txXfrm>
    </dsp:sp>
    <dsp:sp modelId="{2A8968FC-3D01-46F3-BA7E-455A97B423DE}">
      <dsp:nvSpPr>
        <dsp:cNvPr id="0" name=""/>
        <dsp:cNvSpPr/>
      </dsp:nvSpPr>
      <dsp:spPr>
        <a:xfrm rot="723523">
          <a:off x="4333770" y="1642165"/>
          <a:ext cx="1518360" cy="618392"/>
        </a:xfrm>
        <a:prstGeom prst="rightArrow">
          <a:avLst>
            <a:gd name="adj1" fmla="val 60000"/>
            <a:gd name="adj2" fmla="val 5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p3d z="-52400" extrusionH="181000"/>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sl-SI" sz="2600" kern="1200" dirty="0"/>
        </a:p>
      </dsp:txBody>
      <dsp:txXfrm>
        <a:off x="4335817" y="1746464"/>
        <a:ext cx="1332842" cy="371036"/>
      </dsp:txXfrm>
    </dsp:sp>
    <dsp:sp modelId="{D5A01325-ED78-480F-86C4-F29B6A36A17F}">
      <dsp:nvSpPr>
        <dsp:cNvPr id="0" name=""/>
        <dsp:cNvSpPr/>
      </dsp:nvSpPr>
      <dsp:spPr>
        <a:xfrm>
          <a:off x="6498763" y="1786049"/>
          <a:ext cx="1818802" cy="1319813"/>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p3d extrusionH="381000"/>
      </dsp:spPr>
      <dsp:style>
        <a:lnRef idx="1">
          <a:schemeClr val="accent1"/>
        </a:lnRef>
        <a:fillRef idx="2">
          <a:schemeClr val="accent1"/>
        </a:fillRef>
        <a:effectRef idx="1">
          <a:schemeClr val="accent1"/>
        </a:effectRef>
        <a:fontRef idx="minor">
          <a:schemeClr val="dk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sl-SI" sz="3600" b="1" kern="1200" dirty="0">
              <a:latin typeface="Comic Sans MS" pitchFamily="66" charset="0"/>
            </a:rPr>
            <a:t>strojev </a:t>
          </a:r>
        </a:p>
      </dsp:txBody>
      <dsp:txXfrm>
        <a:off x="6563191" y="1850477"/>
        <a:ext cx="1689946" cy="1190957"/>
      </dsp:txXfrm>
    </dsp:sp>
    <dsp:sp modelId="{E09F5771-5C69-40D6-976E-BC20DC7148A8}">
      <dsp:nvSpPr>
        <dsp:cNvPr id="0" name=""/>
        <dsp:cNvSpPr/>
      </dsp:nvSpPr>
      <dsp:spPr>
        <a:xfrm rot="3229475">
          <a:off x="2964089" y="3429005"/>
          <a:ext cx="1805883" cy="618392"/>
        </a:xfrm>
        <a:prstGeom prst="rightArrow">
          <a:avLst>
            <a:gd name="adj1" fmla="val 60000"/>
            <a:gd name="adj2" fmla="val 5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p3d z="-52400" extrusionH="181000"/>
      </dsp:spPr>
      <dsp:style>
        <a:lnRef idx="1">
          <a:schemeClr val="accent5"/>
        </a:lnRef>
        <a:fillRef idx="2">
          <a:schemeClr val="accent5"/>
        </a:fillRef>
        <a:effectRef idx="1">
          <a:schemeClr val="accent5"/>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sl-SI" sz="2600" kern="1200" dirty="0"/>
        </a:p>
      </dsp:txBody>
      <dsp:txXfrm>
        <a:off x="3002096" y="3477807"/>
        <a:ext cx="1620365" cy="371036"/>
      </dsp:txXfrm>
    </dsp:sp>
    <dsp:sp modelId="{FA83C769-4B33-4BB6-ACDB-15D89EAA7855}">
      <dsp:nvSpPr>
        <dsp:cNvPr id="0" name=""/>
        <dsp:cNvSpPr/>
      </dsp:nvSpPr>
      <dsp:spPr>
        <a:xfrm>
          <a:off x="4429121" y="5071684"/>
          <a:ext cx="1818802" cy="1357735"/>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p3d extrusionH="381000"/>
      </dsp:spPr>
      <dsp:style>
        <a:lnRef idx="1">
          <a:schemeClr val="accent5"/>
        </a:lnRef>
        <a:fillRef idx="2">
          <a:schemeClr val="accent5"/>
        </a:fillRef>
        <a:effectRef idx="1">
          <a:schemeClr val="accent5"/>
        </a:effectRef>
        <a:fontRef idx="minor">
          <a:schemeClr val="dk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sl-SI" sz="3100" b="1" kern="1200" dirty="0">
              <a:latin typeface="Comic Sans MS" pitchFamily="66" charset="0"/>
            </a:rPr>
            <a:t>sistemov </a:t>
          </a:r>
        </a:p>
      </dsp:txBody>
      <dsp:txXfrm>
        <a:off x="4495400" y="5137963"/>
        <a:ext cx="1686244" cy="1225177"/>
      </dsp:txXfrm>
    </dsp:sp>
    <dsp:sp modelId="{2FA9B208-CAF6-4566-9115-B6346E0D2EFB}">
      <dsp:nvSpPr>
        <dsp:cNvPr id="0" name=""/>
        <dsp:cNvSpPr/>
      </dsp:nvSpPr>
      <dsp:spPr>
        <a:xfrm rot="1734194">
          <a:off x="3933723" y="2459221"/>
          <a:ext cx="1598191" cy="618392"/>
        </a:xfrm>
        <a:prstGeom prst="rightArrow">
          <a:avLst>
            <a:gd name="adj1" fmla="val 60000"/>
            <a:gd name="adj2" fmla="val 5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p3d z="-52400" extrusionH="181000"/>
      </dsp:spPr>
      <dsp:style>
        <a:lnRef idx="1">
          <a:schemeClr val="accent4"/>
        </a:lnRef>
        <a:fillRef idx="2">
          <a:schemeClr val="accent4"/>
        </a:fillRef>
        <a:effectRef idx="1">
          <a:schemeClr val="accent4"/>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sl-SI" sz="2600" kern="1200" dirty="0"/>
        </a:p>
      </dsp:txBody>
      <dsp:txXfrm>
        <a:off x="3945277" y="2538066"/>
        <a:ext cx="1412673" cy="371036"/>
      </dsp:txXfrm>
    </dsp:sp>
    <dsp:sp modelId="{2608E6E5-48CC-4241-A0C3-D33A7135FC30}">
      <dsp:nvSpPr>
        <dsp:cNvPr id="0" name=""/>
        <dsp:cNvSpPr/>
      </dsp:nvSpPr>
      <dsp:spPr>
        <a:xfrm>
          <a:off x="5927652" y="3213773"/>
          <a:ext cx="1818802" cy="1432797"/>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p3d extrusionH="381000"/>
      </dsp:spPr>
      <dsp:style>
        <a:lnRef idx="1">
          <a:schemeClr val="accent4"/>
        </a:lnRef>
        <a:fillRef idx="2">
          <a:schemeClr val="accent4"/>
        </a:fillRef>
        <a:effectRef idx="1">
          <a:schemeClr val="accent4"/>
        </a:effectRef>
        <a:fontRef idx="minor">
          <a:schemeClr val="dk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sl-SI" sz="3600" b="1" kern="1200" dirty="0">
              <a:latin typeface="Comic Sans MS" pitchFamily="66" charset="0"/>
            </a:rPr>
            <a:t>nalog</a:t>
          </a:r>
          <a:r>
            <a:rPr lang="sl-SI" sz="2800" b="1" kern="1200" dirty="0">
              <a:latin typeface="Comic Sans MS" pitchFamily="66" charset="0"/>
            </a:rPr>
            <a:t> </a:t>
          </a:r>
        </a:p>
      </dsp:txBody>
      <dsp:txXfrm>
        <a:off x="5997595" y="3283716"/>
        <a:ext cx="1678916" cy="1292911"/>
      </dsp:txXfrm>
    </dsp:sp>
    <dsp:sp modelId="{DF19A585-079E-425F-A64B-E68A9D835094}">
      <dsp:nvSpPr>
        <dsp:cNvPr id="0" name=""/>
        <dsp:cNvSpPr/>
      </dsp:nvSpPr>
      <dsp:spPr>
        <a:xfrm rot="5641898">
          <a:off x="1641154" y="2824397"/>
          <a:ext cx="643844" cy="618392"/>
        </a:xfrm>
        <a:prstGeom prst="rightArrow">
          <a:avLst>
            <a:gd name="adj1" fmla="val 60000"/>
            <a:gd name="adj2" fmla="val 5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p3d z="-52400" extrusionH="181000"/>
      </dsp:spPr>
      <dsp:style>
        <a:lnRef idx="1">
          <a:schemeClr val="accent3"/>
        </a:lnRef>
        <a:fillRef idx="2">
          <a:schemeClr val="accent3"/>
        </a:fillRef>
        <a:effectRef idx="1">
          <a:schemeClr val="accent3"/>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sl-SI" sz="2600" kern="1200" dirty="0"/>
        </a:p>
      </dsp:txBody>
      <dsp:txXfrm rot="10800000">
        <a:off x="1740435" y="2855546"/>
        <a:ext cx="458326" cy="371036"/>
      </dsp:txXfrm>
    </dsp:sp>
    <dsp:sp modelId="{4B0D5740-1F22-4E02-BD41-B0A178128D7C}">
      <dsp:nvSpPr>
        <dsp:cNvPr id="0" name=""/>
        <dsp:cNvSpPr/>
      </dsp:nvSpPr>
      <dsp:spPr>
        <a:xfrm>
          <a:off x="13102" y="3756460"/>
          <a:ext cx="3646607" cy="234871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p3d extrusionH="381000"/>
      </dsp:spPr>
      <dsp:style>
        <a:lnRef idx="1">
          <a:schemeClr val="accent3"/>
        </a:lnRef>
        <a:fillRef idx="2">
          <a:schemeClr val="accent3"/>
        </a:fillRef>
        <a:effectRef idx="1">
          <a:schemeClr val="accent3"/>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dela in okolja za varno udobno in efektivno človeško uporabo </a:t>
          </a:r>
        </a:p>
      </dsp:txBody>
      <dsp:txXfrm>
        <a:off x="127757" y="3871115"/>
        <a:ext cx="3417297" cy="21194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94B1C-77FE-4AA9-B894-C75C2FF83B55}">
      <dsp:nvSpPr>
        <dsp:cNvPr id="0" name=""/>
        <dsp:cNvSpPr/>
      </dsp:nvSpPr>
      <dsp:spPr>
        <a:xfrm>
          <a:off x="1388399" y="153552"/>
          <a:ext cx="6041153" cy="4020466"/>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sl-SI" sz="4000" b="1" kern="1200" dirty="0">
              <a:solidFill>
                <a:srgbClr val="9933FF"/>
              </a:solidFill>
              <a:latin typeface="Comic Sans MS" pitchFamily="66" charset="0"/>
            </a:rPr>
            <a:t>Z ergonomsko ureditvijo delovnega mesta skušamo delo čim bolj prilagoditi</a:t>
          </a:r>
          <a:endParaRPr lang="sl-SI" sz="4000" kern="1200" dirty="0">
            <a:solidFill>
              <a:srgbClr val="9933FF"/>
            </a:solidFill>
          </a:endParaRPr>
        </a:p>
      </dsp:txBody>
      <dsp:txXfrm>
        <a:off x="2273105" y="742336"/>
        <a:ext cx="4271741" cy="2842898"/>
      </dsp:txXfrm>
    </dsp:sp>
    <dsp:sp modelId="{1CEEAE69-869D-47C8-8697-9C5C4F5957D2}">
      <dsp:nvSpPr>
        <dsp:cNvPr id="0" name=""/>
        <dsp:cNvSpPr/>
      </dsp:nvSpPr>
      <dsp:spPr>
        <a:xfrm rot="17631061">
          <a:off x="1713414" y="3601032"/>
          <a:ext cx="732540" cy="787108"/>
        </a:xfrm>
        <a:prstGeom prst="leftArrow">
          <a:avLst>
            <a:gd name="adj1" fmla="val 60000"/>
            <a:gd name="adj2" fmla="val 5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sp>
    <dsp:sp modelId="{CEA7E78B-B5A5-411C-93F5-2F1F5F1D1A1C}">
      <dsp:nvSpPr>
        <dsp:cNvPr id="0" name=""/>
        <dsp:cNvSpPr/>
      </dsp:nvSpPr>
      <dsp:spPr>
        <a:xfrm>
          <a:off x="216418" y="4330464"/>
          <a:ext cx="4286277" cy="2098955"/>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rgbClr val="0000FF"/>
              </a:solidFill>
              <a:latin typeface="Comic Sans MS" pitchFamily="66" charset="0"/>
            </a:rPr>
            <a:t>človekovim fizičnim in psihičnim lastnostim</a:t>
          </a:r>
        </a:p>
      </dsp:txBody>
      <dsp:txXfrm>
        <a:off x="277894" y="4391940"/>
        <a:ext cx="4163325" cy="1976003"/>
      </dsp:txXfrm>
    </dsp:sp>
    <dsp:sp modelId="{6F973995-BF01-42E4-BB2A-7898827DB225}">
      <dsp:nvSpPr>
        <dsp:cNvPr id="0" name=""/>
        <dsp:cNvSpPr/>
      </dsp:nvSpPr>
      <dsp:spPr>
        <a:xfrm rot="14021231">
          <a:off x="6578983" y="3528200"/>
          <a:ext cx="821806" cy="787108"/>
        </a:xfrm>
        <a:prstGeom prst="leftArrow">
          <a:avLst>
            <a:gd name="adj1" fmla="val 60000"/>
            <a:gd name="adj2" fmla="val 5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sp>
    <dsp:sp modelId="{092784BF-06E5-4FDD-A997-B49D847C0F99}">
      <dsp:nvSpPr>
        <dsp:cNvPr id="0" name=""/>
        <dsp:cNvSpPr/>
      </dsp:nvSpPr>
      <dsp:spPr>
        <a:xfrm>
          <a:off x="4643452" y="4330464"/>
          <a:ext cx="4195313" cy="2098955"/>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rgbClr val="0000FF"/>
              </a:solidFill>
              <a:latin typeface="Comic Sans MS" pitchFamily="66" charset="0"/>
            </a:rPr>
            <a:t>zmanjšati in preprečiti morebitne škodljive učinke na zdravje.</a:t>
          </a:r>
          <a:endParaRPr lang="sl-SI" sz="3200" kern="1200" dirty="0">
            <a:solidFill>
              <a:srgbClr val="0000FF"/>
            </a:solidFill>
            <a:latin typeface="Comic Sans MS" pitchFamily="66" charset="0"/>
          </a:endParaRPr>
        </a:p>
      </dsp:txBody>
      <dsp:txXfrm>
        <a:off x="4704928" y="4391940"/>
        <a:ext cx="4072361" cy="197600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DFE30-3A9F-437B-9019-088B709C19E2}">
      <dsp:nvSpPr>
        <dsp:cNvPr id="0" name=""/>
        <dsp:cNvSpPr/>
      </dsp:nvSpPr>
      <dsp:spPr>
        <a:xfrm>
          <a:off x="0" y="0"/>
          <a:ext cx="3598589" cy="4163246"/>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sl-SI" sz="4600" b="1" kern="1200" dirty="0">
              <a:solidFill>
                <a:schemeClr val="tx1"/>
              </a:solidFill>
              <a:latin typeface="Comic Sans MS" pitchFamily="66" charset="0"/>
            </a:rPr>
            <a:t>Pod pojmom ergonomija razumemo</a:t>
          </a:r>
        </a:p>
      </dsp:txBody>
      <dsp:txXfrm>
        <a:off x="175669" y="175669"/>
        <a:ext cx="3247251" cy="3811908"/>
      </dsp:txXfrm>
    </dsp:sp>
    <dsp:sp modelId="{0DAB2060-E8D0-4CEA-A175-88D51AD96BA1}">
      <dsp:nvSpPr>
        <dsp:cNvPr id="0" name=""/>
        <dsp:cNvSpPr/>
      </dsp:nvSpPr>
      <dsp:spPr>
        <a:xfrm rot="20711975">
          <a:off x="3653924" y="873223"/>
          <a:ext cx="701509" cy="510191"/>
        </a:xfrm>
        <a:prstGeom prst="rightArrow">
          <a:avLst>
            <a:gd name="adj1" fmla="val 60000"/>
            <a:gd name="adj2" fmla="val 50000"/>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rot lat="0" lon="0" rev="0"/>
          </a:camera>
          <a:lightRig rig="balanced" dir="t">
            <a:rot lat="0" lon="0" rev="8700000"/>
          </a:lightRig>
        </a:scene3d>
        <a:sp3d>
          <a:bevelT w="190500" h="38100"/>
        </a:sp3d>
      </dsp:spPr>
      <dsp:style>
        <a:lnRef idx="3">
          <a:schemeClr val="lt1"/>
        </a:lnRef>
        <a:fillRef idx="1">
          <a:schemeClr val="accent5"/>
        </a:fillRef>
        <a:effectRef idx="1">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l-SI" sz="2100" kern="1200" dirty="0"/>
        </a:p>
      </dsp:txBody>
      <dsp:txXfrm>
        <a:off x="3656463" y="994810"/>
        <a:ext cx="548452" cy="306115"/>
      </dsp:txXfrm>
    </dsp:sp>
    <dsp:sp modelId="{4D1376C4-C55D-40C3-B471-2708649A35DA}">
      <dsp:nvSpPr>
        <dsp:cNvPr id="0" name=""/>
        <dsp:cNvSpPr/>
      </dsp:nvSpPr>
      <dsp:spPr>
        <a:xfrm>
          <a:off x="4338134" y="81902"/>
          <a:ext cx="4484079" cy="1473042"/>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balanced" dir="t">
            <a:rot lat="0" lon="0" rev="8700000"/>
          </a:lightRig>
        </a:scene3d>
        <a:sp3d>
          <a:bevelT w="190500" h="38100"/>
        </a:sp3d>
      </dsp:spPr>
      <dsp:style>
        <a:lnRef idx="1">
          <a:schemeClr val="accent2"/>
        </a:lnRef>
        <a:fillRef idx="2">
          <a:schemeClr val="accent2"/>
        </a:fillRef>
        <a:effectRef idx="1">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sl-SI" sz="3300" b="1" kern="1200" dirty="0">
              <a:solidFill>
                <a:srgbClr val="0000FF"/>
              </a:solidFill>
              <a:latin typeface="Comic Sans MS" pitchFamily="66" charset="0"/>
            </a:rPr>
            <a:t>proučevanje delovnih obremenitev</a:t>
          </a:r>
        </a:p>
      </dsp:txBody>
      <dsp:txXfrm>
        <a:off x="4410042" y="153810"/>
        <a:ext cx="4340263" cy="1329226"/>
      </dsp:txXfrm>
    </dsp:sp>
    <dsp:sp modelId="{A282302A-2B7E-4655-AA34-3DEE77B45BC7}">
      <dsp:nvSpPr>
        <dsp:cNvPr id="0" name=""/>
        <dsp:cNvSpPr/>
      </dsp:nvSpPr>
      <dsp:spPr>
        <a:xfrm rot="824102">
          <a:off x="3668270" y="2886241"/>
          <a:ext cx="650080" cy="603115"/>
        </a:xfrm>
        <a:prstGeom prst="rightArrow">
          <a:avLst>
            <a:gd name="adj1" fmla="val 60000"/>
            <a:gd name="adj2" fmla="val 50000"/>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rot lat="0" lon="0" rev="0"/>
          </a:camera>
          <a:lightRig rig="balanced" dir="t">
            <a:rot lat="0" lon="0" rev="8700000"/>
          </a:lightRig>
        </a:scene3d>
        <a:sp3d>
          <a:bevelT w="190500" h="38100"/>
        </a:sp3d>
      </dsp:spPr>
      <dsp:style>
        <a:lnRef idx="3">
          <a:schemeClr val="lt1"/>
        </a:lnRef>
        <a:fillRef idx="1">
          <a:schemeClr val="accent5"/>
        </a:fillRef>
        <a:effectRef idx="1">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sl-SI" sz="2500" kern="1200" dirty="0"/>
        </a:p>
      </dsp:txBody>
      <dsp:txXfrm>
        <a:off x="3670857" y="2985384"/>
        <a:ext cx="469146" cy="361869"/>
      </dsp:txXfrm>
    </dsp:sp>
    <dsp:sp modelId="{A0A43C9D-4103-4B12-9A6A-AC9EBF6F62BF}">
      <dsp:nvSpPr>
        <dsp:cNvPr id="0" name=""/>
        <dsp:cNvSpPr/>
      </dsp:nvSpPr>
      <dsp:spPr>
        <a:xfrm>
          <a:off x="4349404" y="2467463"/>
          <a:ext cx="4472809" cy="1568174"/>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balanced" dir="t">
            <a:rot lat="0" lon="0" rev="8700000"/>
          </a:lightRig>
        </a:scene3d>
        <a:sp3d>
          <a:bevelT w="190500" h="38100"/>
        </a:sp3d>
      </dsp:spPr>
      <dsp:style>
        <a:lnRef idx="1">
          <a:schemeClr val="accent2"/>
        </a:lnRef>
        <a:fillRef idx="2">
          <a:schemeClr val="accent2"/>
        </a:fillRef>
        <a:effectRef idx="1">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sl-SI" sz="3300" b="1" kern="1200" dirty="0">
              <a:solidFill>
                <a:srgbClr val="0000FF"/>
              </a:solidFill>
              <a:latin typeface="Comic Sans MS" pitchFamily="66" charset="0"/>
            </a:rPr>
            <a:t>iskanje razbremenitev</a:t>
          </a:r>
        </a:p>
      </dsp:txBody>
      <dsp:txXfrm>
        <a:off x="4425956" y="2544015"/>
        <a:ext cx="4319705" cy="14150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F4529-EF38-4A41-9ECE-9C813601990B}">
      <dsp:nvSpPr>
        <dsp:cNvPr id="0" name=""/>
        <dsp:cNvSpPr/>
      </dsp:nvSpPr>
      <dsp:spPr>
        <a:xfrm>
          <a:off x="1669091" y="3383266"/>
          <a:ext cx="5403295" cy="3116766"/>
        </a:xfrm>
        <a:prstGeom prst="ellipse">
          <a:avLst/>
        </a:prstGeom>
        <a:solidFill>
          <a:srgbClr val="FFC000"/>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tx1"/>
              </a:solidFill>
              <a:latin typeface="Comic Sans MS" pitchFamily="66" charset="0"/>
            </a:rPr>
            <a:t>Dobro poznavanje vseh lastnosti kot tudi dobra organizacija dela omogočata</a:t>
          </a:r>
        </a:p>
      </dsp:txBody>
      <dsp:txXfrm>
        <a:off x="2460385" y="3839706"/>
        <a:ext cx="3820707" cy="2203886"/>
      </dsp:txXfrm>
    </dsp:sp>
    <dsp:sp modelId="{581B95E7-2ED6-4F0E-8D00-BA5B1FEB5AF9}">
      <dsp:nvSpPr>
        <dsp:cNvPr id="0" name=""/>
        <dsp:cNvSpPr/>
      </dsp:nvSpPr>
      <dsp:spPr>
        <a:xfrm rot="2503198">
          <a:off x="2386133" y="2509583"/>
          <a:ext cx="976713" cy="777554"/>
        </a:xfrm>
        <a:prstGeom prst="leftArrow">
          <a:avLst>
            <a:gd name="adj1" fmla="val 60000"/>
            <a:gd name="adj2" fmla="val 50000"/>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3">
          <a:schemeClr val="accent5"/>
        </a:fillRef>
        <a:effectRef idx="2">
          <a:schemeClr val="accent5"/>
        </a:effectRef>
        <a:fontRef idx="minor">
          <a:schemeClr val="lt1"/>
        </a:fontRef>
      </dsp:style>
    </dsp:sp>
    <dsp:sp modelId="{1FCC9BC9-C633-4940-9C0C-7EB28FA4A6EF}">
      <dsp:nvSpPr>
        <dsp:cNvPr id="0" name=""/>
        <dsp:cNvSpPr/>
      </dsp:nvSpPr>
      <dsp:spPr>
        <a:xfrm>
          <a:off x="0" y="597210"/>
          <a:ext cx="2428925" cy="3216484"/>
        </a:xfrm>
        <a:prstGeom prst="roundRect">
          <a:avLst>
            <a:gd name="adj" fmla="val 10000"/>
          </a:avLst>
        </a:prstGeom>
        <a:solidFill>
          <a:srgbClr val="0070C0"/>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chemeClr val="bg1"/>
              </a:solidFill>
              <a:latin typeface="Comic Sans MS" pitchFamily="66" charset="0"/>
            </a:rPr>
            <a:t>Postavljanje človeka na pravo delovno mesto</a:t>
          </a:r>
        </a:p>
      </dsp:txBody>
      <dsp:txXfrm>
        <a:off x="71141" y="668351"/>
        <a:ext cx="2286643" cy="3074202"/>
      </dsp:txXfrm>
    </dsp:sp>
    <dsp:sp modelId="{85F2B9A0-B42A-4AA0-A591-1D8563E3E888}">
      <dsp:nvSpPr>
        <dsp:cNvPr id="0" name=""/>
        <dsp:cNvSpPr/>
      </dsp:nvSpPr>
      <dsp:spPr>
        <a:xfrm rot="5554404">
          <a:off x="3946813" y="2359094"/>
          <a:ext cx="920324" cy="777554"/>
        </a:xfrm>
        <a:prstGeom prst="leftArrow">
          <a:avLst>
            <a:gd name="adj1" fmla="val 60000"/>
            <a:gd name="adj2" fmla="val 50000"/>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3">
          <a:schemeClr val="accent5"/>
        </a:fillRef>
        <a:effectRef idx="2">
          <a:schemeClr val="accent5"/>
        </a:effectRef>
        <a:fontRef idx="minor">
          <a:schemeClr val="lt1"/>
        </a:fontRef>
      </dsp:style>
    </dsp:sp>
    <dsp:sp modelId="{E22596C3-575B-4F95-91EA-3CCB14F5B7D6}">
      <dsp:nvSpPr>
        <dsp:cNvPr id="0" name=""/>
        <dsp:cNvSpPr/>
      </dsp:nvSpPr>
      <dsp:spPr>
        <a:xfrm>
          <a:off x="2765956" y="168567"/>
          <a:ext cx="3306291" cy="2073479"/>
        </a:xfrm>
        <a:prstGeom prst="roundRect">
          <a:avLst>
            <a:gd name="adj" fmla="val 10000"/>
          </a:avLst>
        </a:prstGeom>
        <a:solidFill>
          <a:srgbClr val="0070C0"/>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chemeClr val="bg1"/>
              </a:solidFill>
              <a:latin typeface="Comic Sans MS" pitchFamily="66" charset="0"/>
            </a:rPr>
            <a:t>pravilno izrabo njegove razpoložljive energetske moči  </a:t>
          </a:r>
        </a:p>
      </dsp:txBody>
      <dsp:txXfrm>
        <a:off x="2826686" y="229297"/>
        <a:ext cx="3184831" cy="1952019"/>
      </dsp:txXfrm>
    </dsp:sp>
    <dsp:sp modelId="{E023D2CF-5F45-40CC-B890-6477C53D5ADE}">
      <dsp:nvSpPr>
        <dsp:cNvPr id="0" name=""/>
        <dsp:cNvSpPr/>
      </dsp:nvSpPr>
      <dsp:spPr>
        <a:xfrm rot="7814200">
          <a:off x="5420242" y="2766458"/>
          <a:ext cx="882861" cy="777554"/>
        </a:xfrm>
        <a:prstGeom prst="leftArrow">
          <a:avLst>
            <a:gd name="adj1" fmla="val 60000"/>
            <a:gd name="adj2" fmla="val 50000"/>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3">
          <a:schemeClr val="accent5"/>
        </a:fillRef>
        <a:effectRef idx="2">
          <a:schemeClr val="accent5"/>
        </a:effectRef>
        <a:fontRef idx="minor">
          <a:schemeClr val="lt1"/>
        </a:fontRef>
      </dsp:style>
    </dsp:sp>
    <dsp:sp modelId="{477C75ED-1AD9-4DC3-AC22-A8E56A862B23}">
      <dsp:nvSpPr>
        <dsp:cNvPr id="0" name=""/>
        <dsp:cNvSpPr/>
      </dsp:nvSpPr>
      <dsp:spPr>
        <a:xfrm>
          <a:off x="6410031" y="855978"/>
          <a:ext cx="2233966" cy="2884478"/>
        </a:xfrm>
        <a:prstGeom prst="roundRect">
          <a:avLst>
            <a:gd name="adj" fmla="val 10000"/>
          </a:avLst>
        </a:prstGeom>
        <a:solidFill>
          <a:srgbClr val="0070C0"/>
        </a:solidFill>
        <a:ln w="9525"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chemeClr val="bg1"/>
              </a:solidFill>
              <a:latin typeface="Comic Sans MS" pitchFamily="66" charset="0"/>
            </a:rPr>
            <a:t>psihične kapacitete</a:t>
          </a:r>
          <a:endParaRPr lang="sl-SI" sz="2800" kern="1200" dirty="0">
            <a:solidFill>
              <a:schemeClr val="bg1"/>
            </a:solidFill>
            <a:latin typeface="Comic Sans MS" pitchFamily="66" charset="0"/>
          </a:endParaRPr>
        </a:p>
      </dsp:txBody>
      <dsp:txXfrm>
        <a:off x="6475462" y="921409"/>
        <a:ext cx="2103104" cy="275361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7046C-8B1E-4201-8656-80704DC38E14}">
      <dsp:nvSpPr>
        <dsp:cNvPr id="0" name=""/>
        <dsp:cNvSpPr/>
      </dsp:nvSpPr>
      <dsp:spPr>
        <a:xfrm>
          <a:off x="380444" y="1443417"/>
          <a:ext cx="2440664" cy="1845742"/>
        </a:xfrm>
        <a:prstGeom prst="roundRect">
          <a:avLst>
            <a:gd name="adj" fmla="val 10000"/>
          </a:avLst>
        </a:prstGeom>
        <a:solidFill>
          <a:srgbClr val="0070C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sl-SI" sz="3600" b="1" kern="1200" dirty="0">
              <a:solidFill>
                <a:schemeClr val="bg1"/>
              </a:solidFill>
              <a:latin typeface="Comic Sans MS" pitchFamily="66" charset="0"/>
            </a:rPr>
            <a:t>Spoznavna</a:t>
          </a:r>
          <a:endParaRPr lang="sl-SI" sz="3600" kern="1200" dirty="0">
            <a:solidFill>
              <a:schemeClr val="bg1"/>
            </a:solidFill>
          </a:endParaRPr>
        </a:p>
      </dsp:txBody>
      <dsp:txXfrm>
        <a:off x="434504" y="1497477"/>
        <a:ext cx="2332544" cy="1737622"/>
      </dsp:txXfrm>
    </dsp:sp>
    <dsp:sp modelId="{290A8347-EB25-481E-B554-8A1E11377B63}">
      <dsp:nvSpPr>
        <dsp:cNvPr id="0" name=""/>
        <dsp:cNvSpPr/>
      </dsp:nvSpPr>
      <dsp:spPr>
        <a:xfrm rot="17692822">
          <a:off x="2236254" y="1430167"/>
          <a:ext cx="2019263" cy="40390"/>
        </a:xfrm>
        <a:custGeom>
          <a:avLst/>
          <a:gdLst/>
          <a:ahLst/>
          <a:cxnLst/>
          <a:rect l="0" t="0" r="0" b="0"/>
          <a:pathLst>
            <a:path>
              <a:moveTo>
                <a:pt x="0" y="20195"/>
              </a:moveTo>
              <a:lnTo>
                <a:pt x="2019263"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sl-SI" sz="700" kern="1200" dirty="0"/>
        </a:p>
      </dsp:txBody>
      <dsp:txXfrm>
        <a:off x="3195404" y="1399881"/>
        <a:ext cx="100963" cy="100963"/>
      </dsp:txXfrm>
    </dsp:sp>
    <dsp:sp modelId="{6C3AE8D4-F586-427F-80EB-FFD4135A75B0}">
      <dsp:nvSpPr>
        <dsp:cNvPr id="0" name=""/>
        <dsp:cNvSpPr/>
      </dsp:nvSpPr>
      <dsp:spPr>
        <a:xfrm>
          <a:off x="3670663" y="3465"/>
          <a:ext cx="4666242" cy="1061943"/>
        </a:xfrm>
        <a:prstGeom prst="roundRect">
          <a:avLst>
            <a:gd name="adj" fmla="val 10000"/>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4"/>
        </a:lnRef>
        <a:fillRef idx="2">
          <a:schemeClr val="accent4"/>
        </a:fillRef>
        <a:effectRef idx="1">
          <a:schemeClr val="accent4"/>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tx1"/>
              </a:solidFill>
              <a:latin typeface="Comic Sans MS" pitchFamily="66" charset="0"/>
            </a:rPr>
            <a:t>ergonomsko fiziologijo</a:t>
          </a:r>
        </a:p>
      </dsp:txBody>
      <dsp:txXfrm>
        <a:off x="3701766" y="34568"/>
        <a:ext cx="4604036" cy="999737"/>
      </dsp:txXfrm>
    </dsp:sp>
    <dsp:sp modelId="{F180897C-7052-4B59-8D57-3E5D18D844C7}">
      <dsp:nvSpPr>
        <dsp:cNvPr id="0" name=""/>
        <dsp:cNvSpPr/>
      </dsp:nvSpPr>
      <dsp:spPr>
        <a:xfrm rot="19457599">
          <a:off x="2722771" y="2040785"/>
          <a:ext cx="1046229" cy="40390"/>
        </a:xfrm>
        <a:custGeom>
          <a:avLst/>
          <a:gdLst/>
          <a:ahLst/>
          <a:cxnLst/>
          <a:rect l="0" t="0" r="0" b="0"/>
          <a:pathLst>
            <a:path>
              <a:moveTo>
                <a:pt x="0" y="20195"/>
              </a:moveTo>
              <a:lnTo>
                <a:pt x="1046229"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dirty="0"/>
        </a:p>
      </dsp:txBody>
      <dsp:txXfrm>
        <a:off x="3219730" y="2034824"/>
        <a:ext cx="52311" cy="52311"/>
      </dsp:txXfrm>
    </dsp:sp>
    <dsp:sp modelId="{6B437FFE-28E0-401C-8983-DFD59E80F752}">
      <dsp:nvSpPr>
        <dsp:cNvPr id="0" name=""/>
        <dsp:cNvSpPr/>
      </dsp:nvSpPr>
      <dsp:spPr>
        <a:xfrm>
          <a:off x="3670663" y="1224699"/>
          <a:ext cx="4666263" cy="1061943"/>
        </a:xfrm>
        <a:prstGeom prst="roundRect">
          <a:avLst>
            <a:gd name="adj" fmla="val 10000"/>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4"/>
        </a:lnRef>
        <a:fillRef idx="2">
          <a:schemeClr val="accent4"/>
        </a:fillRef>
        <a:effectRef idx="1">
          <a:schemeClr val="accent4"/>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tx1"/>
              </a:solidFill>
              <a:latin typeface="Comic Sans MS" pitchFamily="66" charset="0"/>
            </a:rPr>
            <a:t>ergonomsko antropometrijo</a:t>
          </a:r>
          <a:r>
            <a:rPr lang="sl-SI" sz="2600" b="1" kern="1200" dirty="0">
              <a:solidFill>
                <a:schemeClr val="tx1"/>
              </a:solidFill>
              <a:latin typeface="Comic Sans MS" pitchFamily="66" charset="0"/>
            </a:rPr>
            <a:t> </a:t>
          </a:r>
        </a:p>
      </dsp:txBody>
      <dsp:txXfrm>
        <a:off x="3701766" y="1255802"/>
        <a:ext cx="4604057" cy="999737"/>
      </dsp:txXfrm>
    </dsp:sp>
    <dsp:sp modelId="{A161CA73-789C-4CD5-8983-5B2137824DAA}">
      <dsp:nvSpPr>
        <dsp:cNvPr id="0" name=""/>
        <dsp:cNvSpPr/>
      </dsp:nvSpPr>
      <dsp:spPr>
        <a:xfrm rot="2142401">
          <a:off x="2722771" y="2651402"/>
          <a:ext cx="1046229" cy="40390"/>
        </a:xfrm>
        <a:custGeom>
          <a:avLst/>
          <a:gdLst/>
          <a:ahLst/>
          <a:cxnLst/>
          <a:rect l="0" t="0" r="0" b="0"/>
          <a:pathLst>
            <a:path>
              <a:moveTo>
                <a:pt x="0" y="20195"/>
              </a:moveTo>
              <a:lnTo>
                <a:pt x="1046229"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dirty="0"/>
        </a:p>
      </dsp:txBody>
      <dsp:txXfrm>
        <a:off x="3219730" y="2645441"/>
        <a:ext cx="52311" cy="52311"/>
      </dsp:txXfrm>
    </dsp:sp>
    <dsp:sp modelId="{430E882C-B3E3-49E7-8729-B065AF1FA38E}">
      <dsp:nvSpPr>
        <dsp:cNvPr id="0" name=""/>
        <dsp:cNvSpPr/>
      </dsp:nvSpPr>
      <dsp:spPr>
        <a:xfrm>
          <a:off x="3670663" y="2445934"/>
          <a:ext cx="4721272" cy="1061943"/>
        </a:xfrm>
        <a:prstGeom prst="roundRect">
          <a:avLst>
            <a:gd name="adj" fmla="val 10000"/>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4"/>
        </a:lnRef>
        <a:fillRef idx="2">
          <a:schemeClr val="accent4"/>
        </a:fillRef>
        <a:effectRef idx="1">
          <a:schemeClr val="accent4"/>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tx1"/>
              </a:solidFill>
              <a:latin typeface="Comic Sans MS" pitchFamily="66" charset="0"/>
            </a:rPr>
            <a:t>ergonomsko psihologijo </a:t>
          </a:r>
        </a:p>
      </dsp:txBody>
      <dsp:txXfrm>
        <a:off x="3701766" y="2477037"/>
        <a:ext cx="4659066" cy="999737"/>
      </dsp:txXfrm>
    </dsp:sp>
    <dsp:sp modelId="{6CE06A69-E023-47E9-AF27-18364871C6AB}">
      <dsp:nvSpPr>
        <dsp:cNvPr id="0" name=""/>
        <dsp:cNvSpPr/>
      </dsp:nvSpPr>
      <dsp:spPr>
        <a:xfrm rot="3907178">
          <a:off x="2236254" y="3262020"/>
          <a:ext cx="2019263" cy="40390"/>
        </a:xfrm>
        <a:custGeom>
          <a:avLst/>
          <a:gdLst/>
          <a:ahLst/>
          <a:cxnLst/>
          <a:rect l="0" t="0" r="0" b="0"/>
          <a:pathLst>
            <a:path>
              <a:moveTo>
                <a:pt x="0" y="20195"/>
              </a:moveTo>
              <a:lnTo>
                <a:pt x="2019263"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sl-SI" sz="700" kern="1200" dirty="0"/>
        </a:p>
      </dsp:txBody>
      <dsp:txXfrm>
        <a:off x="3195404" y="3231733"/>
        <a:ext cx="100963" cy="100963"/>
      </dsp:txXfrm>
    </dsp:sp>
    <dsp:sp modelId="{A6699A94-E932-4EAD-9E04-66BFDE9D2D35}">
      <dsp:nvSpPr>
        <dsp:cNvPr id="0" name=""/>
        <dsp:cNvSpPr/>
      </dsp:nvSpPr>
      <dsp:spPr>
        <a:xfrm>
          <a:off x="3670663" y="3667169"/>
          <a:ext cx="4733867" cy="1061943"/>
        </a:xfrm>
        <a:prstGeom prst="roundRect">
          <a:avLst>
            <a:gd name="adj" fmla="val 10000"/>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4"/>
        </a:lnRef>
        <a:fillRef idx="2">
          <a:schemeClr val="accent4"/>
        </a:fillRef>
        <a:effectRef idx="1">
          <a:schemeClr val="accent4"/>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tx1"/>
              </a:solidFill>
              <a:latin typeface="Comic Sans MS" pitchFamily="66" charset="0"/>
            </a:rPr>
            <a:t>ekologijo delovnega mesta.... </a:t>
          </a:r>
        </a:p>
      </dsp:txBody>
      <dsp:txXfrm>
        <a:off x="3701766" y="3698272"/>
        <a:ext cx="4671661" cy="99973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3ADE0-E273-4110-9DCF-D7489B1BB61F}">
      <dsp:nvSpPr>
        <dsp:cNvPr id="0" name=""/>
        <dsp:cNvSpPr/>
      </dsp:nvSpPr>
      <dsp:spPr>
        <a:xfrm>
          <a:off x="0" y="144016"/>
          <a:ext cx="8784976" cy="882485"/>
        </a:xfrm>
        <a:prstGeom prst="roundRect">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hemeClr val="accent5"/>
        </a:lnRef>
        <a:fillRef idx="1">
          <a:schemeClr val="lt1"/>
        </a:fillRef>
        <a:effectRef idx="0">
          <a:schemeClr val="accent5"/>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bg1"/>
              </a:solidFill>
              <a:latin typeface="Comic Sans MS" pitchFamily="66" charset="0"/>
            </a:rPr>
            <a:t>S preiskovalnimi metodami teh strok spoznavamo ergonomski problem.</a:t>
          </a:r>
          <a:endParaRPr lang="sl-SI" sz="3200" kern="1200" dirty="0">
            <a:solidFill>
              <a:schemeClr val="bg1"/>
            </a:solidFill>
          </a:endParaRPr>
        </a:p>
      </dsp:txBody>
      <dsp:txXfrm>
        <a:off x="43079" y="187095"/>
        <a:ext cx="8698818" cy="796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41AC2-B378-428C-A5F2-B27E1BC6EA25}">
      <dsp:nvSpPr>
        <dsp:cNvPr id="0" name=""/>
        <dsp:cNvSpPr/>
      </dsp:nvSpPr>
      <dsp:spPr>
        <a:xfrm>
          <a:off x="270858" y="685"/>
          <a:ext cx="2728146" cy="136407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sl-SI" altLang="zh-CN" sz="3000" b="1" kern="1200" dirty="0">
              <a:latin typeface="Comic Sans MS" pitchFamily="66" charset="0"/>
            </a:rPr>
            <a:t>Preventivo delimo na:</a:t>
          </a:r>
          <a:endParaRPr lang="sl-SI" sz="3000" kern="1200" dirty="0"/>
        </a:p>
      </dsp:txBody>
      <dsp:txXfrm>
        <a:off x="310810" y="40637"/>
        <a:ext cx="2648242" cy="1284169"/>
      </dsp:txXfrm>
    </dsp:sp>
    <dsp:sp modelId="{D08818A0-5BA7-415E-BEB0-1E2B7BBDBB97}">
      <dsp:nvSpPr>
        <dsp:cNvPr id="0" name=""/>
        <dsp:cNvSpPr/>
      </dsp:nvSpPr>
      <dsp:spPr>
        <a:xfrm>
          <a:off x="543672" y="1364759"/>
          <a:ext cx="272814" cy="1023055"/>
        </a:xfrm>
        <a:custGeom>
          <a:avLst/>
          <a:gdLst/>
          <a:ahLst/>
          <a:cxnLst/>
          <a:rect l="0" t="0" r="0" b="0"/>
          <a:pathLst>
            <a:path>
              <a:moveTo>
                <a:pt x="0" y="0"/>
              </a:moveTo>
              <a:lnTo>
                <a:pt x="0" y="1023055"/>
              </a:lnTo>
              <a:lnTo>
                <a:pt x="272814" y="102305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A0547C-C1B4-4967-A74B-DFBA9910E0B0}">
      <dsp:nvSpPr>
        <dsp:cNvPr id="0" name=""/>
        <dsp:cNvSpPr/>
      </dsp:nvSpPr>
      <dsp:spPr>
        <a:xfrm>
          <a:off x="816487" y="1705777"/>
          <a:ext cx="2182517" cy="1364073"/>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primarno </a:t>
          </a:r>
        </a:p>
      </dsp:txBody>
      <dsp:txXfrm>
        <a:off x="856439" y="1745729"/>
        <a:ext cx="2102613" cy="1284169"/>
      </dsp:txXfrm>
    </dsp:sp>
    <dsp:sp modelId="{39930992-8127-4156-A541-6482DB35BF45}">
      <dsp:nvSpPr>
        <dsp:cNvPr id="0" name=""/>
        <dsp:cNvSpPr/>
      </dsp:nvSpPr>
      <dsp:spPr>
        <a:xfrm>
          <a:off x="543672" y="1364759"/>
          <a:ext cx="272814" cy="2728146"/>
        </a:xfrm>
        <a:custGeom>
          <a:avLst/>
          <a:gdLst/>
          <a:ahLst/>
          <a:cxnLst/>
          <a:rect l="0" t="0" r="0" b="0"/>
          <a:pathLst>
            <a:path>
              <a:moveTo>
                <a:pt x="0" y="0"/>
              </a:moveTo>
              <a:lnTo>
                <a:pt x="0" y="2728146"/>
              </a:lnTo>
              <a:lnTo>
                <a:pt x="272814" y="272814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C411CD-21D8-422E-8810-7620D6A82AF9}">
      <dsp:nvSpPr>
        <dsp:cNvPr id="0" name=""/>
        <dsp:cNvSpPr/>
      </dsp:nvSpPr>
      <dsp:spPr>
        <a:xfrm>
          <a:off x="816487" y="3410869"/>
          <a:ext cx="2182517" cy="1364073"/>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sekundarno </a:t>
          </a:r>
        </a:p>
      </dsp:txBody>
      <dsp:txXfrm>
        <a:off x="856439" y="3450821"/>
        <a:ext cx="2102613" cy="1284169"/>
      </dsp:txXfrm>
    </dsp:sp>
    <dsp:sp modelId="{F38A1D63-1579-465F-B405-663BFBC5CA34}">
      <dsp:nvSpPr>
        <dsp:cNvPr id="0" name=""/>
        <dsp:cNvSpPr/>
      </dsp:nvSpPr>
      <dsp:spPr>
        <a:xfrm>
          <a:off x="543672" y="1364759"/>
          <a:ext cx="272814" cy="4433238"/>
        </a:xfrm>
        <a:custGeom>
          <a:avLst/>
          <a:gdLst/>
          <a:ahLst/>
          <a:cxnLst/>
          <a:rect l="0" t="0" r="0" b="0"/>
          <a:pathLst>
            <a:path>
              <a:moveTo>
                <a:pt x="0" y="0"/>
              </a:moveTo>
              <a:lnTo>
                <a:pt x="0" y="4433238"/>
              </a:lnTo>
              <a:lnTo>
                <a:pt x="272814" y="443323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9E08A-7484-4CB5-8712-B75F73DAC281}">
      <dsp:nvSpPr>
        <dsp:cNvPr id="0" name=""/>
        <dsp:cNvSpPr/>
      </dsp:nvSpPr>
      <dsp:spPr>
        <a:xfrm>
          <a:off x="816487" y="5115960"/>
          <a:ext cx="2182517" cy="1364073"/>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terciarno raven </a:t>
          </a:r>
        </a:p>
      </dsp:txBody>
      <dsp:txXfrm>
        <a:off x="856439" y="5155912"/>
        <a:ext cx="2102613" cy="1284169"/>
      </dsp:txXfrm>
    </dsp:sp>
    <dsp:sp modelId="{7852782C-A16B-4532-AF77-2E50E0923140}">
      <dsp:nvSpPr>
        <dsp:cNvPr id="0" name=""/>
        <dsp:cNvSpPr/>
      </dsp:nvSpPr>
      <dsp:spPr>
        <a:xfrm>
          <a:off x="3681041" y="685"/>
          <a:ext cx="4833075" cy="1364073"/>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sl-SI" altLang="zh-CN" sz="3000" b="1" kern="1200" dirty="0">
              <a:latin typeface="Comic Sans MS" pitchFamily="66" charset="0"/>
            </a:rPr>
            <a:t>odvisno, kdaj poskušamo vplivati na potek bolezni: </a:t>
          </a:r>
        </a:p>
      </dsp:txBody>
      <dsp:txXfrm>
        <a:off x="3720993" y="40637"/>
        <a:ext cx="4753171" cy="1284169"/>
      </dsp:txXfrm>
    </dsp:sp>
    <dsp:sp modelId="{95795D56-9C78-407C-BB4A-034E9489529F}">
      <dsp:nvSpPr>
        <dsp:cNvPr id="0" name=""/>
        <dsp:cNvSpPr/>
      </dsp:nvSpPr>
      <dsp:spPr>
        <a:xfrm>
          <a:off x="4164349" y="1364759"/>
          <a:ext cx="483307" cy="1023055"/>
        </a:xfrm>
        <a:custGeom>
          <a:avLst/>
          <a:gdLst/>
          <a:ahLst/>
          <a:cxnLst/>
          <a:rect l="0" t="0" r="0" b="0"/>
          <a:pathLst>
            <a:path>
              <a:moveTo>
                <a:pt x="0" y="0"/>
              </a:moveTo>
              <a:lnTo>
                <a:pt x="0" y="1023055"/>
              </a:lnTo>
              <a:lnTo>
                <a:pt x="483307" y="102305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ACEA0F-840D-4688-A623-A3E27E7FCD01}">
      <dsp:nvSpPr>
        <dsp:cNvPr id="0" name=""/>
        <dsp:cNvSpPr/>
      </dsp:nvSpPr>
      <dsp:spPr>
        <a:xfrm>
          <a:off x="4647657" y="1705777"/>
          <a:ext cx="3866460" cy="1364073"/>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pred pojavom bolezni </a:t>
          </a:r>
        </a:p>
      </dsp:txBody>
      <dsp:txXfrm>
        <a:off x="4687609" y="1745729"/>
        <a:ext cx="3786556" cy="1284169"/>
      </dsp:txXfrm>
    </dsp:sp>
    <dsp:sp modelId="{0FAB138A-04B4-4EEF-AD44-5A4D25BDB20F}">
      <dsp:nvSpPr>
        <dsp:cNvPr id="0" name=""/>
        <dsp:cNvSpPr/>
      </dsp:nvSpPr>
      <dsp:spPr>
        <a:xfrm>
          <a:off x="4164349" y="1364759"/>
          <a:ext cx="483307" cy="2728146"/>
        </a:xfrm>
        <a:custGeom>
          <a:avLst/>
          <a:gdLst/>
          <a:ahLst/>
          <a:cxnLst/>
          <a:rect l="0" t="0" r="0" b="0"/>
          <a:pathLst>
            <a:path>
              <a:moveTo>
                <a:pt x="0" y="0"/>
              </a:moveTo>
              <a:lnTo>
                <a:pt x="0" y="2728146"/>
              </a:lnTo>
              <a:lnTo>
                <a:pt x="483307" y="272814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0F9C4-746C-4F80-B76D-B3E6309C8884}">
      <dsp:nvSpPr>
        <dsp:cNvPr id="0" name=""/>
        <dsp:cNvSpPr/>
      </dsp:nvSpPr>
      <dsp:spPr>
        <a:xfrm>
          <a:off x="4647657" y="3410869"/>
          <a:ext cx="3866460" cy="1364073"/>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ali jo poskušamo čim prej odkriti oz. </a:t>
          </a:r>
        </a:p>
      </dsp:txBody>
      <dsp:txXfrm>
        <a:off x="4687609" y="3450821"/>
        <a:ext cx="3786556" cy="1284169"/>
      </dsp:txXfrm>
    </dsp:sp>
    <dsp:sp modelId="{76A58861-A864-4BBA-A5AF-10D1B3843A07}">
      <dsp:nvSpPr>
        <dsp:cNvPr id="0" name=""/>
        <dsp:cNvSpPr/>
      </dsp:nvSpPr>
      <dsp:spPr>
        <a:xfrm>
          <a:off x="4164349" y="1364759"/>
          <a:ext cx="483307" cy="4433238"/>
        </a:xfrm>
        <a:custGeom>
          <a:avLst/>
          <a:gdLst/>
          <a:ahLst/>
          <a:cxnLst/>
          <a:rect l="0" t="0" r="0" b="0"/>
          <a:pathLst>
            <a:path>
              <a:moveTo>
                <a:pt x="0" y="0"/>
              </a:moveTo>
              <a:lnTo>
                <a:pt x="0" y="4433238"/>
              </a:lnTo>
              <a:lnTo>
                <a:pt x="483307" y="443323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AB5EC7-132F-4752-A631-6EE5A7D6EC7C}">
      <dsp:nvSpPr>
        <dsp:cNvPr id="0" name=""/>
        <dsp:cNvSpPr/>
      </dsp:nvSpPr>
      <dsp:spPr>
        <a:xfrm>
          <a:off x="4647657" y="5115960"/>
          <a:ext cx="3866460" cy="1364073"/>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bolnika čim prej usposobiti za normalno življenje.</a:t>
          </a:r>
          <a:endParaRPr lang="sl-SI" sz="2800" b="1" kern="1200" dirty="0">
            <a:latin typeface="Comic Sans MS" pitchFamily="66" charset="0"/>
          </a:endParaRPr>
        </a:p>
      </dsp:txBody>
      <dsp:txXfrm>
        <a:off x="4687609" y="5155912"/>
        <a:ext cx="3786556" cy="128416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2B07E-8E9F-4007-907A-B8785EDAF177}">
      <dsp:nvSpPr>
        <dsp:cNvPr id="0" name=""/>
        <dsp:cNvSpPr/>
      </dsp:nvSpPr>
      <dsp:spPr>
        <a:xfrm>
          <a:off x="2392210" y="382835"/>
          <a:ext cx="6262715" cy="5635582"/>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txBody>
        <a:bodyPr spcFirstLastPara="0" vert="horz" wrap="square" lIns="0" tIns="199136" rIns="199136" bIns="199136" numCol="1" spcCol="1270" anchor="t" anchorCtr="0">
          <a:noAutofit/>
        </a:bodyPr>
        <a:lstStyle/>
        <a:p>
          <a:pPr marL="0" lvl="0" indent="0" algn="ctr" defTabSz="1333500">
            <a:lnSpc>
              <a:spcPct val="90000"/>
            </a:lnSpc>
            <a:spcBef>
              <a:spcPct val="0"/>
            </a:spcBef>
            <a:spcAft>
              <a:spcPct val="35000"/>
            </a:spcAft>
            <a:buNone/>
          </a:pPr>
          <a:r>
            <a:rPr lang="sl-SI" sz="3000" b="1" kern="1200" dirty="0">
              <a:latin typeface="Comic Sans MS" pitchFamily="66" charset="0"/>
            </a:rPr>
            <a:t>Z tehničnimi in organizacijskimi  metodami se identificirani ergonomski problemi rešujejo v  sodelovanju strokovnjakov:</a:t>
          </a:r>
        </a:p>
        <a:p>
          <a:pPr marL="285750" lvl="1" indent="-285750" algn="l" defTabSz="1244600">
            <a:lnSpc>
              <a:spcPct val="90000"/>
            </a:lnSpc>
            <a:spcBef>
              <a:spcPct val="0"/>
            </a:spcBef>
            <a:spcAft>
              <a:spcPct val="15000"/>
            </a:spcAft>
            <a:buChar char="•"/>
          </a:pPr>
          <a:r>
            <a:rPr lang="sl-SI" sz="2800" b="1" kern="1200" dirty="0">
              <a:latin typeface="Comic Sans MS" pitchFamily="66" charset="0"/>
            </a:rPr>
            <a:t>tehnične znanosti, </a:t>
          </a:r>
        </a:p>
        <a:p>
          <a:pPr marL="285750" lvl="1" indent="-285750" algn="l" defTabSz="1244600">
            <a:lnSpc>
              <a:spcPct val="90000"/>
            </a:lnSpc>
            <a:spcBef>
              <a:spcPct val="0"/>
            </a:spcBef>
            <a:spcAft>
              <a:spcPct val="15000"/>
            </a:spcAft>
            <a:buChar char="•"/>
          </a:pPr>
          <a:r>
            <a:rPr lang="sl-SI" sz="2800" b="1" kern="1200" dirty="0">
              <a:latin typeface="Comic Sans MS" pitchFamily="66" charset="0"/>
            </a:rPr>
            <a:t>strojniki, </a:t>
          </a:r>
        </a:p>
        <a:p>
          <a:pPr marL="285750" lvl="1" indent="-285750" algn="l" defTabSz="1244600">
            <a:lnSpc>
              <a:spcPct val="90000"/>
            </a:lnSpc>
            <a:spcBef>
              <a:spcPct val="0"/>
            </a:spcBef>
            <a:spcAft>
              <a:spcPct val="15000"/>
            </a:spcAft>
            <a:buChar char="•"/>
          </a:pPr>
          <a:r>
            <a:rPr lang="sl-SI" sz="2800" b="1" kern="1200" dirty="0">
              <a:latin typeface="Comic Sans MS" pitchFamily="66" charset="0"/>
            </a:rPr>
            <a:t>arhitekti, </a:t>
          </a:r>
        </a:p>
        <a:p>
          <a:pPr marL="285750" lvl="1" indent="-285750" algn="l" defTabSz="1244600">
            <a:lnSpc>
              <a:spcPct val="90000"/>
            </a:lnSpc>
            <a:spcBef>
              <a:spcPct val="0"/>
            </a:spcBef>
            <a:spcAft>
              <a:spcPct val="15000"/>
            </a:spcAft>
            <a:buChar char="•"/>
          </a:pPr>
          <a:r>
            <a:rPr lang="sl-SI" sz="2800" b="1" kern="1200" dirty="0">
              <a:latin typeface="Comic Sans MS" pitchFamily="66" charset="0"/>
            </a:rPr>
            <a:t>oblikovalci, </a:t>
          </a:r>
        </a:p>
        <a:p>
          <a:pPr marL="285750" lvl="1" indent="-285750" algn="l" defTabSz="1244600">
            <a:lnSpc>
              <a:spcPct val="90000"/>
            </a:lnSpc>
            <a:spcBef>
              <a:spcPct val="0"/>
            </a:spcBef>
            <a:spcAft>
              <a:spcPct val="15000"/>
            </a:spcAft>
            <a:buChar char="•"/>
          </a:pPr>
          <a:r>
            <a:rPr lang="sl-SI" sz="2800" b="1" kern="1200" dirty="0">
              <a:latin typeface="Comic Sans MS" pitchFamily="66" charset="0"/>
            </a:rPr>
            <a:t>organizatorji dela idr.).</a:t>
          </a:r>
          <a:r>
            <a:rPr lang="sl-SI" sz="2800" kern="1200" dirty="0">
              <a:latin typeface="Comic Sans MS" pitchFamily="66" charset="0"/>
            </a:rPr>
            <a:t> </a:t>
          </a:r>
          <a:endParaRPr lang="sl-SI" sz="2800" b="1" kern="1200" dirty="0">
            <a:latin typeface="Comic Sans MS" pitchFamily="66" charset="0"/>
          </a:endParaRPr>
        </a:p>
      </dsp:txBody>
      <dsp:txXfrm>
        <a:off x="3394244" y="382835"/>
        <a:ext cx="5260680" cy="5635582"/>
      </dsp:txXfrm>
    </dsp:sp>
    <dsp:sp modelId="{E2F471CC-D3BD-4588-BF9D-1C91361F31E7}">
      <dsp:nvSpPr>
        <dsp:cNvPr id="0" name=""/>
        <dsp:cNvSpPr/>
      </dsp:nvSpPr>
      <dsp:spPr>
        <a:xfrm>
          <a:off x="0" y="72005"/>
          <a:ext cx="3144747" cy="2786376"/>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sl-SI" sz="4300" b="1" kern="1200" dirty="0">
              <a:solidFill>
                <a:srgbClr val="CC00FF"/>
              </a:solidFill>
              <a:latin typeface="Comic Sans MS" pitchFamily="66" charset="0"/>
            </a:rPr>
            <a:t>Izvajalska ergonomija</a:t>
          </a:r>
          <a:endParaRPr lang="sl-SI" sz="4300" kern="1200" dirty="0">
            <a:solidFill>
              <a:srgbClr val="CC00FF"/>
            </a:solidFill>
          </a:endParaRPr>
        </a:p>
      </dsp:txBody>
      <dsp:txXfrm>
        <a:off x="136020" y="208025"/>
        <a:ext cx="2872707" cy="251433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18C44-6B75-43F8-9F5D-82FCAAA698A2}">
      <dsp:nvSpPr>
        <dsp:cNvPr id="0" name=""/>
        <dsp:cNvSpPr/>
      </dsp:nvSpPr>
      <dsp:spPr>
        <a:xfrm>
          <a:off x="5318" y="54350"/>
          <a:ext cx="8563633" cy="5017744"/>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sl-SI" sz="3600" b="1" kern="1200" dirty="0">
              <a:solidFill>
                <a:srgbClr val="0000FF"/>
              </a:solidFill>
              <a:latin typeface="Comic Sans MS" pitchFamily="66" charset="0"/>
            </a:rPr>
            <a:t>Ergonomija povezuje več znanstvenih področij in jih usmerja v enoten cilj:</a:t>
          </a:r>
        </a:p>
        <a:p>
          <a:pPr marL="0" lvl="0" indent="0" algn="l" defTabSz="1600200">
            <a:lnSpc>
              <a:spcPct val="90000"/>
            </a:lnSpc>
            <a:spcBef>
              <a:spcPct val="0"/>
            </a:spcBef>
            <a:spcAft>
              <a:spcPct val="35000"/>
            </a:spcAft>
            <a:buNone/>
          </a:pPr>
          <a:r>
            <a:rPr lang="sl-SI" sz="3600" b="1" kern="1200" dirty="0">
              <a:solidFill>
                <a:srgbClr val="0000FF"/>
              </a:solidFill>
              <a:latin typeface="Comic Sans MS" pitchFamily="66" charset="0"/>
            </a:rPr>
            <a:t> </a:t>
          </a:r>
          <a:r>
            <a:rPr lang="sl-SI" sz="3600" b="1" kern="1200" dirty="0">
              <a:solidFill>
                <a:schemeClr val="tx1"/>
              </a:solidFill>
              <a:latin typeface="Comic Sans MS" pitchFamily="66" charset="0"/>
            </a:rPr>
            <a:t>-uspešno in </a:t>
          </a:r>
        </a:p>
        <a:p>
          <a:pPr marL="0" lvl="0" indent="0" algn="l" defTabSz="1600200">
            <a:lnSpc>
              <a:spcPct val="90000"/>
            </a:lnSpc>
            <a:spcBef>
              <a:spcPct val="0"/>
            </a:spcBef>
            <a:spcAft>
              <a:spcPct val="35000"/>
            </a:spcAft>
            <a:buNone/>
          </a:pPr>
          <a:r>
            <a:rPr lang="sl-SI" sz="3600" b="1" kern="1200" dirty="0">
              <a:solidFill>
                <a:schemeClr val="tx1"/>
              </a:solidFill>
              <a:latin typeface="Comic Sans MS" pitchFamily="66" charset="0"/>
            </a:rPr>
            <a:t> -humano delo.</a:t>
          </a:r>
          <a:r>
            <a:rPr lang="sl-SI" sz="3600" kern="1200" dirty="0">
              <a:solidFill>
                <a:srgbClr val="0000FF"/>
              </a:solidFill>
              <a:latin typeface="Comic Sans MS" pitchFamily="66" charset="0"/>
            </a:rPr>
            <a:t> </a:t>
          </a:r>
        </a:p>
      </dsp:txBody>
      <dsp:txXfrm>
        <a:off x="1259433" y="789182"/>
        <a:ext cx="6055403" cy="354808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1AE20-1550-4DD0-8DF9-52E2B9BD3A94}">
      <dsp:nvSpPr>
        <dsp:cNvPr id="0" name=""/>
        <dsp:cNvSpPr/>
      </dsp:nvSpPr>
      <dsp:spPr>
        <a:xfrm>
          <a:off x="2797317" y="3130406"/>
          <a:ext cx="2186488" cy="2186488"/>
        </a:xfrm>
        <a:prstGeom prst="ellipse">
          <a:avLst/>
        </a:prstGeom>
        <a:solidFill>
          <a:srgbClr val="FFC000"/>
        </a:solidFill>
        <a:ln w="9525" cap="flat" cmpd="sng" algn="ctr">
          <a:solidFill>
            <a:srgbClr val="FF0000"/>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1"/>
        </a:lnRef>
        <a:fillRef idx="2">
          <a:schemeClr val="accent1"/>
        </a:fillRef>
        <a:effectRef idx="1">
          <a:schemeClr val="accent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sl-SI" sz="2700" b="1" kern="1200" dirty="0">
              <a:solidFill>
                <a:schemeClr val="tx1"/>
              </a:solidFill>
              <a:latin typeface="Comic Sans MS" pitchFamily="66" charset="0"/>
            </a:rPr>
            <a:t>Delovno mesto mora biti</a:t>
          </a:r>
        </a:p>
      </dsp:txBody>
      <dsp:txXfrm>
        <a:off x="3117521" y="3450610"/>
        <a:ext cx="1546080" cy="1546080"/>
      </dsp:txXfrm>
    </dsp:sp>
    <dsp:sp modelId="{72E64279-B6AF-48DA-8281-7AC48ACCFD30}">
      <dsp:nvSpPr>
        <dsp:cNvPr id="0" name=""/>
        <dsp:cNvSpPr/>
      </dsp:nvSpPr>
      <dsp:spPr>
        <a:xfrm rot="10756692">
          <a:off x="2142620" y="3861274"/>
          <a:ext cx="579215" cy="623149"/>
        </a:xfrm>
        <a:prstGeom prst="lef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5DA6CB48-3477-4322-BC83-363500D7291B}">
      <dsp:nvSpPr>
        <dsp:cNvPr id="0" name=""/>
        <dsp:cNvSpPr/>
      </dsp:nvSpPr>
      <dsp:spPr>
        <a:xfrm>
          <a:off x="218756" y="3429032"/>
          <a:ext cx="1589383" cy="166173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rgbClr val="FF0000"/>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chemeClr val="tx1"/>
              </a:solidFill>
              <a:latin typeface="Comic Sans MS" pitchFamily="66" charset="0"/>
            </a:rPr>
            <a:t>dovolj prostorno </a:t>
          </a:r>
        </a:p>
      </dsp:txBody>
      <dsp:txXfrm>
        <a:off x="265307" y="3475583"/>
        <a:ext cx="1496281" cy="1568629"/>
      </dsp:txXfrm>
    </dsp:sp>
    <dsp:sp modelId="{3C1DD471-8D2A-4C7D-9CF7-A25F8974E9CA}">
      <dsp:nvSpPr>
        <dsp:cNvPr id="0" name=""/>
        <dsp:cNvSpPr/>
      </dsp:nvSpPr>
      <dsp:spPr>
        <a:xfrm rot="13500000">
          <a:off x="1328690" y="2349878"/>
          <a:ext cx="1999345" cy="623149"/>
        </a:xfrm>
        <a:prstGeom prst="lef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A3F46FC5-D0A5-428D-8231-51FB26A06610}">
      <dsp:nvSpPr>
        <dsp:cNvPr id="0" name=""/>
        <dsp:cNvSpPr/>
      </dsp:nvSpPr>
      <dsp:spPr>
        <a:xfrm>
          <a:off x="582906" y="1123711"/>
          <a:ext cx="2077164" cy="166173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rgbClr val="FF0000"/>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chemeClr val="tx1"/>
              </a:solidFill>
              <a:latin typeface="Comic Sans MS" pitchFamily="66" charset="0"/>
            </a:rPr>
            <a:t>zračno </a:t>
          </a:r>
        </a:p>
      </dsp:txBody>
      <dsp:txXfrm>
        <a:off x="631576" y="1172381"/>
        <a:ext cx="1979824" cy="1564391"/>
      </dsp:txXfrm>
    </dsp:sp>
    <dsp:sp modelId="{6A5598C3-2092-4F35-A0CC-67C82998F404}">
      <dsp:nvSpPr>
        <dsp:cNvPr id="0" name=""/>
        <dsp:cNvSpPr/>
      </dsp:nvSpPr>
      <dsp:spPr>
        <a:xfrm rot="16200000">
          <a:off x="2890888" y="1702794"/>
          <a:ext cx="1999345" cy="623149"/>
        </a:xfrm>
        <a:prstGeom prst="lef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DB165306-A1A5-415A-B19D-CCDF7D50CC93}">
      <dsp:nvSpPr>
        <dsp:cNvPr id="0" name=""/>
        <dsp:cNvSpPr/>
      </dsp:nvSpPr>
      <dsp:spPr>
        <a:xfrm>
          <a:off x="2851979" y="183830"/>
          <a:ext cx="2077164" cy="166173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rgbClr val="FF0000"/>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chemeClr val="tx1"/>
              </a:solidFill>
              <a:latin typeface="Comic Sans MS" pitchFamily="66" charset="0"/>
            </a:rPr>
            <a:t>svetlo in udobno </a:t>
          </a:r>
        </a:p>
      </dsp:txBody>
      <dsp:txXfrm>
        <a:off x="2900649" y="232500"/>
        <a:ext cx="1979824" cy="1564391"/>
      </dsp:txXfrm>
    </dsp:sp>
    <dsp:sp modelId="{D1D661C0-9B14-4DCD-BEFA-35A6B1FCECE7}">
      <dsp:nvSpPr>
        <dsp:cNvPr id="0" name=""/>
        <dsp:cNvSpPr/>
      </dsp:nvSpPr>
      <dsp:spPr>
        <a:xfrm rot="18900000">
          <a:off x="4453086" y="2349878"/>
          <a:ext cx="1999345" cy="623149"/>
        </a:xfrm>
        <a:prstGeom prst="lef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F326650A-A5B6-402B-BE19-08F142B8CF64}">
      <dsp:nvSpPr>
        <dsp:cNvPr id="0" name=""/>
        <dsp:cNvSpPr/>
      </dsp:nvSpPr>
      <dsp:spPr>
        <a:xfrm>
          <a:off x="5121052" y="1123711"/>
          <a:ext cx="2077164" cy="166173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rgbClr val="FF0000"/>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chemeClr val="tx1"/>
              </a:solidFill>
              <a:latin typeface="Comic Sans MS" pitchFamily="66" charset="0"/>
            </a:rPr>
            <a:t>razsvetljava mora dati kontrast med monitorjem in okolico </a:t>
          </a:r>
        </a:p>
      </dsp:txBody>
      <dsp:txXfrm>
        <a:off x="5169722" y="1172381"/>
        <a:ext cx="1979824" cy="1564391"/>
      </dsp:txXfrm>
    </dsp:sp>
    <dsp:sp modelId="{1B7DE0B8-122F-4E7C-BEDA-F92E49FF95E9}">
      <dsp:nvSpPr>
        <dsp:cNvPr id="0" name=""/>
        <dsp:cNvSpPr/>
      </dsp:nvSpPr>
      <dsp:spPr>
        <a:xfrm rot="10840349" flipH="1">
          <a:off x="4998453" y="3833024"/>
          <a:ext cx="335460" cy="623149"/>
        </a:xfrm>
        <a:prstGeom prst="leftArrow">
          <a:avLst>
            <a:gd name="adj1" fmla="val 60000"/>
            <a:gd name="adj2" fmla="val 50000"/>
          </a:avLst>
        </a:prstGeom>
        <a:solidFill>
          <a:schemeClr val="accent1">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1A1B487F-6D0C-40BA-A2EC-50CD4C314E7F}">
      <dsp:nvSpPr>
        <dsp:cNvPr id="0" name=""/>
        <dsp:cNvSpPr/>
      </dsp:nvSpPr>
      <dsp:spPr>
        <a:xfrm>
          <a:off x="5378795" y="3357593"/>
          <a:ext cx="3019885" cy="166173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rgbClr val="FF0000"/>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chemeClr val="tx1"/>
              </a:solidFill>
              <a:latin typeface="Comic Sans MS" pitchFamily="66" charset="0"/>
            </a:rPr>
            <a:t>razsvetljava mora dati dovolj svetlobe in ne sme negativno vplivati na vid uporabnika </a:t>
          </a:r>
        </a:p>
      </dsp:txBody>
      <dsp:txXfrm>
        <a:off x="5427465" y="3406263"/>
        <a:ext cx="2922545" cy="156439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A1555-8C52-4503-9EDF-470E61F35D18}">
      <dsp:nvSpPr>
        <dsp:cNvPr id="0" name=""/>
        <dsp:cNvSpPr/>
      </dsp:nvSpPr>
      <dsp:spPr>
        <a:xfrm>
          <a:off x="0" y="571159"/>
          <a:ext cx="7286676" cy="756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580405D-DC3B-405A-AC54-2B3914847D74}">
      <dsp:nvSpPr>
        <dsp:cNvPr id="0" name=""/>
        <dsp:cNvSpPr/>
      </dsp:nvSpPr>
      <dsp:spPr>
        <a:xfrm>
          <a:off x="364333" y="39799"/>
          <a:ext cx="6713302" cy="97416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2793" tIns="0" rIns="192793" bIns="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hrup ne sme moti zbranosti in jezikovnega sporazumevanja,</a:t>
          </a:r>
          <a:r>
            <a:rPr lang="sl-SI" sz="3200" kern="1200" dirty="0">
              <a:latin typeface="Comic Sans MS" pitchFamily="66" charset="0"/>
            </a:rPr>
            <a:t> </a:t>
          </a:r>
          <a:endParaRPr lang="sl-SI" sz="3200" kern="1200" dirty="0"/>
        </a:p>
      </dsp:txBody>
      <dsp:txXfrm>
        <a:off x="411888" y="87354"/>
        <a:ext cx="6618192" cy="879050"/>
      </dsp:txXfrm>
    </dsp:sp>
    <dsp:sp modelId="{BC6710A7-D0C3-4D5F-B831-DACDF93A5846}">
      <dsp:nvSpPr>
        <dsp:cNvPr id="0" name=""/>
        <dsp:cNvSpPr/>
      </dsp:nvSpPr>
      <dsp:spPr>
        <a:xfrm>
          <a:off x="0" y="2020519"/>
          <a:ext cx="7286676" cy="756000"/>
        </a:xfrm>
        <a:prstGeom prst="rect">
          <a:avLst/>
        </a:prstGeom>
        <a:solidFill>
          <a:schemeClr val="lt1">
            <a:alpha val="90000"/>
            <a:hueOff val="0"/>
            <a:satOff val="0"/>
            <a:lumOff val="0"/>
            <a:alphaOff val="0"/>
          </a:schemeClr>
        </a:solidFill>
        <a:ln w="9525" cap="flat" cmpd="sng" algn="ctr">
          <a:solidFill>
            <a:schemeClr val="accent2">
              <a:hueOff val="1560506"/>
              <a:satOff val="-1946"/>
              <a:lumOff val="458"/>
              <a:alphaOff val="0"/>
            </a:schemeClr>
          </a:solidFill>
          <a:prstDash val="solid"/>
        </a:ln>
        <a:effectLst/>
      </dsp:spPr>
      <dsp:style>
        <a:lnRef idx="1">
          <a:scrgbClr r="0" g="0" b="0"/>
        </a:lnRef>
        <a:fillRef idx="1">
          <a:scrgbClr r="0" g="0" b="0"/>
        </a:fillRef>
        <a:effectRef idx="0">
          <a:scrgbClr r="0" g="0" b="0"/>
        </a:effectRef>
        <a:fontRef idx="minor"/>
      </dsp:style>
    </dsp:sp>
    <dsp:sp modelId="{7B44845B-B09B-4731-99B4-8B5C90497468}">
      <dsp:nvSpPr>
        <dsp:cNvPr id="0" name=""/>
        <dsp:cNvSpPr/>
      </dsp:nvSpPr>
      <dsp:spPr>
        <a:xfrm>
          <a:off x="364333" y="1489159"/>
          <a:ext cx="6713302" cy="974160"/>
        </a:xfrm>
        <a:prstGeom prst="roundRect">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2793" tIns="0" rIns="192793" bIns="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uporabniki računalnikov morajo redno vključevati odmore,</a:t>
          </a:r>
        </a:p>
      </dsp:txBody>
      <dsp:txXfrm>
        <a:off x="411888" y="1536714"/>
        <a:ext cx="6618192" cy="879050"/>
      </dsp:txXfrm>
    </dsp:sp>
    <dsp:sp modelId="{7915BC71-16DD-4B05-81F1-CE58C02004D6}">
      <dsp:nvSpPr>
        <dsp:cNvPr id="0" name=""/>
        <dsp:cNvSpPr/>
      </dsp:nvSpPr>
      <dsp:spPr>
        <a:xfrm>
          <a:off x="0" y="3469880"/>
          <a:ext cx="7286676" cy="756000"/>
        </a:xfrm>
        <a:prstGeom prst="rect">
          <a:avLst/>
        </a:prstGeom>
        <a:solidFill>
          <a:schemeClr val="lt1">
            <a:alpha val="90000"/>
            <a:hueOff val="0"/>
            <a:satOff val="0"/>
            <a:lumOff val="0"/>
            <a:alphaOff val="0"/>
          </a:schemeClr>
        </a:solidFill>
        <a:ln w="9525" cap="flat" cmpd="sng" algn="ctr">
          <a:solidFill>
            <a:schemeClr val="accent2">
              <a:hueOff val="3121013"/>
              <a:satOff val="-3893"/>
              <a:lumOff val="915"/>
              <a:alphaOff val="0"/>
            </a:schemeClr>
          </a:solidFill>
          <a:prstDash val="solid"/>
        </a:ln>
        <a:effectLst/>
      </dsp:spPr>
      <dsp:style>
        <a:lnRef idx="1">
          <a:scrgbClr r="0" g="0" b="0"/>
        </a:lnRef>
        <a:fillRef idx="1">
          <a:scrgbClr r="0" g="0" b="0"/>
        </a:fillRef>
        <a:effectRef idx="0">
          <a:scrgbClr r="0" g="0" b="0"/>
        </a:effectRef>
        <a:fontRef idx="minor"/>
      </dsp:style>
    </dsp:sp>
    <dsp:sp modelId="{0BAA9C7A-3479-467D-AD40-35817A14728B}">
      <dsp:nvSpPr>
        <dsp:cNvPr id="0" name=""/>
        <dsp:cNvSpPr/>
      </dsp:nvSpPr>
      <dsp:spPr>
        <a:xfrm>
          <a:off x="364333" y="2938519"/>
          <a:ext cx="6713302" cy="974160"/>
        </a:xfrm>
        <a:prstGeom prst="roundRect">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2793" tIns="0" rIns="192793" bIns="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uporabljati čim več "zelenih" računalnikov</a:t>
          </a:r>
        </a:p>
      </dsp:txBody>
      <dsp:txXfrm>
        <a:off x="411888" y="2986074"/>
        <a:ext cx="6618192" cy="879050"/>
      </dsp:txXfrm>
    </dsp:sp>
    <dsp:sp modelId="{2DF25021-DE31-41ED-8E24-2AA27D356A5B}">
      <dsp:nvSpPr>
        <dsp:cNvPr id="0" name=""/>
        <dsp:cNvSpPr/>
      </dsp:nvSpPr>
      <dsp:spPr>
        <a:xfrm>
          <a:off x="0" y="4919240"/>
          <a:ext cx="7286676" cy="756000"/>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 modelId="{6CFFEE56-EECB-41D5-88A0-3D92896953EE}">
      <dsp:nvSpPr>
        <dsp:cNvPr id="0" name=""/>
        <dsp:cNvSpPr/>
      </dsp:nvSpPr>
      <dsp:spPr>
        <a:xfrm>
          <a:off x="364333" y="4387880"/>
          <a:ext cx="6713302" cy="974160"/>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2793" tIns="0" rIns="192793" bIns="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s površine zaslona stalno brisati delčke prahu in saj.</a:t>
          </a:r>
          <a:r>
            <a:rPr lang="sl-SI" sz="3200" kern="1200" dirty="0"/>
            <a:t> </a:t>
          </a:r>
        </a:p>
      </dsp:txBody>
      <dsp:txXfrm>
        <a:off x="411888" y="4435435"/>
        <a:ext cx="6618192" cy="87905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FC40B-CAA6-401A-B435-279124B0B974}">
      <dsp:nvSpPr>
        <dsp:cNvPr id="0" name=""/>
        <dsp:cNvSpPr/>
      </dsp:nvSpPr>
      <dsp:spPr>
        <a:xfrm>
          <a:off x="0" y="8385"/>
          <a:ext cx="8501122" cy="3639789"/>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zoom="91000">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sl-SI" sz="3600" b="1" kern="1200" dirty="0">
              <a:solidFill>
                <a:schemeClr val="tx1"/>
              </a:solidFill>
              <a:latin typeface="Comic Sans MS" pitchFamily="66" charset="0"/>
            </a:rPr>
            <a:t>Tudi povsem optimalno delovno mesto pred računalnikom ni </a:t>
          </a:r>
        </a:p>
        <a:p>
          <a:pPr marL="0" lvl="0" indent="0" algn="ctr" defTabSz="1600200">
            <a:lnSpc>
              <a:spcPct val="90000"/>
            </a:lnSpc>
            <a:spcBef>
              <a:spcPct val="0"/>
            </a:spcBef>
            <a:spcAft>
              <a:spcPct val="35000"/>
            </a:spcAft>
            <a:buNone/>
          </a:pPr>
          <a:r>
            <a:rPr lang="sl-SI" sz="3600" b="1" kern="1200" dirty="0">
              <a:solidFill>
                <a:schemeClr val="tx1"/>
              </a:solidFill>
              <a:latin typeface="Comic Sans MS" pitchFamily="66" charset="0"/>
            </a:rPr>
            <a:t>zdravo, če smo ure in ure za </a:t>
          </a:r>
        </a:p>
        <a:p>
          <a:pPr marL="0" lvl="0" indent="0" algn="ctr" defTabSz="1600200">
            <a:lnSpc>
              <a:spcPct val="90000"/>
            </a:lnSpc>
            <a:spcBef>
              <a:spcPct val="0"/>
            </a:spcBef>
            <a:spcAft>
              <a:spcPct val="35000"/>
            </a:spcAft>
            <a:buNone/>
          </a:pPr>
          <a:r>
            <a:rPr lang="sl-SI" sz="3600" b="1" kern="1200" dirty="0">
              <a:solidFill>
                <a:schemeClr val="tx1"/>
              </a:solidFill>
              <a:latin typeface="Comic Sans MS" pitchFamily="66" charset="0"/>
            </a:rPr>
            <a:t>računalnikom. </a:t>
          </a:r>
          <a:endParaRPr lang="sl-SI" sz="3600" kern="1200" dirty="0">
            <a:solidFill>
              <a:schemeClr val="tx1"/>
            </a:solidFill>
          </a:endParaRPr>
        </a:p>
      </dsp:txBody>
      <dsp:txXfrm>
        <a:off x="177680" y="186065"/>
        <a:ext cx="8145762" cy="3284429"/>
      </dsp:txXfrm>
    </dsp:sp>
    <dsp:sp modelId="{29EBC638-BDE3-4F1D-9216-5A1DFD68C895}">
      <dsp:nvSpPr>
        <dsp:cNvPr id="0" name=""/>
        <dsp:cNvSpPr/>
      </dsp:nvSpPr>
      <dsp:spPr>
        <a:xfrm>
          <a:off x="0" y="3648296"/>
          <a:ext cx="8501122" cy="2915493"/>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zoom="91000">
            <a:rot lat="0" lon="0" rev="0"/>
          </a:camera>
          <a:lightRig rig="balanced" dir="t">
            <a:rot lat="0" lon="0" rev="8700000"/>
          </a:lightRig>
        </a:scene3d>
        <a:sp3d extrusionH="50600"/>
      </dsp:spPr>
      <dsp:style>
        <a:lnRef idx="1">
          <a:schemeClr val="accent6"/>
        </a:lnRef>
        <a:fillRef idx="2">
          <a:schemeClr val="accent6"/>
        </a:fillRef>
        <a:effectRef idx="1">
          <a:schemeClr val="accent6"/>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sl-SI" sz="3600" b="1" kern="1200" dirty="0">
              <a:solidFill>
                <a:srgbClr val="0000FF"/>
              </a:solidFill>
              <a:latin typeface="Comic Sans MS" pitchFamily="66" charset="0"/>
            </a:rPr>
            <a:t>Telesu in koncentraciji bomo koristili, če vsaj vsako uro vstanemo in se nekaj minut gibljemo.</a:t>
          </a:r>
          <a:endParaRPr lang="sl-SI" sz="3600" kern="1200" dirty="0">
            <a:solidFill>
              <a:srgbClr val="0000FF"/>
            </a:solidFill>
          </a:endParaRPr>
        </a:p>
      </dsp:txBody>
      <dsp:txXfrm>
        <a:off x="142323" y="3790619"/>
        <a:ext cx="8216476" cy="263084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5BAFE-CE9E-4232-8265-15E50C13EBC2}">
      <dsp:nvSpPr>
        <dsp:cNvPr id="0" name=""/>
        <dsp:cNvSpPr/>
      </dsp:nvSpPr>
      <dsp:spPr>
        <a:xfrm>
          <a:off x="973354" y="0"/>
          <a:ext cx="6838266" cy="1944216"/>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altLang="zh-CN" sz="3200" b="1" kern="1200" dirty="0">
              <a:solidFill>
                <a:schemeClr val="tx1"/>
              </a:solidFill>
              <a:latin typeface="Comic Sans MS" pitchFamily="66" charset="0"/>
            </a:rPr>
            <a:t>Analiza delovnega mesta predstavlja sistem metod in informacij za različne namene.</a:t>
          </a:r>
          <a:endParaRPr lang="sl-SI" sz="3200" kern="1200" dirty="0">
            <a:solidFill>
              <a:schemeClr val="tx1"/>
            </a:solidFill>
          </a:endParaRPr>
        </a:p>
      </dsp:txBody>
      <dsp:txXfrm>
        <a:off x="1030298" y="56944"/>
        <a:ext cx="6724378" cy="183032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7B0C2-8726-45C8-9A73-375D5D32213D}">
      <dsp:nvSpPr>
        <dsp:cNvPr id="0" name=""/>
        <dsp:cNvSpPr/>
      </dsp:nvSpPr>
      <dsp:spPr>
        <a:xfrm>
          <a:off x="0" y="660632"/>
          <a:ext cx="8784976" cy="1108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43A140-7CF5-4EBF-B915-7F7163BAED2B}">
      <dsp:nvSpPr>
        <dsp:cNvPr id="0" name=""/>
        <dsp:cNvSpPr/>
      </dsp:nvSpPr>
      <dsp:spPr>
        <a:xfrm>
          <a:off x="439248" y="11192"/>
          <a:ext cx="7954971" cy="129888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inženirja pri študiju dela zanima racionalni izkoristek operativnih funkcij,delavca in delovnih naprav, </a:t>
          </a:r>
          <a:endParaRPr lang="sl-SI" sz="2800" kern="1200" dirty="0"/>
        </a:p>
      </dsp:txBody>
      <dsp:txXfrm>
        <a:off x="502654" y="74598"/>
        <a:ext cx="7828159" cy="1172068"/>
      </dsp:txXfrm>
    </dsp:sp>
    <dsp:sp modelId="{5DEDB929-DC66-4567-9034-118B7C95F6E0}">
      <dsp:nvSpPr>
        <dsp:cNvPr id="0" name=""/>
        <dsp:cNvSpPr/>
      </dsp:nvSpPr>
      <dsp:spPr>
        <a:xfrm>
          <a:off x="0" y="2656472"/>
          <a:ext cx="8784976" cy="1108800"/>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 modelId="{CCBBF1D8-6B89-467F-BC16-1DB8EDE3CFF5}">
      <dsp:nvSpPr>
        <dsp:cNvPr id="0" name=""/>
        <dsp:cNvSpPr/>
      </dsp:nvSpPr>
      <dsp:spPr>
        <a:xfrm>
          <a:off x="439248" y="2007032"/>
          <a:ext cx="7927052" cy="1298880"/>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organizator dela preučuje povezave v tehnološke, dohodkovne in družbene sisteme, </a:t>
          </a:r>
        </a:p>
      </dsp:txBody>
      <dsp:txXfrm>
        <a:off x="502654" y="2070438"/>
        <a:ext cx="7800240" cy="117206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7B0C2-8726-45C8-9A73-375D5D32213D}">
      <dsp:nvSpPr>
        <dsp:cNvPr id="0" name=""/>
        <dsp:cNvSpPr/>
      </dsp:nvSpPr>
      <dsp:spPr>
        <a:xfrm>
          <a:off x="0" y="798095"/>
          <a:ext cx="8784976" cy="957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43A140-7CF5-4EBF-B915-7F7163BAED2B}">
      <dsp:nvSpPr>
        <dsp:cNvPr id="0" name=""/>
        <dsp:cNvSpPr/>
      </dsp:nvSpPr>
      <dsp:spPr>
        <a:xfrm>
          <a:off x="439248" y="1645"/>
          <a:ext cx="8184962" cy="1357329"/>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pedagog oz. andragog zbirata za delo potrebna znanja, da iz spoznavnih potreb oblikujeta učne programe, </a:t>
          </a:r>
          <a:endParaRPr lang="sl-SI" sz="2800" kern="1200" dirty="0"/>
        </a:p>
      </dsp:txBody>
      <dsp:txXfrm>
        <a:off x="505507" y="67904"/>
        <a:ext cx="8052444" cy="1224811"/>
      </dsp:txXfrm>
    </dsp:sp>
    <dsp:sp modelId="{286EB6D3-2677-46A7-87D1-296AAD25AD30}">
      <dsp:nvSpPr>
        <dsp:cNvPr id="0" name=""/>
        <dsp:cNvSpPr/>
      </dsp:nvSpPr>
      <dsp:spPr>
        <a:xfrm>
          <a:off x="0" y="2033226"/>
          <a:ext cx="8784976" cy="957600"/>
        </a:xfrm>
        <a:prstGeom prst="rect">
          <a:avLst/>
        </a:prstGeom>
        <a:solidFill>
          <a:schemeClr val="lt1">
            <a:alpha val="90000"/>
            <a:hueOff val="0"/>
            <a:satOff val="0"/>
            <a:lumOff val="0"/>
            <a:alphaOff val="0"/>
          </a:schemeClr>
        </a:solidFill>
        <a:ln w="9525" cap="flat" cmpd="sng" algn="ctr">
          <a:solidFill>
            <a:schemeClr val="accent2">
              <a:hueOff val="1560506"/>
              <a:satOff val="-1946"/>
              <a:lumOff val="458"/>
              <a:alphaOff val="0"/>
            </a:schemeClr>
          </a:solidFill>
          <a:prstDash val="solid"/>
        </a:ln>
        <a:effectLst/>
      </dsp:spPr>
      <dsp:style>
        <a:lnRef idx="1">
          <a:scrgbClr r="0" g="0" b="0"/>
        </a:lnRef>
        <a:fillRef idx="1">
          <a:scrgbClr r="0" g="0" b="0"/>
        </a:fillRef>
        <a:effectRef idx="0">
          <a:scrgbClr r="0" g="0" b="0"/>
        </a:effectRef>
        <a:fontRef idx="minor"/>
      </dsp:style>
    </dsp:sp>
    <dsp:sp modelId="{71A8CF9F-76DB-4C02-B36D-41EF5FB6CF05}">
      <dsp:nvSpPr>
        <dsp:cNvPr id="0" name=""/>
        <dsp:cNvSpPr/>
      </dsp:nvSpPr>
      <dsp:spPr>
        <a:xfrm>
          <a:off x="439248" y="1960895"/>
          <a:ext cx="8184962" cy="633211"/>
        </a:xfrm>
        <a:prstGeom prst="roundRect">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sociolog raziskuje odnose v skupinah,</a:t>
          </a:r>
        </a:p>
      </dsp:txBody>
      <dsp:txXfrm>
        <a:off x="470159" y="1991806"/>
        <a:ext cx="8123140" cy="571389"/>
      </dsp:txXfrm>
    </dsp:sp>
    <dsp:sp modelId="{6A1E95E3-32C4-4ED9-974E-474EFD9DF3E7}">
      <dsp:nvSpPr>
        <dsp:cNvPr id="0" name=""/>
        <dsp:cNvSpPr/>
      </dsp:nvSpPr>
      <dsp:spPr>
        <a:xfrm>
          <a:off x="0" y="3992475"/>
          <a:ext cx="8784976" cy="957600"/>
        </a:xfrm>
        <a:prstGeom prst="rect">
          <a:avLst/>
        </a:prstGeom>
        <a:solidFill>
          <a:schemeClr val="lt1">
            <a:alpha val="90000"/>
            <a:hueOff val="0"/>
            <a:satOff val="0"/>
            <a:lumOff val="0"/>
            <a:alphaOff val="0"/>
          </a:schemeClr>
        </a:solidFill>
        <a:ln w="9525" cap="flat" cmpd="sng" algn="ctr">
          <a:solidFill>
            <a:schemeClr val="accent2">
              <a:hueOff val="3121013"/>
              <a:satOff val="-3893"/>
              <a:lumOff val="915"/>
              <a:alphaOff val="0"/>
            </a:schemeClr>
          </a:solidFill>
          <a:prstDash val="solid"/>
        </a:ln>
        <a:effectLst/>
      </dsp:spPr>
      <dsp:style>
        <a:lnRef idx="1">
          <a:scrgbClr r="0" g="0" b="0"/>
        </a:lnRef>
        <a:fillRef idx="1">
          <a:scrgbClr r="0" g="0" b="0"/>
        </a:fillRef>
        <a:effectRef idx="0">
          <a:scrgbClr r="0" g="0" b="0"/>
        </a:effectRef>
        <a:fontRef idx="minor"/>
      </dsp:style>
    </dsp:sp>
    <dsp:sp modelId="{0320FB76-04D2-4965-81BC-A19DCA1F7F5D}">
      <dsp:nvSpPr>
        <dsp:cNvPr id="0" name=""/>
        <dsp:cNvSpPr/>
      </dsp:nvSpPr>
      <dsp:spPr>
        <a:xfrm>
          <a:off x="439248" y="3196026"/>
          <a:ext cx="8184962" cy="1357329"/>
        </a:xfrm>
        <a:prstGeom prst="roundRect">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zdravnik in psiholog ocenjujeta ali merita delovno obremenjenost,pri tem so bistveni podatki, ki jih prispeva ekolog, </a:t>
          </a:r>
        </a:p>
      </dsp:txBody>
      <dsp:txXfrm>
        <a:off x="505507" y="3262285"/>
        <a:ext cx="8052444" cy="1224811"/>
      </dsp:txXfrm>
    </dsp:sp>
    <dsp:sp modelId="{914F1CE2-0666-4458-9345-7FEE51CFA462}">
      <dsp:nvSpPr>
        <dsp:cNvPr id="0" name=""/>
        <dsp:cNvSpPr/>
      </dsp:nvSpPr>
      <dsp:spPr>
        <a:xfrm>
          <a:off x="0" y="5521474"/>
          <a:ext cx="8784976" cy="957600"/>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 modelId="{85E11285-B4B2-418A-8812-AE0BC84ED63C}">
      <dsp:nvSpPr>
        <dsp:cNvPr id="0" name=""/>
        <dsp:cNvSpPr/>
      </dsp:nvSpPr>
      <dsp:spPr>
        <a:xfrm>
          <a:off x="439248" y="5155275"/>
          <a:ext cx="8184962" cy="927078"/>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človeško delo je v ergonomskem smislu vsota energije,</a:t>
          </a:r>
        </a:p>
      </dsp:txBody>
      <dsp:txXfrm>
        <a:off x="484504" y="5200531"/>
        <a:ext cx="8094450" cy="83656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7B0C2-8726-45C8-9A73-375D5D32213D}">
      <dsp:nvSpPr>
        <dsp:cNvPr id="0" name=""/>
        <dsp:cNvSpPr/>
      </dsp:nvSpPr>
      <dsp:spPr>
        <a:xfrm>
          <a:off x="0" y="1080142"/>
          <a:ext cx="8784976" cy="1285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43A140-7CF5-4EBF-B915-7F7163BAED2B}">
      <dsp:nvSpPr>
        <dsp:cNvPr id="0" name=""/>
        <dsp:cNvSpPr/>
      </dsp:nvSpPr>
      <dsp:spPr>
        <a:xfrm>
          <a:off x="439248" y="11223"/>
          <a:ext cx="8184962" cy="182167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odvisno od dela, ki ga opravlja, nastopa človek v proizvodnem sistemu kot izvor ali končni posrednik energije ali </a:t>
          </a:r>
          <a:r>
            <a:rPr lang="sl-SI" altLang="zh-CN" sz="2800" b="1" kern="1200" dirty="0" err="1">
              <a:latin typeface="Comic Sans MS" pitchFamily="66" charset="0"/>
            </a:rPr>
            <a:t>inform</a:t>
          </a:r>
          <a:r>
            <a:rPr lang="sl-SI" altLang="zh-CN" sz="2800" b="1" kern="1200" dirty="0">
              <a:latin typeface="Comic Sans MS" pitchFamily="66" charset="0"/>
            </a:rPr>
            <a:t>. ali obojega hkrati,</a:t>
          </a:r>
          <a:endParaRPr lang="sl-SI" sz="2800" kern="1200" dirty="0"/>
        </a:p>
      </dsp:txBody>
      <dsp:txXfrm>
        <a:off x="528175" y="100150"/>
        <a:ext cx="8007108" cy="1643825"/>
      </dsp:txXfrm>
    </dsp:sp>
    <dsp:sp modelId="{61920F7F-01AA-4993-9377-AA0A57656A50}">
      <dsp:nvSpPr>
        <dsp:cNvPr id="0" name=""/>
        <dsp:cNvSpPr/>
      </dsp:nvSpPr>
      <dsp:spPr>
        <a:xfrm>
          <a:off x="0" y="3132219"/>
          <a:ext cx="8784976" cy="1285200"/>
        </a:xfrm>
        <a:prstGeom prst="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dsp:spPr>
      <dsp:style>
        <a:lnRef idx="1">
          <a:scrgbClr r="0" g="0" b="0"/>
        </a:lnRef>
        <a:fillRef idx="1">
          <a:scrgbClr r="0" g="0" b="0"/>
        </a:fillRef>
        <a:effectRef idx="0">
          <a:scrgbClr r="0" g="0" b="0"/>
        </a:effectRef>
        <a:fontRef idx="minor"/>
      </dsp:style>
    </dsp:sp>
    <dsp:sp modelId="{B44E3045-DB03-4259-A38E-ED7E508A2E6B}">
      <dsp:nvSpPr>
        <dsp:cNvPr id="0" name=""/>
        <dsp:cNvSpPr/>
      </dsp:nvSpPr>
      <dsp:spPr>
        <a:xfrm>
          <a:off x="439248" y="2640742"/>
          <a:ext cx="8184962" cy="1244237"/>
        </a:xfrm>
        <a:prstGeom prst="roundRect">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a:latin typeface="Comic Sans MS" pitchFamily="66" charset="0"/>
            </a:rPr>
            <a:t>delovno storilnost človeka merimo s količino dela, ki ga opravi v časovni enoti, </a:t>
          </a:r>
          <a:endParaRPr lang="sl-SI" altLang="zh-CN" sz="2800" b="1" kern="1200" dirty="0">
            <a:latin typeface="Comic Sans MS" pitchFamily="66" charset="0"/>
          </a:endParaRPr>
        </a:p>
      </dsp:txBody>
      <dsp:txXfrm>
        <a:off x="499987" y="2701481"/>
        <a:ext cx="8063484" cy="1122759"/>
      </dsp:txXfrm>
    </dsp:sp>
    <dsp:sp modelId="{0C0853B6-8334-49A9-995B-9546807E1EEA}">
      <dsp:nvSpPr>
        <dsp:cNvPr id="0" name=""/>
        <dsp:cNvSpPr/>
      </dsp:nvSpPr>
      <dsp:spPr>
        <a:xfrm>
          <a:off x="0" y="5184296"/>
          <a:ext cx="8784976" cy="1285200"/>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sp>
    <dsp:sp modelId="{E2CE7028-EF3D-43D3-B05D-CDD26801A4E2}">
      <dsp:nvSpPr>
        <dsp:cNvPr id="0" name=""/>
        <dsp:cNvSpPr/>
      </dsp:nvSpPr>
      <dsp:spPr>
        <a:xfrm>
          <a:off x="439248" y="4692819"/>
          <a:ext cx="8184962" cy="1244237"/>
        </a:xfrm>
        <a:prstGeom prst="round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a:latin typeface="Comic Sans MS" pitchFamily="66" charset="0"/>
            </a:rPr>
            <a:t>da človek lahko dela s kakršnim koli delovnim učinkom, je njegova pripravljenost za delo, </a:t>
          </a:r>
          <a:endParaRPr lang="sl-SI" altLang="zh-CN" sz="2800" b="1" kern="1200" dirty="0">
            <a:latin typeface="Comic Sans MS" pitchFamily="66" charset="0"/>
          </a:endParaRPr>
        </a:p>
      </dsp:txBody>
      <dsp:txXfrm>
        <a:off x="499987" y="4753558"/>
        <a:ext cx="8063484" cy="112275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7B0C2-8726-45C8-9A73-375D5D32213D}">
      <dsp:nvSpPr>
        <dsp:cNvPr id="0" name=""/>
        <dsp:cNvSpPr/>
      </dsp:nvSpPr>
      <dsp:spPr>
        <a:xfrm>
          <a:off x="0" y="648447"/>
          <a:ext cx="8784976" cy="1083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43A140-7CF5-4EBF-B915-7F7163BAED2B}">
      <dsp:nvSpPr>
        <dsp:cNvPr id="0" name=""/>
        <dsp:cNvSpPr/>
      </dsp:nvSpPr>
      <dsp:spPr>
        <a:xfrm>
          <a:off x="439248" y="13767"/>
          <a:ext cx="8184962" cy="126936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155700">
            <a:lnSpc>
              <a:spcPct val="90000"/>
            </a:lnSpc>
            <a:spcBef>
              <a:spcPct val="0"/>
            </a:spcBef>
            <a:spcAft>
              <a:spcPct val="35000"/>
            </a:spcAft>
            <a:buNone/>
          </a:pPr>
          <a:r>
            <a:rPr lang="sl-SI" altLang="zh-CN" sz="2600" b="1" kern="1200" dirty="0">
              <a:latin typeface="Comic Sans MS" pitchFamily="66" charset="0"/>
            </a:rPr>
            <a:t>pripravljenost lahko izrazimo v resnično opravljenem delu oz. doseženem učinku,če dobi delavec zahtevek za delo oz. delovno nalogo, </a:t>
          </a:r>
          <a:endParaRPr lang="sl-SI" sz="2600" kern="1200" dirty="0"/>
        </a:p>
      </dsp:txBody>
      <dsp:txXfrm>
        <a:off x="501213" y="75732"/>
        <a:ext cx="8061032" cy="1145430"/>
      </dsp:txXfrm>
    </dsp:sp>
    <dsp:sp modelId="{4360AA8E-B4EB-4A8D-83B7-1583BE5397AA}">
      <dsp:nvSpPr>
        <dsp:cNvPr id="0" name=""/>
        <dsp:cNvSpPr/>
      </dsp:nvSpPr>
      <dsp:spPr>
        <a:xfrm>
          <a:off x="0" y="3156138"/>
          <a:ext cx="8784976" cy="1083600"/>
        </a:xfrm>
        <a:prstGeom prst="rect">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dsp:spPr>
      <dsp:style>
        <a:lnRef idx="1">
          <a:scrgbClr r="0" g="0" b="0"/>
        </a:lnRef>
        <a:fillRef idx="1">
          <a:scrgbClr r="0" g="0" b="0"/>
        </a:fillRef>
        <a:effectRef idx="0">
          <a:scrgbClr r="0" g="0" b="0"/>
        </a:effectRef>
        <a:fontRef idx="minor"/>
      </dsp:style>
    </dsp:sp>
    <dsp:sp modelId="{E581D740-2839-4056-9414-DFBFFFD950AA}">
      <dsp:nvSpPr>
        <dsp:cNvPr id="0" name=""/>
        <dsp:cNvSpPr/>
      </dsp:nvSpPr>
      <dsp:spPr>
        <a:xfrm>
          <a:off x="439248" y="1964247"/>
          <a:ext cx="8184962" cy="1826570"/>
        </a:xfrm>
        <a:prstGeom prst="round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155700">
            <a:lnSpc>
              <a:spcPct val="90000"/>
            </a:lnSpc>
            <a:spcBef>
              <a:spcPct val="0"/>
            </a:spcBef>
            <a:spcAft>
              <a:spcPct val="35000"/>
            </a:spcAft>
            <a:buNone/>
          </a:pPr>
          <a:r>
            <a:rPr lang="sl-SI" altLang="zh-CN" sz="2600" b="1" kern="1200" dirty="0">
              <a:latin typeface="Comic Sans MS" pitchFamily="66" charset="0"/>
            </a:rPr>
            <a:t>pripravljenost človeka za delo, določajo njegove sposobnosti, če te uskladimo z zahtevami dela, ugotovimo usposobljenost človeka za obravnavano delo,</a:t>
          </a:r>
        </a:p>
      </dsp:txBody>
      <dsp:txXfrm>
        <a:off x="528414" y="2053413"/>
        <a:ext cx="8006630" cy="1648238"/>
      </dsp:txXfrm>
    </dsp:sp>
    <dsp:sp modelId="{760C83F3-6547-488E-94E5-7487F2DC157E}">
      <dsp:nvSpPr>
        <dsp:cNvPr id="0" name=""/>
        <dsp:cNvSpPr/>
      </dsp:nvSpPr>
      <dsp:spPr>
        <a:xfrm>
          <a:off x="0" y="5383352"/>
          <a:ext cx="8784976" cy="1083600"/>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 modelId="{453D606F-570A-4484-B501-87BD302DC516}">
      <dsp:nvSpPr>
        <dsp:cNvPr id="0" name=""/>
        <dsp:cNvSpPr/>
      </dsp:nvSpPr>
      <dsp:spPr>
        <a:xfrm>
          <a:off x="439248" y="4471938"/>
          <a:ext cx="8184962" cy="1546093"/>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155700">
            <a:lnSpc>
              <a:spcPct val="90000"/>
            </a:lnSpc>
            <a:spcBef>
              <a:spcPct val="0"/>
            </a:spcBef>
            <a:spcAft>
              <a:spcPct val="35000"/>
            </a:spcAft>
            <a:buNone/>
          </a:pPr>
          <a:r>
            <a:rPr lang="sl-SI" altLang="zh-CN" sz="2600" b="1" kern="1200">
              <a:latin typeface="Comic Sans MS" pitchFamily="66" charset="0"/>
            </a:rPr>
            <a:t>sposobnost za delo sprožijo notranje spodbude v človeku, usmerjene na delovno nalogo in imajo različne vzroke, tj. motivacija ali delavnost.</a:t>
          </a:r>
          <a:endParaRPr lang="sl-SI" sz="2600" b="1" kern="1200" dirty="0">
            <a:latin typeface="Comic Sans MS" pitchFamily="66" charset="0"/>
          </a:endParaRPr>
        </a:p>
      </dsp:txBody>
      <dsp:txXfrm>
        <a:off x="514722" y="4547412"/>
        <a:ext cx="8034014" cy="1395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0ED21-7661-4162-9F61-672CC184AD73}">
      <dsp:nvSpPr>
        <dsp:cNvPr id="0" name=""/>
        <dsp:cNvSpPr/>
      </dsp:nvSpPr>
      <dsp:spPr>
        <a:xfrm>
          <a:off x="0" y="0"/>
          <a:ext cx="2731231" cy="3163243"/>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solidFill>
                <a:schemeClr val="tx1"/>
              </a:solidFill>
              <a:latin typeface="Comic Sans MS" pitchFamily="66" charset="0"/>
            </a:rPr>
            <a:t>Preventivni zdravstveni pregledi delavcev se opravljajo zaradi:</a:t>
          </a:r>
          <a:endParaRPr lang="sl-SI" sz="2800" kern="1200" dirty="0">
            <a:solidFill>
              <a:schemeClr val="tx1"/>
            </a:solidFill>
          </a:endParaRPr>
        </a:p>
      </dsp:txBody>
      <dsp:txXfrm>
        <a:off x="133328" y="133328"/>
        <a:ext cx="2464575" cy="2896587"/>
      </dsp:txXfrm>
    </dsp:sp>
    <dsp:sp modelId="{B0BC9AD1-6EB6-49A9-AD65-561893D053FE}">
      <dsp:nvSpPr>
        <dsp:cNvPr id="0" name=""/>
        <dsp:cNvSpPr/>
      </dsp:nvSpPr>
      <dsp:spPr>
        <a:xfrm rot="5450974">
          <a:off x="738016" y="3592358"/>
          <a:ext cx="804375" cy="540353"/>
        </a:xfrm>
        <a:prstGeom prst="rightArrow">
          <a:avLst>
            <a:gd name="adj1" fmla="val 60000"/>
            <a:gd name="adj2" fmla="val 5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sl-SI" sz="2300" kern="1200" dirty="0"/>
        </a:p>
      </dsp:txBody>
      <dsp:txXfrm rot="10800000">
        <a:off x="820271" y="3619385"/>
        <a:ext cx="642269" cy="324211"/>
      </dsp:txXfrm>
    </dsp:sp>
    <dsp:sp modelId="{310DD0B3-8534-45F3-905A-86504A1F19F5}">
      <dsp:nvSpPr>
        <dsp:cNvPr id="0" name=""/>
        <dsp:cNvSpPr/>
      </dsp:nvSpPr>
      <dsp:spPr>
        <a:xfrm>
          <a:off x="104178" y="4680523"/>
          <a:ext cx="2416094" cy="1003006"/>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sl-SI" altLang="zh-CN" sz="2500" b="1" kern="1200" dirty="0">
              <a:solidFill>
                <a:schemeClr val="tx1"/>
              </a:solidFill>
              <a:latin typeface="Comic Sans MS" pitchFamily="66" charset="0"/>
            </a:rPr>
            <a:t>varovanja življenja </a:t>
          </a:r>
        </a:p>
      </dsp:txBody>
      <dsp:txXfrm>
        <a:off x="153141" y="4729486"/>
        <a:ext cx="2318168" cy="905080"/>
      </dsp:txXfrm>
    </dsp:sp>
    <dsp:sp modelId="{E643F4F9-A3CF-4A52-B739-17F4F4E1E870}">
      <dsp:nvSpPr>
        <dsp:cNvPr id="0" name=""/>
        <dsp:cNvSpPr/>
      </dsp:nvSpPr>
      <dsp:spPr>
        <a:xfrm rot="197245">
          <a:off x="3044542" y="1429754"/>
          <a:ext cx="761597" cy="540353"/>
        </a:xfrm>
        <a:prstGeom prst="rightArrow">
          <a:avLst>
            <a:gd name="adj1" fmla="val 60000"/>
            <a:gd name="adj2" fmla="val 500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sl-SI" sz="2300" kern="1200" dirty="0"/>
        </a:p>
      </dsp:txBody>
      <dsp:txXfrm>
        <a:off x="3044675" y="1533177"/>
        <a:ext cx="599491" cy="324211"/>
      </dsp:txXfrm>
    </dsp:sp>
    <dsp:sp modelId="{D0271526-A19A-4394-BF2C-2F4DE6BB0C2F}">
      <dsp:nvSpPr>
        <dsp:cNvPr id="0" name=""/>
        <dsp:cNvSpPr/>
      </dsp:nvSpPr>
      <dsp:spPr>
        <a:xfrm>
          <a:off x="4104452" y="1296152"/>
          <a:ext cx="4640664" cy="1152128"/>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sl-SI" altLang="zh-CN" sz="2500" b="1" kern="1200" dirty="0">
              <a:solidFill>
                <a:schemeClr val="tx1"/>
              </a:solidFill>
              <a:latin typeface="Comic Sans MS" pitchFamily="66" charset="0"/>
            </a:rPr>
            <a:t>zdravja in delovne zmožnosti delavca </a:t>
          </a:r>
        </a:p>
      </dsp:txBody>
      <dsp:txXfrm>
        <a:off x="4160694" y="1352394"/>
        <a:ext cx="4528180" cy="1039644"/>
      </dsp:txXfrm>
    </dsp:sp>
    <dsp:sp modelId="{60E89889-569F-4993-890E-12AC43F529BA}">
      <dsp:nvSpPr>
        <dsp:cNvPr id="0" name=""/>
        <dsp:cNvSpPr/>
      </dsp:nvSpPr>
      <dsp:spPr>
        <a:xfrm rot="20940738">
          <a:off x="2993592" y="389434"/>
          <a:ext cx="1116010" cy="540353"/>
        </a:xfrm>
        <a:prstGeom prst="rightArrow">
          <a:avLst>
            <a:gd name="adj1" fmla="val 60000"/>
            <a:gd name="adj2" fmla="val 50000"/>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sl-SI" sz="2300" kern="1200" dirty="0"/>
        </a:p>
      </dsp:txBody>
      <dsp:txXfrm>
        <a:off x="2995078" y="512954"/>
        <a:ext cx="953904" cy="324211"/>
      </dsp:txXfrm>
    </dsp:sp>
    <dsp:sp modelId="{D0EB3262-4A0E-4084-9A40-742DFB3AF164}">
      <dsp:nvSpPr>
        <dsp:cNvPr id="0" name=""/>
        <dsp:cNvSpPr/>
      </dsp:nvSpPr>
      <dsp:spPr>
        <a:xfrm>
          <a:off x="4330685" y="0"/>
          <a:ext cx="4454290" cy="1147026"/>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sl-SI" altLang="zh-CN" sz="2500" b="1" kern="1200" dirty="0">
              <a:solidFill>
                <a:schemeClr val="tx1"/>
              </a:solidFill>
              <a:latin typeface="Comic Sans MS" pitchFamily="66" charset="0"/>
            </a:rPr>
            <a:t>preprečevanja nezgod in poškodb pri delu </a:t>
          </a:r>
        </a:p>
      </dsp:txBody>
      <dsp:txXfrm>
        <a:off x="4386678" y="55993"/>
        <a:ext cx="4342304" cy="1035040"/>
      </dsp:txXfrm>
    </dsp:sp>
    <dsp:sp modelId="{53F4EF6C-647E-4480-ABC9-1DDF247B5324}">
      <dsp:nvSpPr>
        <dsp:cNvPr id="0" name=""/>
        <dsp:cNvSpPr/>
      </dsp:nvSpPr>
      <dsp:spPr>
        <a:xfrm rot="1965192">
          <a:off x="2834156" y="3174798"/>
          <a:ext cx="1513594" cy="540353"/>
        </a:xfrm>
        <a:prstGeom prst="rightArrow">
          <a:avLst>
            <a:gd name="adj1" fmla="val 6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sl-SI" sz="2300" kern="1200" dirty="0"/>
        </a:p>
      </dsp:txBody>
      <dsp:txXfrm>
        <a:off x="2847043" y="3239018"/>
        <a:ext cx="1351488" cy="324211"/>
      </dsp:txXfrm>
    </dsp:sp>
    <dsp:sp modelId="{E4DDE130-3B97-444F-90B1-2E18E552D34F}">
      <dsp:nvSpPr>
        <dsp:cNvPr id="0" name=""/>
        <dsp:cNvSpPr/>
      </dsp:nvSpPr>
      <dsp:spPr>
        <a:xfrm>
          <a:off x="4392491" y="3816434"/>
          <a:ext cx="2453362" cy="1003006"/>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sl-SI" altLang="zh-CN" sz="2500" b="1" kern="1200" dirty="0">
              <a:solidFill>
                <a:schemeClr val="tx1"/>
              </a:solidFill>
              <a:latin typeface="Comic Sans MS" pitchFamily="66" charset="0"/>
            </a:rPr>
            <a:t>poklicnih bolezni </a:t>
          </a:r>
        </a:p>
      </dsp:txBody>
      <dsp:txXfrm>
        <a:off x="4441454" y="3865397"/>
        <a:ext cx="2355436" cy="905080"/>
      </dsp:txXfrm>
    </dsp:sp>
    <dsp:sp modelId="{E6ADD38A-87F7-4329-B42F-05CED2A99839}">
      <dsp:nvSpPr>
        <dsp:cNvPr id="0" name=""/>
        <dsp:cNvSpPr/>
      </dsp:nvSpPr>
      <dsp:spPr>
        <a:xfrm rot="975396">
          <a:off x="3067690" y="2447492"/>
          <a:ext cx="1614982" cy="540353"/>
        </a:xfrm>
        <a:prstGeom prst="rightArrow">
          <a:avLst>
            <a:gd name="adj1" fmla="val 60000"/>
            <a:gd name="adj2" fmla="val 5000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sl-SI" sz="2300" kern="1200" dirty="0"/>
        </a:p>
      </dsp:txBody>
      <dsp:txXfrm>
        <a:off x="3070931" y="2532873"/>
        <a:ext cx="1452876" cy="324211"/>
      </dsp:txXfrm>
    </dsp:sp>
    <dsp:sp modelId="{D78469E8-18E3-4390-A3D5-65FFBD437BAA}">
      <dsp:nvSpPr>
        <dsp:cNvPr id="0" name=""/>
        <dsp:cNvSpPr/>
      </dsp:nvSpPr>
      <dsp:spPr>
        <a:xfrm>
          <a:off x="4811806" y="2736309"/>
          <a:ext cx="3973169" cy="859002"/>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sl-SI" altLang="zh-CN" sz="2500" b="1" kern="1200" dirty="0">
              <a:solidFill>
                <a:schemeClr val="tx1"/>
              </a:solidFill>
              <a:latin typeface="Comic Sans MS" pitchFamily="66" charset="0"/>
            </a:rPr>
            <a:t>bolezni v zvezi z delom</a:t>
          </a:r>
        </a:p>
      </dsp:txBody>
      <dsp:txXfrm>
        <a:off x="4853739" y="2778242"/>
        <a:ext cx="3889303" cy="775136"/>
      </dsp:txXfrm>
    </dsp:sp>
    <dsp:sp modelId="{575FFE21-BFE8-4E08-A096-731F7F6E685E}">
      <dsp:nvSpPr>
        <dsp:cNvPr id="0" name=""/>
        <dsp:cNvSpPr/>
      </dsp:nvSpPr>
      <dsp:spPr>
        <a:xfrm rot="3127511">
          <a:off x="2021706" y="3708136"/>
          <a:ext cx="1449487" cy="540353"/>
        </a:xfrm>
        <a:prstGeom prst="rightArrow">
          <a:avLst>
            <a:gd name="adj1" fmla="val 60000"/>
            <a:gd name="adj2" fmla="val 50000"/>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sl-SI" sz="2300" kern="1200" dirty="0"/>
        </a:p>
      </dsp:txBody>
      <dsp:txXfrm>
        <a:off x="2052997" y="3752227"/>
        <a:ext cx="1287381" cy="324211"/>
      </dsp:txXfrm>
    </dsp:sp>
    <dsp:sp modelId="{E1873C77-FA01-49F1-9A59-872503030A35}">
      <dsp:nvSpPr>
        <dsp:cNvPr id="0" name=""/>
        <dsp:cNvSpPr/>
      </dsp:nvSpPr>
      <dsp:spPr>
        <a:xfrm>
          <a:off x="2880316" y="4891441"/>
          <a:ext cx="3019239" cy="1157230"/>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sl-SI" altLang="zh-CN" sz="2500" b="1" kern="1200" dirty="0">
              <a:solidFill>
                <a:schemeClr val="tx1"/>
              </a:solidFill>
              <a:latin typeface="Comic Sans MS" pitchFamily="66" charset="0"/>
            </a:rPr>
            <a:t>preprečevanja invalidnosti </a:t>
          </a:r>
        </a:p>
      </dsp:txBody>
      <dsp:txXfrm>
        <a:off x="2936807" y="4947932"/>
        <a:ext cx="2906257" cy="104424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7B0C2-8726-45C8-9A73-375D5D32213D}">
      <dsp:nvSpPr>
        <dsp:cNvPr id="0" name=""/>
        <dsp:cNvSpPr/>
      </dsp:nvSpPr>
      <dsp:spPr>
        <a:xfrm>
          <a:off x="0" y="1428761"/>
          <a:ext cx="8821768" cy="1612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43A140-7CF5-4EBF-B915-7F7163BAED2B}">
      <dsp:nvSpPr>
        <dsp:cNvPr id="0" name=""/>
        <dsp:cNvSpPr/>
      </dsp:nvSpPr>
      <dsp:spPr>
        <a:xfrm>
          <a:off x="441088" y="509847"/>
          <a:ext cx="8219241" cy="188928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3409" tIns="0" rIns="233409" bIns="0" numCol="1" spcCol="1270" anchor="ctr" anchorCtr="0">
          <a:noAutofit/>
        </a:bodyPr>
        <a:lstStyle/>
        <a:p>
          <a:pPr marL="0" lvl="0" indent="0" algn="ctr" defTabSz="1333500">
            <a:lnSpc>
              <a:spcPct val="90000"/>
            </a:lnSpc>
            <a:spcBef>
              <a:spcPct val="0"/>
            </a:spcBef>
            <a:spcAft>
              <a:spcPct val="35000"/>
            </a:spcAft>
            <a:buNone/>
          </a:pPr>
          <a:r>
            <a:rPr lang="sl-SI" altLang="zh-CN" sz="3000" b="1" kern="1200" dirty="0">
              <a:latin typeface="Comic Sans MS" pitchFamily="66" charset="0"/>
            </a:rPr>
            <a:t>dobro oblikovano delovno mesto je pomembno za preprečevanje bolezni, kot tudi za zagotavljanje večje produktivnosti, </a:t>
          </a:r>
          <a:endParaRPr lang="sl-SI" sz="3000" kern="1200" dirty="0"/>
        </a:p>
      </dsp:txBody>
      <dsp:txXfrm>
        <a:off x="533315" y="602074"/>
        <a:ext cx="8034787" cy="1704826"/>
      </dsp:txXfrm>
    </dsp:sp>
    <dsp:sp modelId="{BBD48670-06D7-4578-A56A-B0ED356F008E}">
      <dsp:nvSpPr>
        <dsp:cNvPr id="0" name=""/>
        <dsp:cNvSpPr/>
      </dsp:nvSpPr>
      <dsp:spPr>
        <a:xfrm>
          <a:off x="0" y="4357527"/>
          <a:ext cx="8821768" cy="16128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9A6DBD-4B3F-43BD-AEB9-5DDF6DE62E6E}">
      <dsp:nvSpPr>
        <dsp:cNvPr id="0" name=""/>
        <dsp:cNvSpPr/>
      </dsp:nvSpPr>
      <dsp:spPr>
        <a:xfrm>
          <a:off x="441088" y="3412887"/>
          <a:ext cx="8219241" cy="188928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3409" tIns="0" rIns="233409" bIns="0" numCol="1" spcCol="1270" anchor="ctr" anchorCtr="0">
          <a:noAutofit/>
        </a:bodyPr>
        <a:lstStyle/>
        <a:p>
          <a:pPr marL="0" lvl="0" indent="0" algn="ctr" defTabSz="1333500">
            <a:lnSpc>
              <a:spcPct val="90000"/>
            </a:lnSpc>
            <a:spcBef>
              <a:spcPct val="0"/>
            </a:spcBef>
            <a:spcAft>
              <a:spcPct val="35000"/>
            </a:spcAft>
            <a:buNone/>
          </a:pPr>
          <a:r>
            <a:rPr lang="sl-SI" altLang="zh-CN" sz="3000" b="1" kern="1200" dirty="0">
              <a:latin typeface="Comic Sans MS" pitchFamily="66" charset="0"/>
            </a:rPr>
            <a:t>delovno mesto mora biti načrtovano z vidika delavca in delovnih nalog, tako da se delo opravlja udobno, enostavno in učinkovito, </a:t>
          </a:r>
        </a:p>
      </dsp:txBody>
      <dsp:txXfrm>
        <a:off x="533315" y="3505114"/>
        <a:ext cx="8034787" cy="170482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7B0C2-8726-45C8-9A73-375D5D32213D}">
      <dsp:nvSpPr>
        <dsp:cNvPr id="0" name=""/>
        <dsp:cNvSpPr/>
      </dsp:nvSpPr>
      <dsp:spPr>
        <a:xfrm>
          <a:off x="0" y="746011"/>
          <a:ext cx="8784976" cy="806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43A140-7CF5-4EBF-B915-7F7163BAED2B}">
      <dsp:nvSpPr>
        <dsp:cNvPr id="0" name=""/>
        <dsp:cNvSpPr/>
      </dsp:nvSpPr>
      <dsp:spPr>
        <a:xfrm>
          <a:off x="439248" y="2607"/>
          <a:ext cx="8184962" cy="1215723"/>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če je delovno mesto pravilno zasnovano, delavec ohrani pravilno in udobno telesno držo,</a:t>
          </a:r>
          <a:endParaRPr lang="sl-SI" sz="2800" kern="1200" dirty="0">
            <a:latin typeface="Comic Sans MS" pitchFamily="66" charset="0"/>
          </a:endParaRPr>
        </a:p>
      </dsp:txBody>
      <dsp:txXfrm>
        <a:off x="498595" y="61954"/>
        <a:ext cx="8066268" cy="1097029"/>
      </dsp:txXfrm>
    </dsp:sp>
    <dsp:sp modelId="{A2480882-381C-438C-BF72-94631C9ACD34}">
      <dsp:nvSpPr>
        <dsp:cNvPr id="0" name=""/>
        <dsp:cNvSpPr/>
      </dsp:nvSpPr>
      <dsp:spPr>
        <a:xfrm>
          <a:off x="0" y="2575368"/>
          <a:ext cx="8784976" cy="806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072C3F2-CBFC-4820-950A-A1D29191AD3B}">
      <dsp:nvSpPr>
        <dsp:cNvPr id="0" name=""/>
        <dsp:cNvSpPr/>
      </dsp:nvSpPr>
      <dsp:spPr>
        <a:xfrm>
          <a:off x="439248" y="1725211"/>
          <a:ext cx="8184962" cy="1322477"/>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244600">
            <a:lnSpc>
              <a:spcPct val="90000"/>
            </a:lnSpc>
            <a:spcBef>
              <a:spcPct val="0"/>
            </a:spcBef>
            <a:spcAft>
              <a:spcPct val="35000"/>
            </a:spcAft>
            <a:buNone/>
          </a:pPr>
          <a:r>
            <a:rPr lang="sl-SI" altLang="zh-CN" sz="2800" b="1" kern="1200" dirty="0">
              <a:latin typeface="Comic Sans MS" pitchFamily="66" charset="0"/>
            </a:rPr>
            <a:t>pri izbiri in prilagajanju delovnega mesta upoštevamo podatke o velikosti telesa oz. višini delavca.</a:t>
          </a:r>
          <a:r>
            <a:rPr lang="sl-SI" altLang="zh-CN" sz="2800" kern="1200" dirty="0">
              <a:latin typeface="Comic Sans MS" pitchFamily="66" charset="0"/>
            </a:rPr>
            <a:t> </a:t>
          </a:r>
        </a:p>
      </dsp:txBody>
      <dsp:txXfrm>
        <a:off x="503806" y="1789769"/>
        <a:ext cx="8055846" cy="119336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C1A02-4524-4260-91A2-96F43E846CE8}">
      <dsp:nvSpPr>
        <dsp:cNvPr id="0" name=""/>
        <dsp:cNvSpPr/>
      </dsp:nvSpPr>
      <dsp:spPr>
        <a:xfrm>
          <a:off x="0" y="0"/>
          <a:ext cx="8784976" cy="1101722"/>
        </a:xfrm>
        <a:prstGeom prst="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4"/>
        </a:lnRef>
        <a:fillRef idx="2">
          <a:schemeClr val="accent4"/>
        </a:fillRef>
        <a:effectRef idx="1">
          <a:schemeClr val="accent4"/>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sl-SI" sz="3800" b="1" kern="1200" dirty="0">
              <a:solidFill>
                <a:srgbClr val="008000"/>
              </a:solidFill>
              <a:latin typeface="Comic Sans MS" pitchFamily="66" charset="0"/>
            </a:rPr>
            <a:t>Psihološko oblikovanje delovnih mest </a:t>
          </a:r>
          <a:endParaRPr lang="sl-SI" sz="3800" kern="1200" dirty="0"/>
        </a:p>
      </dsp:txBody>
      <dsp:txXfrm>
        <a:off x="0" y="0"/>
        <a:ext cx="8784976" cy="1101722"/>
      </dsp:txXfrm>
    </dsp:sp>
    <dsp:sp modelId="{9929A0E1-6748-4F82-B5C8-793DEA39C60C}">
      <dsp:nvSpPr>
        <dsp:cNvPr id="0" name=""/>
        <dsp:cNvSpPr/>
      </dsp:nvSpPr>
      <dsp:spPr>
        <a:xfrm>
          <a:off x="1330" y="1101722"/>
          <a:ext cx="1979569" cy="231361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b="1" kern="1200" dirty="0">
              <a:latin typeface="Comic Sans MS" pitchFamily="66" charset="0"/>
            </a:rPr>
            <a:t>zagotavlja delavcu prijetno okolje</a:t>
          </a:r>
        </a:p>
      </dsp:txBody>
      <dsp:txXfrm>
        <a:off x="1330" y="1101722"/>
        <a:ext cx="1979569" cy="2313617"/>
      </dsp:txXfrm>
    </dsp:sp>
    <dsp:sp modelId="{970F5B2F-50BC-4BEE-9D27-0BF7F4465FBE}">
      <dsp:nvSpPr>
        <dsp:cNvPr id="0" name=""/>
        <dsp:cNvSpPr/>
      </dsp:nvSpPr>
      <dsp:spPr>
        <a:xfrm>
          <a:off x="1980899" y="1101722"/>
          <a:ext cx="6802745" cy="2313617"/>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sl-SI" sz="2400" b="1" kern="1200" dirty="0">
              <a:solidFill>
                <a:srgbClr val="0000FF"/>
              </a:solidFill>
              <a:latin typeface="Comic Sans MS" pitchFamily="66" charset="0"/>
            </a:rPr>
            <a:t>tudi majhne spremembe v delovnem okolju lahko močno vplivajo na počutje delavca </a:t>
          </a:r>
        </a:p>
        <a:p>
          <a:pPr marL="228600" lvl="1" indent="-228600" algn="just" defTabSz="1066800">
            <a:lnSpc>
              <a:spcPct val="90000"/>
            </a:lnSpc>
            <a:spcBef>
              <a:spcPct val="0"/>
            </a:spcBef>
            <a:spcAft>
              <a:spcPct val="15000"/>
            </a:spcAft>
            <a:buChar char="•"/>
          </a:pPr>
          <a:r>
            <a:rPr lang="sl-SI" sz="2400" b="1" kern="1200" dirty="0">
              <a:solidFill>
                <a:srgbClr val="CC00FF"/>
              </a:solidFill>
              <a:latin typeface="Comic Sans MS" pitchFamily="66" charset="0"/>
            </a:rPr>
            <a:t>blažijo padec koncentracije in motivacije</a:t>
          </a:r>
        </a:p>
        <a:p>
          <a:pPr marL="228600" lvl="1" indent="-228600" algn="just" defTabSz="1066800">
            <a:lnSpc>
              <a:spcPct val="90000"/>
            </a:lnSpc>
            <a:spcBef>
              <a:spcPct val="0"/>
            </a:spcBef>
            <a:spcAft>
              <a:spcPct val="15000"/>
            </a:spcAft>
            <a:buChar char="•"/>
          </a:pPr>
          <a:r>
            <a:rPr lang="sl-SI" sz="2400" b="1" kern="1200" dirty="0">
              <a:solidFill>
                <a:srgbClr val="CC00FF"/>
              </a:solidFill>
              <a:latin typeface="Comic Sans MS" pitchFamily="66" charset="0"/>
            </a:rPr>
            <a:t>sproščajo napetosti zaradi monotonosti dela. </a:t>
          </a:r>
        </a:p>
      </dsp:txBody>
      <dsp:txXfrm>
        <a:off x="1980899" y="1101722"/>
        <a:ext cx="6802745" cy="2313617"/>
      </dsp:txXfrm>
    </dsp:sp>
    <dsp:sp modelId="{6CA72A1E-A440-474C-9A2B-5235F5F6D88E}">
      <dsp:nvSpPr>
        <dsp:cNvPr id="0" name=""/>
        <dsp:cNvSpPr/>
      </dsp:nvSpPr>
      <dsp:spPr>
        <a:xfrm>
          <a:off x="0" y="3415339"/>
          <a:ext cx="8784976" cy="257068"/>
        </a:xfrm>
        <a:prstGeom prst="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C1A02-4524-4260-91A2-96F43E846CE8}">
      <dsp:nvSpPr>
        <dsp:cNvPr id="0" name=""/>
        <dsp:cNvSpPr/>
      </dsp:nvSpPr>
      <dsp:spPr>
        <a:xfrm>
          <a:off x="0" y="-72011"/>
          <a:ext cx="8784976" cy="91139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1"/>
        </a:lnRef>
        <a:fillRef idx="2">
          <a:schemeClr val="accent1"/>
        </a:fillRef>
        <a:effectRef idx="1">
          <a:schemeClr val="accent1"/>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sl-SI" sz="3700" b="1" kern="1200" dirty="0">
              <a:solidFill>
                <a:srgbClr val="0000FF"/>
              </a:solidFill>
              <a:latin typeface="Comic Sans MS" pitchFamily="66" charset="0"/>
            </a:rPr>
            <a:t>Ekološko oblikovanje delovnih mest </a:t>
          </a:r>
          <a:endParaRPr lang="sl-SI" sz="3700" kern="1200" dirty="0"/>
        </a:p>
      </dsp:txBody>
      <dsp:txXfrm>
        <a:off x="0" y="-72011"/>
        <a:ext cx="8784976" cy="911399"/>
      </dsp:txXfrm>
    </dsp:sp>
    <dsp:sp modelId="{9929A0E1-6748-4F82-B5C8-793DEA39C60C}">
      <dsp:nvSpPr>
        <dsp:cNvPr id="0" name=""/>
        <dsp:cNvSpPr/>
      </dsp:nvSpPr>
      <dsp:spPr>
        <a:xfrm>
          <a:off x="0" y="792092"/>
          <a:ext cx="8784976" cy="956052"/>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chemeClr val="tx1"/>
              </a:solidFill>
              <a:latin typeface="Comic Sans MS" pitchFamily="66" charset="0"/>
            </a:rPr>
            <a:t>ekološki dejavniki vplivajo na storilnost in počutje zaposlenih. </a:t>
          </a:r>
        </a:p>
      </dsp:txBody>
      <dsp:txXfrm>
        <a:off x="0" y="792092"/>
        <a:ext cx="8784976" cy="956052"/>
      </dsp:txXfrm>
    </dsp:sp>
    <dsp:sp modelId="{6CA72A1E-A440-474C-9A2B-5235F5F6D88E}">
      <dsp:nvSpPr>
        <dsp:cNvPr id="0" name=""/>
        <dsp:cNvSpPr/>
      </dsp:nvSpPr>
      <dsp:spPr>
        <a:xfrm>
          <a:off x="0" y="1728191"/>
          <a:ext cx="8784976" cy="14337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F76A3-D31D-4244-8B1B-EE9C1F5EA34F}">
      <dsp:nvSpPr>
        <dsp:cNvPr id="0" name=""/>
        <dsp:cNvSpPr/>
      </dsp:nvSpPr>
      <dsp:spPr>
        <a:xfrm>
          <a:off x="263798" y="476669"/>
          <a:ext cx="3926574" cy="3743473"/>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sl-SI" sz="2800" b="1" kern="1200" dirty="0">
              <a:solidFill>
                <a:srgbClr val="008000"/>
              </a:solidFill>
              <a:latin typeface="Comic Sans MS" pitchFamily="66" charset="0"/>
            </a:rPr>
            <a:t>Fiziološko oblikovanje delovnih mest </a:t>
          </a:r>
          <a:endParaRPr lang="sl-SI" sz="2800" kern="1200" dirty="0">
            <a:solidFill>
              <a:srgbClr val="008000"/>
            </a:solidFill>
          </a:endParaRPr>
        </a:p>
        <a:p>
          <a:pPr marL="228600" lvl="1" indent="-228600" algn="l" defTabSz="1066800">
            <a:lnSpc>
              <a:spcPct val="90000"/>
            </a:lnSpc>
            <a:spcBef>
              <a:spcPct val="0"/>
            </a:spcBef>
            <a:spcAft>
              <a:spcPct val="15000"/>
            </a:spcAft>
            <a:buChar char="•"/>
          </a:pPr>
          <a:r>
            <a:rPr lang="sl-SI" sz="2400" b="1" kern="1200" dirty="0">
              <a:solidFill>
                <a:srgbClr val="0000FF"/>
              </a:solidFill>
              <a:latin typeface="Comic Sans MS" pitchFamily="66" charset="0"/>
            </a:rPr>
            <a:t>prilagajanje metod dela človeškemu telesu,</a:t>
          </a:r>
        </a:p>
        <a:p>
          <a:pPr marL="228600" lvl="1" indent="-228600" algn="l" defTabSz="1066800">
            <a:lnSpc>
              <a:spcPct val="90000"/>
            </a:lnSpc>
            <a:spcBef>
              <a:spcPct val="0"/>
            </a:spcBef>
            <a:spcAft>
              <a:spcPct val="15000"/>
            </a:spcAft>
            <a:buChar char="•"/>
          </a:pPr>
          <a:r>
            <a:rPr lang="sl-SI" sz="2400" b="1" kern="1200" dirty="0">
              <a:solidFill>
                <a:srgbClr val="0000FF"/>
              </a:solidFill>
              <a:latin typeface="Comic Sans MS" pitchFamily="66" charset="0"/>
            </a:rPr>
            <a:t>omogočajo najugodnejše zajemanje vidnih in slušnih informacij......</a:t>
          </a:r>
        </a:p>
      </dsp:txBody>
      <dsp:txXfrm>
        <a:off x="263798" y="476669"/>
        <a:ext cx="3926574" cy="3743473"/>
      </dsp:txXfrm>
    </dsp:sp>
    <dsp:sp modelId="{DE9CF3EF-93BE-410E-9BA2-399A22A0AA13}">
      <dsp:nvSpPr>
        <dsp:cNvPr id="0" name=""/>
        <dsp:cNvSpPr/>
      </dsp:nvSpPr>
      <dsp:spPr>
        <a:xfrm>
          <a:off x="4446876" y="158538"/>
          <a:ext cx="4420717" cy="4269473"/>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sl-SI" sz="2800" b="1" kern="1200" dirty="0">
              <a:solidFill>
                <a:srgbClr val="008000"/>
              </a:solidFill>
              <a:latin typeface="Comic Sans MS" pitchFamily="66" charset="0"/>
            </a:rPr>
            <a:t>Organizacijsko oblikovanje delovnih mest </a:t>
          </a:r>
        </a:p>
        <a:p>
          <a:pPr marL="228600" lvl="1" indent="-228600" algn="l" defTabSz="1066800">
            <a:lnSpc>
              <a:spcPct val="90000"/>
            </a:lnSpc>
            <a:spcBef>
              <a:spcPct val="0"/>
            </a:spcBef>
            <a:spcAft>
              <a:spcPct val="15000"/>
            </a:spcAft>
            <a:buChar char="•"/>
          </a:pPr>
          <a:r>
            <a:rPr lang="sl-SI" sz="2400" b="1" kern="1200" dirty="0">
              <a:solidFill>
                <a:schemeClr val="tx1"/>
              </a:solidFill>
              <a:latin typeface="Comic Sans MS" pitchFamily="66" charset="0"/>
            </a:rPr>
            <a:t>prilagajanje delovnega časa biološkemu dnevnemu nihanju učinka z organizacijo režima in usposabljanja za delo.</a:t>
          </a:r>
        </a:p>
        <a:p>
          <a:pPr marL="228600" lvl="1" indent="-228600" algn="l" defTabSz="1066800">
            <a:lnSpc>
              <a:spcPct val="90000"/>
            </a:lnSpc>
            <a:spcBef>
              <a:spcPct val="0"/>
            </a:spcBef>
            <a:spcAft>
              <a:spcPct val="15000"/>
            </a:spcAft>
            <a:buChar char="•"/>
          </a:pPr>
          <a:r>
            <a:rPr lang="sl-SI" sz="2400" b="1" kern="1200" dirty="0">
              <a:solidFill>
                <a:schemeClr val="tx1"/>
              </a:solidFill>
              <a:latin typeface="Comic Sans MS" pitchFamily="66" charset="0"/>
            </a:rPr>
            <a:t>opredelitev posameznih nalog ter ureditev ljudi in delovnih priprav. </a:t>
          </a:r>
        </a:p>
      </dsp:txBody>
      <dsp:txXfrm>
        <a:off x="4446876" y="158538"/>
        <a:ext cx="4420717" cy="4269473"/>
      </dsp:txXfrm>
    </dsp:sp>
    <dsp:sp modelId="{CF1C0480-D57E-412F-93D3-E0ADF154C196}">
      <dsp:nvSpPr>
        <dsp:cNvPr id="0" name=""/>
        <dsp:cNvSpPr/>
      </dsp:nvSpPr>
      <dsp:spPr>
        <a:xfrm>
          <a:off x="268962" y="4558833"/>
          <a:ext cx="8754739" cy="2091461"/>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rgbClr val="008000"/>
              </a:solidFill>
              <a:latin typeface="Comic Sans MS" pitchFamily="66" charset="0"/>
            </a:rPr>
            <a:t>Oblikovanje delovnih mest v skladu z zahtevami varnosti in zdravja pri delu </a:t>
          </a:r>
        </a:p>
        <a:p>
          <a:pPr marL="0" lvl="0" indent="0" algn="ctr" defTabSz="1244600">
            <a:lnSpc>
              <a:spcPct val="90000"/>
            </a:lnSpc>
            <a:spcBef>
              <a:spcPct val="0"/>
            </a:spcBef>
            <a:spcAft>
              <a:spcPct val="35000"/>
            </a:spcAft>
            <a:buNone/>
          </a:pPr>
          <a:r>
            <a:rPr lang="sl-SI" sz="2400" b="1" kern="1200" dirty="0">
              <a:solidFill>
                <a:srgbClr val="0000FF"/>
              </a:solidFill>
              <a:latin typeface="Comic Sans MS" pitchFamily="66" charset="0"/>
            </a:rPr>
            <a:t>upoštevamo vse ukrepe za preprečevanje poškodb in nesreč pri delu in s tem preprečujemo obremenitve in obremenjenosti zaradi dejavnikov okolja. </a:t>
          </a:r>
          <a:endParaRPr lang="sl-SI" sz="2400" kern="1200" dirty="0">
            <a:solidFill>
              <a:srgbClr val="0000FF"/>
            </a:solidFill>
            <a:latin typeface="Comic Sans MS" pitchFamily="66" charset="0"/>
          </a:endParaRPr>
        </a:p>
      </dsp:txBody>
      <dsp:txXfrm>
        <a:off x="268962" y="4558833"/>
        <a:ext cx="8754739" cy="209146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0D886-022E-4686-8098-42F4308DE2B6}">
      <dsp:nvSpPr>
        <dsp:cNvPr id="0" name=""/>
        <dsp:cNvSpPr/>
      </dsp:nvSpPr>
      <dsp:spPr>
        <a:xfrm>
          <a:off x="4563420" y="1947376"/>
          <a:ext cx="2382368" cy="1537936"/>
        </a:xfrm>
        <a:custGeom>
          <a:avLst/>
          <a:gdLst/>
          <a:ahLst/>
          <a:cxnLst/>
          <a:rect l="0" t="0" r="0" b="0"/>
          <a:pathLst>
            <a:path>
              <a:moveTo>
                <a:pt x="0" y="0"/>
              </a:moveTo>
              <a:lnTo>
                <a:pt x="0" y="1441894"/>
              </a:lnTo>
              <a:lnTo>
                <a:pt x="2382368" y="1441894"/>
              </a:lnTo>
              <a:lnTo>
                <a:pt x="2382368" y="1537936"/>
              </a:lnTo>
            </a:path>
          </a:pathLst>
        </a:custGeom>
        <a:noFill/>
        <a:ln w="38100" cap="flat" cmpd="sng" algn="ctr">
          <a:solidFill>
            <a:schemeClr val="accent6"/>
          </a:solidFill>
          <a:prstDash val="solid"/>
        </a:ln>
        <a:effectLst>
          <a:outerShdw blurRad="40000" dist="23000" dir="5400000" rotWithShape="0">
            <a:srgbClr val="000000">
              <a:alpha val="35000"/>
            </a:srgbClr>
          </a:outerShdw>
        </a:effectLst>
      </dsp:spPr>
      <dsp:style>
        <a:lnRef idx="3">
          <a:schemeClr val="accent6"/>
        </a:lnRef>
        <a:fillRef idx="0">
          <a:schemeClr val="accent6"/>
        </a:fillRef>
        <a:effectRef idx="2">
          <a:schemeClr val="accent6"/>
        </a:effectRef>
        <a:fontRef idx="minor">
          <a:schemeClr val="tx1"/>
        </a:fontRef>
      </dsp:style>
    </dsp:sp>
    <dsp:sp modelId="{7FBA9202-4B9F-418B-8BED-CF84466AAC88}">
      <dsp:nvSpPr>
        <dsp:cNvPr id="0" name=""/>
        <dsp:cNvSpPr/>
      </dsp:nvSpPr>
      <dsp:spPr>
        <a:xfrm>
          <a:off x="4563420" y="1947376"/>
          <a:ext cx="2006238" cy="432366"/>
        </a:xfrm>
        <a:custGeom>
          <a:avLst/>
          <a:gdLst/>
          <a:ahLst/>
          <a:cxnLst/>
          <a:rect l="0" t="0" r="0" b="0"/>
          <a:pathLst>
            <a:path>
              <a:moveTo>
                <a:pt x="0" y="0"/>
              </a:moveTo>
              <a:lnTo>
                <a:pt x="0" y="336324"/>
              </a:lnTo>
              <a:lnTo>
                <a:pt x="2006238" y="336324"/>
              </a:lnTo>
              <a:lnTo>
                <a:pt x="2006238" y="432366"/>
              </a:lnTo>
            </a:path>
          </a:pathLst>
        </a:custGeom>
        <a:noFill/>
        <a:ln w="38100" cap="flat" cmpd="sng" algn="ctr">
          <a:solidFill>
            <a:schemeClr val="accent5"/>
          </a:solidFill>
          <a:prstDash val="solid"/>
        </a:ln>
        <a:effectLst>
          <a:outerShdw blurRad="40000" dist="230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sp>
    <dsp:sp modelId="{80015B0D-10FA-44B3-A287-FDB519E69EB5}">
      <dsp:nvSpPr>
        <dsp:cNvPr id="0" name=""/>
        <dsp:cNvSpPr/>
      </dsp:nvSpPr>
      <dsp:spPr>
        <a:xfrm>
          <a:off x="4511972" y="1947376"/>
          <a:ext cx="91440" cy="1769654"/>
        </a:xfrm>
        <a:custGeom>
          <a:avLst/>
          <a:gdLst/>
          <a:ahLst/>
          <a:cxnLst/>
          <a:rect l="0" t="0" r="0" b="0"/>
          <a:pathLst>
            <a:path>
              <a:moveTo>
                <a:pt x="51447" y="0"/>
              </a:moveTo>
              <a:lnTo>
                <a:pt x="51447" y="1673612"/>
              </a:lnTo>
              <a:lnTo>
                <a:pt x="45720" y="1673612"/>
              </a:lnTo>
              <a:lnTo>
                <a:pt x="45720" y="1769654"/>
              </a:lnTo>
            </a:path>
          </a:pathLst>
        </a:custGeom>
        <a:noFill/>
        <a:ln w="38100" cap="flat" cmpd="sng" algn="ctr">
          <a:solidFill>
            <a:schemeClr val="accent3"/>
          </a:solidFill>
          <a:prstDash val="solid"/>
        </a:ln>
        <a:effectLst>
          <a:outerShdw blurRad="40000" dist="23000" dir="5400000" rotWithShape="0">
            <a:srgbClr val="000000">
              <a:alpha val="35000"/>
            </a:srgbClr>
          </a:outerShdw>
        </a:effectLst>
      </dsp:spPr>
      <dsp:style>
        <a:lnRef idx="3">
          <a:schemeClr val="accent3"/>
        </a:lnRef>
        <a:fillRef idx="0">
          <a:schemeClr val="accent3"/>
        </a:fillRef>
        <a:effectRef idx="2">
          <a:schemeClr val="accent3"/>
        </a:effectRef>
        <a:fontRef idx="minor">
          <a:schemeClr val="tx1"/>
        </a:fontRef>
      </dsp:style>
    </dsp:sp>
    <dsp:sp modelId="{BD2427D3-0E12-4E95-9007-45EA12488175}">
      <dsp:nvSpPr>
        <dsp:cNvPr id="0" name=""/>
        <dsp:cNvSpPr/>
      </dsp:nvSpPr>
      <dsp:spPr>
        <a:xfrm>
          <a:off x="2365344" y="1947376"/>
          <a:ext cx="2198075" cy="446481"/>
        </a:xfrm>
        <a:custGeom>
          <a:avLst/>
          <a:gdLst/>
          <a:ahLst/>
          <a:cxnLst/>
          <a:rect l="0" t="0" r="0" b="0"/>
          <a:pathLst>
            <a:path>
              <a:moveTo>
                <a:pt x="2198075" y="0"/>
              </a:moveTo>
              <a:lnTo>
                <a:pt x="2198075" y="350439"/>
              </a:lnTo>
              <a:lnTo>
                <a:pt x="0" y="350439"/>
              </a:lnTo>
              <a:lnTo>
                <a:pt x="0" y="446481"/>
              </a:lnTo>
            </a:path>
          </a:pathLst>
        </a:custGeom>
        <a:noFill/>
        <a:ln w="38100" cap="flat" cmpd="sng" algn="ctr">
          <a:solidFill>
            <a:schemeClr val="accent1"/>
          </a:solidFill>
          <a:prstDash val="solid"/>
        </a:ln>
        <a:effectLst>
          <a:outerShdw blurRad="40000" dist="23000" dir="5400000" rotWithShape="0">
            <a:srgbClr val="000000">
              <a:alpha val="35000"/>
            </a:srgbClr>
          </a:outerShdw>
        </a:effectLst>
      </dsp:spPr>
      <dsp:style>
        <a:lnRef idx="3">
          <a:schemeClr val="accent1"/>
        </a:lnRef>
        <a:fillRef idx="0">
          <a:schemeClr val="accent1"/>
        </a:fillRef>
        <a:effectRef idx="2">
          <a:schemeClr val="accent1"/>
        </a:effectRef>
        <a:fontRef idx="minor">
          <a:schemeClr val="tx1"/>
        </a:fontRef>
      </dsp:style>
    </dsp:sp>
    <dsp:sp modelId="{DE84839E-AACA-4F04-9F32-5A223F3EF226}">
      <dsp:nvSpPr>
        <dsp:cNvPr id="0" name=""/>
        <dsp:cNvSpPr/>
      </dsp:nvSpPr>
      <dsp:spPr>
        <a:xfrm>
          <a:off x="2088538" y="1947376"/>
          <a:ext cx="2474881" cy="1563828"/>
        </a:xfrm>
        <a:custGeom>
          <a:avLst/>
          <a:gdLst/>
          <a:ahLst/>
          <a:cxnLst/>
          <a:rect l="0" t="0" r="0" b="0"/>
          <a:pathLst>
            <a:path>
              <a:moveTo>
                <a:pt x="2474881" y="0"/>
              </a:moveTo>
              <a:lnTo>
                <a:pt x="2474881" y="1467786"/>
              </a:lnTo>
              <a:lnTo>
                <a:pt x="0" y="1467786"/>
              </a:lnTo>
              <a:lnTo>
                <a:pt x="0" y="1563828"/>
              </a:lnTo>
            </a:path>
          </a:pathLst>
        </a:custGeom>
        <a:noFill/>
        <a:ln w="38100" cap="flat" cmpd="sng" algn="ctr">
          <a:solidFill>
            <a:schemeClr val="accent4"/>
          </a:solidFill>
          <a:prstDash val="solid"/>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sp>
    <dsp:sp modelId="{9958A4AC-D857-4282-9CC9-280514C6C2D3}">
      <dsp:nvSpPr>
        <dsp:cNvPr id="0" name=""/>
        <dsp:cNvSpPr/>
      </dsp:nvSpPr>
      <dsp:spPr>
        <a:xfrm>
          <a:off x="2320751" y="582136"/>
          <a:ext cx="4485337" cy="1365240"/>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sp>
    <dsp:sp modelId="{12B421E3-8782-41D1-B92B-13FAEC8B1E18}">
      <dsp:nvSpPr>
        <dsp:cNvPr id="0" name=""/>
        <dsp:cNvSpPr/>
      </dsp:nvSpPr>
      <dsp:spPr>
        <a:xfrm>
          <a:off x="2435944" y="691569"/>
          <a:ext cx="4485337" cy="1365240"/>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chemeClr val="tx1"/>
              </a:solidFill>
              <a:latin typeface="Comic Sans MS" pitchFamily="66" charset="0"/>
            </a:rPr>
            <a:t>Pri delu se pojavljajo obremenitve zaradi dejavnikov okolja </a:t>
          </a:r>
        </a:p>
      </dsp:txBody>
      <dsp:txXfrm>
        <a:off x="2475931" y="731556"/>
        <a:ext cx="4405363" cy="1285266"/>
      </dsp:txXfrm>
    </dsp:sp>
    <dsp:sp modelId="{2FBBF457-1408-4F9C-9192-2EE5093A9AB4}">
      <dsp:nvSpPr>
        <dsp:cNvPr id="0" name=""/>
        <dsp:cNvSpPr/>
      </dsp:nvSpPr>
      <dsp:spPr>
        <a:xfrm>
          <a:off x="1277286" y="3511204"/>
          <a:ext cx="1622503" cy="716214"/>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sp>
    <dsp:sp modelId="{AF08A492-EC46-4A58-9DA5-909D710EBADA}">
      <dsp:nvSpPr>
        <dsp:cNvPr id="0" name=""/>
        <dsp:cNvSpPr/>
      </dsp:nvSpPr>
      <dsp:spPr>
        <a:xfrm>
          <a:off x="1392479" y="3620638"/>
          <a:ext cx="1622503" cy="716214"/>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b="1" kern="1200" dirty="0">
              <a:solidFill>
                <a:schemeClr val="tx1"/>
              </a:solidFill>
              <a:latin typeface="Comic Sans MS" pitchFamily="66" charset="0"/>
            </a:rPr>
            <a:t>toplotni dejavniki </a:t>
          </a:r>
        </a:p>
      </dsp:txBody>
      <dsp:txXfrm>
        <a:off x="1413456" y="3641615"/>
        <a:ext cx="1580549" cy="674260"/>
      </dsp:txXfrm>
    </dsp:sp>
    <dsp:sp modelId="{3822EB56-9000-48F3-85C2-5F4A70CEFB68}">
      <dsp:nvSpPr>
        <dsp:cNvPr id="0" name=""/>
        <dsp:cNvSpPr/>
      </dsp:nvSpPr>
      <dsp:spPr>
        <a:xfrm>
          <a:off x="1344646" y="2393858"/>
          <a:ext cx="2041396" cy="658327"/>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sp>
    <dsp:sp modelId="{153DF58A-AC6A-4987-9D84-B2193A019882}">
      <dsp:nvSpPr>
        <dsp:cNvPr id="0" name=""/>
        <dsp:cNvSpPr/>
      </dsp:nvSpPr>
      <dsp:spPr>
        <a:xfrm>
          <a:off x="1459839" y="2503291"/>
          <a:ext cx="2041396" cy="658327"/>
        </a:xfrm>
        <a:prstGeom prst="roundRect">
          <a:avLst>
            <a:gd name="adj" fmla="val 10000"/>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b="1" kern="1200" dirty="0">
              <a:solidFill>
                <a:schemeClr val="tx1"/>
              </a:solidFill>
              <a:latin typeface="Comic Sans MS" pitchFamily="66" charset="0"/>
            </a:rPr>
            <a:t>razsvetljava </a:t>
          </a:r>
        </a:p>
      </dsp:txBody>
      <dsp:txXfrm>
        <a:off x="1479121" y="2522573"/>
        <a:ext cx="2002832" cy="619763"/>
      </dsp:txXfrm>
    </dsp:sp>
    <dsp:sp modelId="{5257DB62-8813-4E75-B948-A3B6F5A48E92}">
      <dsp:nvSpPr>
        <dsp:cNvPr id="0" name=""/>
        <dsp:cNvSpPr/>
      </dsp:nvSpPr>
      <dsp:spPr>
        <a:xfrm>
          <a:off x="4039324" y="3717031"/>
          <a:ext cx="1036736" cy="658327"/>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sp>
    <dsp:sp modelId="{6E8B1A61-A3F3-4259-A5EB-96C567817344}">
      <dsp:nvSpPr>
        <dsp:cNvPr id="0" name=""/>
        <dsp:cNvSpPr/>
      </dsp:nvSpPr>
      <dsp:spPr>
        <a:xfrm>
          <a:off x="4154517" y="3826464"/>
          <a:ext cx="1036736" cy="658327"/>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b="1" kern="1200" dirty="0">
              <a:solidFill>
                <a:schemeClr val="tx1"/>
              </a:solidFill>
              <a:latin typeface="Comic Sans MS" pitchFamily="66" charset="0"/>
            </a:rPr>
            <a:t>hrup </a:t>
          </a:r>
        </a:p>
      </dsp:txBody>
      <dsp:txXfrm>
        <a:off x="4173799" y="3845746"/>
        <a:ext cx="998172" cy="619763"/>
      </dsp:txXfrm>
    </dsp:sp>
    <dsp:sp modelId="{D4622F30-84A6-4B59-BF38-F65C1948C796}">
      <dsp:nvSpPr>
        <dsp:cNvPr id="0" name=""/>
        <dsp:cNvSpPr/>
      </dsp:nvSpPr>
      <dsp:spPr>
        <a:xfrm>
          <a:off x="5545248" y="2379743"/>
          <a:ext cx="2048819" cy="658327"/>
        </a:xfrm>
        <a:prstGeom prst="roundRect">
          <a:avLst>
            <a:gd name="adj" fmla="val 10000"/>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sp>
    <dsp:sp modelId="{7E578E4F-7F85-41A6-BDC2-124C5EC93B8E}">
      <dsp:nvSpPr>
        <dsp:cNvPr id="0" name=""/>
        <dsp:cNvSpPr/>
      </dsp:nvSpPr>
      <dsp:spPr>
        <a:xfrm>
          <a:off x="5660441" y="2489176"/>
          <a:ext cx="2048819" cy="658327"/>
        </a:xfrm>
        <a:prstGeom prst="roundRect">
          <a:avLst>
            <a:gd name="adj" fmla="val 10000"/>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b="1" kern="1200" dirty="0">
              <a:solidFill>
                <a:schemeClr val="tx1"/>
              </a:solidFill>
              <a:latin typeface="Comic Sans MS" pitchFamily="66" charset="0"/>
            </a:rPr>
            <a:t>fizične obremenitve </a:t>
          </a:r>
        </a:p>
      </dsp:txBody>
      <dsp:txXfrm>
        <a:off x="5679723" y="2508458"/>
        <a:ext cx="2010255" cy="619763"/>
      </dsp:txXfrm>
    </dsp:sp>
    <dsp:sp modelId="{2B2664B2-DA2C-412D-9DC4-9769E4896260}">
      <dsp:nvSpPr>
        <dsp:cNvPr id="0" name=""/>
        <dsp:cNvSpPr/>
      </dsp:nvSpPr>
      <dsp:spPr>
        <a:xfrm>
          <a:off x="6273942" y="3485312"/>
          <a:ext cx="1343693" cy="658327"/>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sp>
    <dsp:sp modelId="{263B93D7-296F-409F-BED9-6CC038656794}">
      <dsp:nvSpPr>
        <dsp:cNvPr id="0" name=""/>
        <dsp:cNvSpPr/>
      </dsp:nvSpPr>
      <dsp:spPr>
        <a:xfrm>
          <a:off x="6389135" y="3594746"/>
          <a:ext cx="1343693" cy="658327"/>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b="1" kern="1200" dirty="0">
              <a:solidFill>
                <a:schemeClr val="tx1"/>
              </a:solidFill>
              <a:latin typeface="Comic Sans MS" pitchFamily="66" charset="0"/>
            </a:rPr>
            <a:t>sevanje </a:t>
          </a:r>
        </a:p>
      </dsp:txBody>
      <dsp:txXfrm>
        <a:off x="6408417" y="3614028"/>
        <a:ext cx="1305129" cy="61976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3ADE0-E273-4110-9DCF-D7489B1BB61F}">
      <dsp:nvSpPr>
        <dsp:cNvPr id="0" name=""/>
        <dsp:cNvSpPr/>
      </dsp:nvSpPr>
      <dsp:spPr>
        <a:xfrm>
          <a:off x="0" y="362965"/>
          <a:ext cx="8640960" cy="1406924"/>
        </a:xfrm>
        <a:prstGeom prst="roundRect">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4"/>
        </a:lnRef>
        <a:fillRef idx="2">
          <a:schemeClr val="accent4"/>
        </a:fillRef>
        <a:effectRef idx="1">
          <a:schemeClr val="accent4"/>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rgbClr val="0000FF"/>
              </a:solidFill>
              <a:latin typeface="Comic Sans MS" pitchFamily="66" charset="0"/>
            </a:rPr>
            <a:t>Ekološko oblikovanje delovna mesta zmanjša, obremenitve iz okolja.</a:t>
          </a:r>
          <a:endParaRPr lang="sl-SI" sz="3200" b="1" kern="1200" dirty="0"/>
        </a:p>
      </dsp:txBody>
      <dsp:txXfrm>
        <a:off x="68680" y="431645"/>
        <a:ext cx="8503600" cy="126956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F76A3-D31D-4244-8B1B-EE9C1F5EA34F}">
      <dsp:nvSpPr>
        <dsp:cNvPr id="0" name=""/>
        <dsp:cNvSpPr/>
      </dsp:nvSpPr>
      <dsp:spPr>
        <a:xfrm>
          <a:off x="0" y="0"/>
          <a:ext cx="3910787" cy="459976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sl-SI" sz="2200" b="1" kern="1200" dirty="0">
              <a:solidFill>
                <a:schemeClr val="tx1"/>
              </a:solidFill>
              <a:latin typeface="Comic Sans MS" pitchFamily="66" charset="0"/>
            </a:rPr>
            <a:t>Fiziološko oblikovanje delovnih mest: </a:t>
          </a:r>
          <a:endParaRPr lang="sl-SI" sz="2200" kern="1200" dirty="0">
            <a:solidFill>
              <a:schemeClr val="tx1"/>
            </a:solidFill>
          </a:endParaRPr>
        </a:p>
        <a:p>
          <a:pPr marL="228600" lvl="1" indent="-228600" algn="ctr" defTabSz="977900">
            <a:lnSpc>
              <a:spcPct val="90000"/>
            </a:lnSpc>
            <a:spcBef>
              <a:spcPct val="0"/>
            </a:spcBef>
            <a:spcAft>
              <a:spcPct val="15000"/>
            </a:spcAft>
            <a:buChar char="•"/>
          </a:pPr>
          <a:r>
            <a:rPr lang="sl-SI" sz="2200" b="1" kern="1200" dirty="0">
              <a:solidFill>
                <a:srgbClr val="0000FF"/>
              </a:solidFill>
              <a:latin typeface="Comic Sans MS" pitchFamily="66" charset="0"/>
            </a:rPr>
            <a:t>obsega prilagajanje metod dela človeškemu telesu,</a:t>
          </a:r>
        </a:p>
        <a:p>
          <a:pPr marL="228600" lvl="1" indent="-228600" algn="ctr" defTabSz="977900">
            <a:lnSpc>
              <a:spcPct val="90000"/>
            </a:lnSpc>
            <a:spcBef>
              <a:spcPct val="0"/>
            </a:spcBef>
            <a:spcAft>
              <a:spcPct val="15000"/>
            </a:spcAft>
            <a:buChar char="•"/>
          </a:pPr>
          <a:r>
            <a:rPr lang="sl-SI" sz="2200" b="1" kern="1200" dirty="0">
              <a:solidFill>
                <a:srgbClr val="0000FF"/>
              </a:solidFill>
              <a:latin typeface="Comic Sans MS" pitchFamily="66" charset="0"/>
            </a:rPr>
            <a:t>oblikovanje delovnih mest, ki omogočajo najugodnejše zajemanje vidnih in slušnih informacij kakor tudi informacij, ki jih človek dobi s tipom. </a:t>
          </a:r>
        </a:p>
      </dsp:txBody>
      <dsp:txXfrm>
        <a:off x="0" y="0"/>
        <a:ext cx="3910787" cy="4599761"/>
      </dsp:txXfrm>
    </dsp:sp>
    <dsp:sp modelId="{DE9CF3EF-93BE-410E-9BA2-399A22A0AA13}">
      <dsp:nvSpPr>
        <dsp:cNvPr id="0" name=""/>
        <dsp:cNvSpPr/>
      </dsp:nvSpPr>
      <dsp:spPr>
        <a:xfrm>
          <a:off x="4192229" y="0"/>
          <a:ext cx="4614166" cy="4630383"/>
        </a:xfrm>
        <a:prstGeom prst="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sl-SI" sz="2200" b="1" kern="1200" dirty="0">
              <a:solidFill>
                <a:schemeClr val="tx1"/>
              </a:solidFill>
              <a:latin typeface="Comic Sans MS" pitchFamily="66" charset="0"/>
            </a:rPr>
            <a:t>Organizacijsko oblikovanje delovnih mest </a:t>
          </a:r>
        </a:p>
        <a:p>
          <a:pPr marL="228600" lvl="1" indent="-228600" algn="ctr" defTabSz="977900">
            <a:lnSpc>
              <a:spcPct val="90000"/>
            </a:lnSpc>
            <a:spcBef>
              <a:spcPct val="0"/>
            </a:spcBef>
            <a:spcAft>
              <a:spcPct val="15000"/>
            </a:spcAft>
            <a:buChar char="•"/>
          </a:pPr>
          <a:r>
            <a:rPr lang="sl-SI" sz="2200" b="1" kern="1200" dirty="0">
              <a:solidFill>
                <a:srgbClr val="008000"/>
              </a:solidFill>
              <a:latin typeface="Comic Sans MS" pitchFamily="66" charset="0"/>
            </a:rPr>
            <a:t>Namen tovrstnega oblikovanja delovnih mest je prilagajanje delovnega časa biološkemu dnevnemu nihanju učinka z organizacijo režima in usposabljanja za delo. </a:t>
          </a:r>
        </a:p>
        <a:p>
          <a:pPr marL="228600" lvl="1" indent="-228600" algn="ctr" defTabSz="977900">
            <a:lnSpc>
              <a:spcPct val="90000"/>
            </a:lnSpc>
            <a:spcBef>
              <a:spcPct val="0"/>
            </a:spcBef>
            <a:spcAft>
              <a:spcPct val="15000"/>
            </a:spcAft>
            <a:buChar char="•"/>
          </a:pPr>
          <a:r>
            <a:rPr lang="sl-SI" sz="2200" b="1" kern="1200" dirty="0">
              <a:solidFill>
                <a:srgbClr val="008000"/>
              </a:solidFill>
              <a:latin typeface="Comic Sans MS" pitchFamily="66" charset="0"/>
            </a:rPr>
            <a:t>Sem spada opredelitev posameznih nalog ter ureditev ljudi in delovnih priprav. </a:t>
          </a:r>
        </a:p>
      </dsp:txBody>
      <dsp:txXfrm>
        <a:off x="4192229" y="0"/>
        <a:ext cx="4614166" cy="4630383"/>
      </dsp:txXfrm>
    </dsp:sp>
    <dsp:sp modelId="{CF1C0480-D57E-412F-93D3-E0ADF154C196}">
      <dsp:nvSpPr>
        <dsp:cNvPr id="0" name=""/>
        <dsp:cNvSpPr/>
      </dsp:nvSpPr>
      <dsp:spPr>
        <a:xfrm>
          <a:off x="17905" y="4680519"/>
          <a:ext cx="8860493" cy="1828037"/>
        </a:xfrm>
        <a:prstGeom prst="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rgbClr val="0000FF"/>
              </a:solidFill>
              <a:latin typeface="Comic Sans MS" pitchFamily="66" charset="0"/>
            </a:rPr>
            <a:t>Oblikovanje delovnih mest v skladu z zahtevami varnosti in zdravja pri delu </a:t>
          </a:r>
        </a:p>
        <a:p>
          <a:pPr marL="0" lvl="0" indent="0" algn="ctr" defTabSz="889000">
            <a:lnSpc>
              <a:spcPct val="90000"/>
            </a:lnSpc>
            <a:spcBef>
              <a:spcPct val="0"/>
            </a:spcBef>
            <a:spcAft>
              <a:spcPct val="35000"/>
            </a:spcAft>
            <a:buNone/>
          </a:pPr>
          <a:r>
            <a:rPr lang="sl-SI" sz="2000" b="1" kern="1200" dirty="0">
              <a:solidFill>
                <a:srgbClr val="0000FF"/>
              </a:solidFill>
              <a:latin typeface="Comic Sans MS" pitchFamily="66" charset="0"/>
            </a:rPr>
            <a:t>Zahteve po varstvu pri delu upoštevajo vse ukrepe za preprečevanje poškodb in nesreč pri delu ter s tem blažijo in preprečujejo obremenitve in obremenjenosti zaradi dejavnikov okolja. </a:t>
          </a:r>
          <a:endParaRPr lang="sl-SI" sz="2000" kern="1200" dirty="0">
            <a:solidFill>
              <a:srgbClr val="0000FF"/>
            </a:solidFill>
            <a:latin typeface="Comic Sans MS" pitchFamily="66" charset="0"/>
          </a:endParaRPr>
        </a:p>
      </dsp:txBody>
      <dsp:txXfrm>
        <a:off x="17905" y="4680519"/>
        <a:ext cx="8860493" cy="182803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7E900-49F4-42BD-B4CE-16E56E9A3889}">
      <dsp:nvSpPr>
        <dsp:cNvPr id="0" name=""/>
        <dsp:cNvSpPr/>
      </dsp:nvSpPr>
      <dsp:spPr>
        <a:xfrm>
          <a:off x="0" y="0"/>
          <a:ext cx="4325900" cy="382313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sl-SI" sz="2700" b="1" kern="1200" dirty="0">
              <a:solidFill>
                <a:schemeClr val="tx1"/>
              </a:solidFill>
              <a:latin typeface="Comic Sans MS" pitchFamily="66" charset="0"/>
            </a:rPr>
            <a:t>Če ima delavec delovne in sedežne površine glede na svojo telesno višino neprimerno nameščene, pride do stalnih statičnih obremenitev:</a:t>
          </a:r>
          <a:endParaRPr lang="sl-SI" sz="2700" kern="1200" dirty="0">
            <a:solidFill>
              <a:schemeClr val="tx1"/>
            </a:solidFill>
          </a:endParaRPr>
        </a:p>
      </dsp:txBody>
      <dsp:txXfrm>
        <a:off x="186630" y="186630"/>
        <a:ext cx="3952640" cy="3449879"/>
      </dsp:txXfrm>
    </dsp:sp>
    <dsp:sp modelId="{E3F13853-189A-4D07-A0E7-389115E46128}">
      <dsp:nvSpPr>
        <dsp:cNvPr id="0" name=""/>
        <dsp:cNvSpPr/>
      </dsp:nvSpPr>
      <dsp:spPr>
        <a:xfrm rot="20906492">
          <a:off x="4433624" y="1014928"/>
          <a:ext cx="683251" cy="577872"/>
        </a:xfrm>
        <a:prstGeom prst="rightArrow">
          <a:avLst>
            <a:gd name="adj1" fmla="val 60000"/>
            <a:gd name="adj2" fmla="val 50000"/>
          </a:avLst>
        </a:prstGeom>
        <a:solidFill>
          <a:schemeClr val="accent1"/>
        </a:solidFill>
        <a:ln w="381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sl-SI" sz="2200" kern="1200" dirty="0"/>
        </a:p>
      </dsp:txBody>
      <dsp:txXfrm>
        <a:off x="4435382" y="1147870"/>
        <a:ext cx="509889" cy="346724"/>
      </dsp:txXfrm>
    </dsp:sp>
    <dsp:sp modelId="{75C2B724-6DFA-4136-839F-75909693C11A}">
      <dsp:nvSpPr>
        <dsp:cNvPr id="0" name=""/>
        <dsp:cNvSpPr/>
      </dsp:nvSpPr>
      <dsp:spPr>
        <a:xfrm>
          <a:off x="5093054" y="518737"/>
          <a:ext cx="3603203" cy="850254"/>
        </a:xfrm>
        <a:prstGeom prst="roundRect">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sl-SI" sz="2700" b="1" kern="1200" dirty="0">
              <a:solidFill>
                <a:schemeClr val="tx1"/>
              </a:solidFill>
              <a:latin typeface="Comic Sans MS" pitchFamily="66" charset="0"/>
            </a:rPr>
            <a:t>večinoma hrbtenice </a:t>
          </a:r>
        </a:p>
      </dsp:txBody>
      <dsp:txXfrm>
        <a:off x="5134560" y="560243"/>
        <a:ext cx="3520191" cy="767242"/>
      </dsp:txXfrm>
    </dsp:sp>
    <dsp:sp modelId="{FE927E64-D0B3-4AF6-92B1-E1D7CD782800}">
      <dsp:nvSpPr>
        <dsp:cNvPr id="0" name=""/>
        <dsp:cNvSpPr/>
      </dsp:nvSpPr>
      <dsp:spPr>
        <a:xfrm rot="575765">
          <a:off x="4570171" y="2320110"/>
          <a:ext cx="1002357" cy="577872"/>
        </a:xfrm>
        <a:prstGeom prst="rightArrow">
          <a:avLst>
            <a:gd name="adj1" fmla="val 60000"/>
            <a:gd name="adj2" fmla="val 50000"/>
          </a:avLst>
        </a:prstGeom>
        <a:solidFill>
          <a:schemeClr val="accent2"/>
        </a:solidFill>
        <a:ln w="381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hemeClr val="lt1"/>
        </a:lnRef>
        <a:fillRef idx="1">
          <a:schemeClr val="accent2"/>
        </a:fillRef>
        <a:effectRef idx="1">
          <a:schemeClr val="accent2"/>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sl-SI" sz="2200" kern="1200" dirty="0"/>
        </a:p>
      </dsp:txBody>
      <dsp:txXfrm>
        <a:off x="4571384" y="2421234"/>
        <a:ext cx="828995" cy="346724"/>
      </dsp:txXfrm>
    </dsp:sp>
    <dsp:sp modelId="{D438D96E-7E55-4656-A5F2-707198294DB4}">
      <dsp:nvSpPr>
        <dsp:cNvPr id="0" name=""/>
        <dsp:cNvSpPr/>
      </dsp:nvSpPr>
      <dsp:spPr>
        <a:xfrm>
          <a:off x="5959714" y="2403856"/>
          <a:ext cx="2682891" cy="752831"/>
        </a:xfrm>
        <a:prstGeom prst="roundRect">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2"/>
        </a:lnRef>
        <a:fillRef idx="2">
          <a:schemeClr val="accent2"/>
        </a:fillRef>
        <a:effectRef idx="1">
          <a:schemeClr val="accent2"/>
        </a:effectRef>
        <a:fontRef idx="minor">
          <a:schemeClr val="dk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sl-SI" sz="2700" b="1" kern="1200" dirty="0">
              <a:solidFill>
                <a:schemeClr val="tx1"/>
              </a:solidFill>
              <a:latin typeface="Comic Sans MS" pitchFamily="66" charset="0"/>
            </a:rPr>
            <a:t>sklepov </a:t>
          </a:r>
        </a:p>
      </dsp:txBody>
      <dsp:txXfrm>
        <a:off x="5996464" y="2440606"/>
        <a:ext cx="2609391" cy="679331"/>
      </dsp:txXfrm>
    </dsp:sp>
    <dsp:sp modelId="{E3D48F12-1689-41FE-A5FB-1163A0CB00E8}">
      <dsp:nvSpPr>
        <dsp:cNvPr id="0" name=""/>
        <dsp:cNvSpPr/>
      </dsp:nvSpPr>
      <dsp:spPr>
        <a:xfrm rot="2101808">
          <a:off x="4589507" y="3433548"/>
          <a:ext cx="1160010" cy="577872"/>
        </a:xfrm>
        <a:prstGeom prst="rightArrow">
          <a:avLst>
            <a:gd name="adj1" fmla="val 60000"/>
            <a:gd name="adj2" fmla="val 50000"/>
          </a:avLst>
        </a:prstGeom>
        <a:solidFill>
          <a:schemeClr val="accent3"/>
        </a:solidFill>
        <a:ln w="381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hemeClr val="lt1"/>
        </a:lnRef>
        <a:fillRef idx="1">
          <a:schemeClr val="accent3"/>
        </a:fillRef>
        <a:effectRef idx="1">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sl-SI" sz="2200" kern="1200" dirty="0"/>
        </a:p>
      </dsp:txBody>
      <dsp:txXfrm>
        <a:off x="4605209" y="3499366"/>
        <a:ext cx="986648" cy="346724"/>
      </dsp:txXfrm>
    </dsp:sp>
    <dsp:sp modelId="{A9F62F07-6AF5-4DC0-8934-B07D1C5B6046}">
      <dsp:nvSpPr>
        <dsp:cNvPr id="0" name=""/>
        <dsp:cNvSpPr/>
      </dsp:nvSpPr>
      <dsp:spPr>
        <a:xfrm>
          <a:off x="3637294" y="4347650"/>
          <a:ext cx="5075673" cy="752848"/>
        </a:xfrm>
        <a:prstGeom prst="roundRect">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sl-SI" sz="2700" b="1" kern="1200" dirty="0">
              <a:solidFill>
                <a:schemeClr val="tx1"/>
              </a:solidFill>
              <a:latin typeface="Comic Sans MS" pitchFamily="66" charset="0"/>
            </a:rPr>
            <a:t>nekaterih skupin mišic </a:t>
          </a:r>
        </a:p>
      </dsp:txBody>
      <dsp:txXfrm>
        <a:off x="3674045" y="4384401"/>
        <a:ext cx="5002171" cy="67934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7046A-546C-41DC-A739-BEC1E99391DC}">
      <dsp:nvSpPr>
        <dsp:cNvPr id="0" name=""/>
        <dsp:cNvSpPr/>
      </dsp:nvSpPr>
      <dsp:spPr>
        <a:xfrm>
          <a:off x="0" y="0"/>
          <a:ext cx="3427051" cy="3379726"/>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6"/>
        </a:lnRef>
        <a:fillRef idx="2">
          <a:schemeClr val="accent6"/>
        </a:fillRef>
        <a:effectRef idx="1">
          <a:schemeClr val="accent6"/>
        </a:effectRef>
        <a:fontRef idx="minor">
          <a:schemeClr val="dk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sl-SI" sz="4600" b="1" kern="1200" dirty="0">
              <a:solidFill>
                <a:schemeClr val="tx1"/>
              </a:solidFill>
              <a:latin typeface="Comic Sans MS" pitchFamily="66" charset="0"/>
            </a:rPr>
            <a:t>Dolgo stoječe delo lahko povzroči: </a:t>
          </a:r>
          <a:endParaRPr lang="sl-SI" sz="4600" kern="1200" dirty="0">
            <a:solidFill>
              <a:schemeClr val="tx1"/>
            </a:solidFill>
          </a:endParaRPr>
        </a:p>
      </dsp:txBody>
      <dsp:txXfrm>
        <a:off x="164985" y="164985"/>
        <a:ext cx="3097081" cy="3049756"/>
      </dsp:txXfrm>
    </dsp:sp>
    <dsp:sp modelId="{C183F7E1-E494-47EF-A764-48490BE02B58}">
      <dsp:nvSpPr>
        <dsp:cNvPr id="0" name=""/>
        <dsp:cNvSpPr/>
      </dsp:nvSpPr>
      <dsp:spPr>
        <a:xfrm rot="20853073">
          <a:off x="3957253" y="782986"/>
          <a:ext cx="1452269" cy="502517"/>
        </a:xfrm>
        <a:prstGeom prst="rightArrow">
          <a:avLst>
            <a:gd name="adj1" fmla="val 60000"/>
            <a:gd name="adj2" fmla="val 50000"/>
          </a:avLst>
        </a:prstGeom>
        <a:solidFill>
          <a:schemeClr val="accent5"/>
        </a:solidFill>
        <a:ln w="381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hemeClr val="lt1"/>
        </a:lnRef>
        <a:fillRef idx="1">
          <a:schemeClr val="accent5"/>
        </a:fillRef>
        <a:effectRef idx="1">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l-SI" sz="2100" kern="1200" dirty="0"/>
        </a:p>
      </dsp:txBody>
      <dsp:txXfrm>
        <a:off x="3959025" y="899738"/>
        <a:ext cx="1301514" cy="301511"/>
      </dsp:txXfrm>
    </dsp:sp>
    <dsp:sp modelId="{613EADB1-3941-4DB9-9C31-98E31D5709DC}">
      <dsp:nvSpPr>
        <dsp:cNvPr id="0" name=""/>
        <dsp:cNvSpPr/>
      </dsp:nvSpPr>
      <dsp:spPr>
        <a:xfrm>
          <a:off x="5472307" y="144095"/>
          <a:ext cx="3456684" cy="668894"/>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sl-SI" sz="2900" b="1" kern="1200" dirty="0">
              <a:solidFill>
                <a:schemeClr val="tx1"/>
              </a:solidFill>
              <a:latin typeface="Comic Sans MS" pitchFamily="66" charset="0"/>
            </a:rPr>
            <a:t>bolečine v hrbtu </a:t>
          </a:r>
        </a:p>
      </dsp:txBody>
      <dsp:txXfrm>
        <a:off x="5504960" y="176748"/>
        <a:ext cx="3391378" cy="603588"/>
      </dsp:txXfrm>
    </dsp:sp>
    <dsp:sp modelId="{DACCECD3-ACA9-4BAE-99AC-EB50CDEC8A86}">
      <dsp:nvSpPr>
        <dsp:cNvPr id="0" name=""/>
        <dsp:cNvSpPr/>
      </dsp:nvSpPr>
      <dsp:spPr>
        <a:xfrm rot="21449097">
          <a:off x="3883532" y="1318995"/>
          <a:ext cx="1106142" cy="502517"/>
        </a:xfrm>
        <a:prstGeom prst="rightArrow">
          <a:avLst>
            <a:gd name="adj1" fmla="val 60000"/>
            <a:gd name="adj2" fmla="val 50000"/>
          </a:avLst>
        </a:prstGeom>
        <a:solidFill>
          <a:schemeClr val="accent4"/>
        </a:solidFill>
        <a:ln w="381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hemeClr val="lt1"/>
        </a:lnRef>
        <a:fillRef idx="1">
          <a:schemeClr val="accent4"/>
        </a:fillRef>
        <a:effectRef idx="1">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l-SI" sz="2100" kern="1200" dirty="0"/>
        </a:p>
      </dsp:txBody>
      <dsp:txXfrm>
        <a:off x="3883605" y="1422806"/>
        <a:ext cx="955387" cy="301511"/>
      </dsp:txXfrm>
    </dsp:sp>
    <dsp:sp modelId="{94430FCF-6582-4048-99E3-FA1A9BFF6BE1}">
      <dsp:nvSpPr>
        <dsp:cNvPr id="0" name=""/>
        <dsp:cNvSpPr/>
      </dsp:nvSpPr>
      <dsp:spPr>
        <a:xfrm>
          <a:off x="5472257" y="1152158"/>
          <a:ext cx="3119731" cy="608179"/>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4"/>
        </a:lnRef>
        <a:fillRef idx="2">
          <a:schemeClr val="accent4"/>
        </a:fillRef>
        <a:effectRef idx="1">
          <a:schemeClr val="accent4"/>
        </a:effectRef>
        <a:fontRef idx="minor">
          <a:schemeClr val="dk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sl-SI" sz="2900" b="1" kern="1200" dirty="0">
              <a:solidFill>
                <a:schemeClr val="tx1"/>
              </a:solidFill>
              <a:latin typeface="Comic Sans MS" pitchFamily="66" charset="0"/>
            </a:rPr>
            <a:t>otekanje nog </a:t>
          </a:r>
        </a:p>
      </dsp:txBody>
      <dsp:txXfrm>
        <a:off x="5501946" y="1181847"/>
        <a:ext cx="3060353" cy="548801"/>
      </dsp:txXfrm>
    </dsp:sp>
    <dsp:sp modelId="{53B02C7B-5E7D-459A-915C-4F0BB5E37B3E}">
      <dsp:nvSpPr>
        <dsp:cNvPr id="0" name=""/>
        <dsp:cNvSpPr/>
      </dsp:nvSpPr>
      <dsp:spPr>
        <a:xfrm rot="4035024">
          <a:off x="2284567" y="3484044"/>
          <a:ext cx="573331" cy="502517"/>
        </a:xfrm>
        <a:prstGeom prst="rightArrow">
          <a:avLst>
            <a:gd name="adj1" fmla="val 60000"/>
            <a:gd name="adj2" fmla="val 50000"/>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l-SI" sz="2100" kern="1200" dirty="0"/>
        </a:p>
      </dsp:txBody>
      <dsp:txXfrm>
        <a:off x="2330796" y="3515034"/>
        <a:ext cx="422576" cy="301511"/>
      </dsp:txXfrm>
    </dsp:sp>
    <dsp:sp modelId="{9322B503-F752-4E1E-8B80-A11531AE35FE}">
      <dsp:nvSpPr>
        <dsp:cNvPr id="0" name=""/>
        <dsp:cNvSpPr/>
      </dsp:nvSpPr>
      <dsp:spPr>
        <a:xfrm>
          <a:off x="575885" y="4248323"/>
          <a:ext cx="4724505" cy="723935"/>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1"/>
        </a:lnRef>
        <a:fillRef idx="2">
          <a:schemeClr val="accent1"/>
        </a:fillRef>
        <a:effectRef idx="1">
          <a:schemeClr val="accent1"/>
        </a:effectRef>
        <a:fontRef idx="minor">
          <a:schemeClr val="dk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sl-SI" sz="2900" b="1" kern="1200" dirty="0">
              <a:solidFill>
                <a:schemeClr val="tx1"/>
              </a:solidFill>
              <a:latin typeface="Comic Sans MS" pitchFamily="66" charset="0"/>
            </a:rPr>
            <a:t>težave s cirkulacijo krvi </a:t>
          </a:r>
        </a:p>
      </dsp:txBody>
      <dsp:txXfrm>
        <a:off x="611225" y="4283663"/>
        <a:ext cx="4653825" cy="653255"/>
      </dsp:txXfrm>
    </dsp:sp>
    <dsp:sp modelId="{FACE2FB4-4BDB-4ADF-B5D9-FB79A46F2D39}">
      <dsp:nvSpPr>
        <dsp:cNvPr id="0" name=""/>
        <dsp:cNvSpPr/>
      </dsp:nvSpPr>
      <dsp:spPr>
        <a:xfrm rot="1566664">
          <a:off x="3579612" y="2605864"/>
          <a:ext cx="1030845" cy="502517"/>
        </a:xfrm>
        <a:prstGeom prst="rightArrow">
          <a:avLst>
            <a:gd name="adj1" fmla="val 60000"/>
            <a:gd name="adj2" fmla="val 50000"/>
          </a:avLst>
        </a:prstGeom>
        <a:solidFill>
          <a:schemeClr val="accent2"/>
        </a:solidFill>
        <a:ln w="381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hemeClr val="lt1"/>
        </a:lnRef>
        <a:fillRef idx="1">
          <a:schemeClr val="accent2"/>
        </a:fillRef>
        <a:effectRef idx="1">
          <a:schemeClr val="accent2"/>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l-SI" sz="2100" kern="1200" dirty="0"/>
        </a:p>
      </dsp:txBody>
      <dsp:txXfrm>
        <a:off x="3587305" y="2673192"/>
        <a:ext cx="880090" cy="301511"/>
      </dsp:txXfrm>
    </dsp:sp>
    <dsp:sp modelId="{2495F870-CB39-4D3D-88AA-1CB2EB84B86C}">
      <dsp:nvSpPr>
        <dsp:cNvPr id="0" name=""/>
        <dsp:cNvSpPr/>
      </dsp:nvSpPr>
      <dsp:spPr>
        <a:xfrm>
          <a:off x="4320231" y="3240264"/>
          <a:ext cx="2772048" cy="813147"/>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2"/>
        </a:lnRef>
        <a:fillRef idx="2">
          <a:schemeClr val="accent2"/>
        </a:fillRef>
        <a:effectRef idx="1">
          <a:schemeClr val="accent2"/>
        </a:effectRef>
        <a:fontRef idx="minor">
          <a:schemeClr val="dk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sl-SI" sz="2900" b="1" kern="1200" dirty="0">
              <a:solidFill>
                <a:schemeClr val="tx1"/>
              </a:solidFill>
              <a:latin typeface="Comic Sans MS" pitchFamily="66" charset="0"/>
            </a:rPr>
            <a:t>boleče noge </a:t>
          </a:r>
        </a:p>
      </dsp:txBody>
      <dsp:txXfrm>
        <a:off x="4359926" y="3279959"/>
        <a:ext cx="2692658" cy="733757"/>
      </dsp:txXfrm>
    </dsp:sp>
    <dsp:sp modelId="{5D7D991F-834C-45A7-A69B-27A13864E13F}">
      <dsp:nvSpPr>
        <dsp:cNvPr id="0" name=""/>
        <dsp:cNvSpPr/>
      </dsp:nvSpPr>
      <dsp:spPr>
        <a:xfrm rot="605068">
          <a:off x="3864278" y="1924111"/>
          <a:ext cx="1158302" cy="502517"/>
        </a:xfrm>
        <a:prstGeom prst="rightArrow">
          <a:avLst>
            <a:gd name="adj1" fmla="val 60000"/>
            <a:gd name="adj2" fmla="val 50000"/>
          </a:avLst>
        </a:prstGeom>
        <a:solidFill>
          <a:schemeClr val="accent3"/>
        </a:solidFill>
        <a:ln w="381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hemeClr val="lt1"/>
        </a:lnRef>
        <a:fillRef idx="1">
          <a:schemeClr val="accent3"/>
        </a:fillRef>
        <a:effectRef idx="1">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l-SI" sz="2100" kern="1200" dirty="0"/>
        </a:p>
      </dsp:txBody>
      <dsp:txXfrm>
        <a:off x="3865443" y="2011415"/>
        <a:ext cx="1007547" cy="301511"/>
      </dsp:txXfrm>
    </dsp:sp>
    <dsp:sp modelId="{1FAE8E98-E87A-4A69-891A-29A276D7EEDC}">
      <dsp:nvSpPr>
        <dsp:cNvPr id="0" name=""/>
        <dsp:cNvSpPr/>
      </dsp:nvSpPr>
      <dsp:spPr>
        <a:xfrm>
          <a:off x="5256266" y="2232209"/>
          <a:ext cx="2954669" cy="700923"/>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sl-SI" sz="2900" b="1" kern="1200" dirty="0">
              <a:solidFill>
                <a:schemeClr val="tx1"/>
              </a:solidFill>
              <a:latin typeface="Comic Sans MS" pitchFamily="66" charset="0"/>
            </a:rPr>
            <a:t>utrujene mišice </a:t>
          </a:r>
        </a:p>
      </dsp:txBody>
      <dsp:txXfrm>
        <a:off x="5290482" y="2266425"/>
        <a:ext cx="2886237" cy="6324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AC613-DA0D-4A1D-9043-4D46608D1D02}">
      <dsp:nvSpPr>
        <dsp:cNvPr id="0" name=""/>
        <dsp:cNvSpPr/>
      </dsp:nvSpPr>
      <dsp:spPr>
        <a:xfrm>
          <a:off x="0" y="923"/>
          <a:ext cx="8784976" cy="3526544"/>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altLang="zh-CN" sz="2400" b="1" kern="1200" dirty="0">
              <a:solidFill>
                <a:srgbClr val="CC00FF"/>
              </a:solidFill>
              <a:latin typeface="Comic Sans MS" pitchFamily="66" charset="0"/>
            </a:rPr>
            <a:t>(V)GRADIMO VARNO(ST)</a:t>
          </a:r>
        </a:p>
        <a:p>
          <a:pPr marL="0" lvl="0" indent="0" algn="ctr" defTabSz="1066800">
            <a:lnSpc>
              <a:spcPct val="90000"/>
            </a:lnSpc>
            <a:spcBef>
              <a:spcPct val="0"/>
            </a:spcBef>
            <a:spcAft>
              <a:spcPct val="35000"/>
            </a:spcAft>
            <a:buNone/>
          </a:pPr>
          <a:r>
            <a:rPr lang="sl-SI" altLang="zh-CN" sz="2400" b="1" kern="1200" dirty="0">
              <a:solidFill>
                <a:schemeClr val="tx1"/>
              </a:solidFill>
              <a:latin typeface="Comic Sans MS" pitchFamily="66" charset="0"/>
            </a:rPr>
            <a:t>Po podatkih </a:t>
          </a:r>
          <a:r>
            <a:rPr lang="sl-SI" altLang="zh-CN" sz="2400" b="1" kern="1200" dirty="0">
              <a:solidFill>
                <a:schemeClr val="tx1"/>
              </a:solidFill>
              <a:latin typeface="Comic Sans MS" pitchFamily="66" charset="0"/>
              <a:hlinkClick xmlns:r="http://schemas.openxmlformats.org/officeDocument/2006/relationships" r:id="rId1"/>
            </a:rPr>
            <a:t>Inšpektorata Republike Slovenije za delo</a:t>
          </a:r>
          <a:r>
            <a:rPr lang="sl-SI" altLang="zh-CN" sz="2400" b="1" kern="1200" dirty="0">
              <a:solidFill>
                <a:schemeClr val="tx1"/>
              </a:solidFill>
              <a:latin typeface="Comic Sans MS" pitchFamily="66" charset="0"/>
            </a:rPr>
            <a:t> je v letu 2016 prijavljenih:</a:t>
          </a:r>
        </a:p>
        <a:p>
          <a:pPr marL="0" lvl="0" indent="0" algn="l" defTabSz="1066800">
            <a:lnSpc>
              <a:spcPct val="90000"/>
            </a:lnSpc>
            <a:spcBef>
              <a:spcPct val="0"/>
            </a:spcBef>
            <a:spcAft>
              <a:spcPct val="35000"/>
            </a:spcAft>
            <a:buNone/>
          </a:pPr>
          <a:r>
            <a:rPr lang="sl-SI" sz="2400" b="1" kern="1200" dirty="0">
              <a:solidFill>
                <a:srgbClr val="CC00FF"/>
              </a:solidFill>
              <a:latin typeface="Comic Sans MS" panose="030F0702030302020204" pitchFamily="66" charset="0"/>
              <a:ea typeface="Calibri"/>
              <a:cs typeface="Times New Roman"/>
            </a:rPr>
            <a:t>9.186 vseh nezgod pri delu </a:t>
          </a:r>
          <a:r>
            <a:rPr lang="sl-SI" sz="2400" b="1" kern="1200" dirty="0">
              <a:solidFill>
                <a:srgbClr val="0000FF"/>
              </a:solidFill>
              <a:latin typeface="Comic Sans MS" panose="030F0702030302020204" pitchFamily="66" charset="0"/>
              <a:ea typeface="Calibri"/>
              <a:cs typeface="Times New Roman"/>
            </a:rPr>
            <a:t>od tega pa</a:t>
          </a:r>
        </a:p>
        <a:p>
          <a:pPr marL="0" lvl="0" indent="0" algn="l" defTabSz="1066800">
            <a:lnSpc>
              <a:spcPct val="90000"/>
            </a:lnSpc>
            <a:spcBef>
              <a:spcPct val="0"/>
            </a:spcBef>
            <a:spcAft>
              <a:spcPct val="35000"/>
            </a:spcAft>
            <a:buNone/>
          </a:pPr>
          <a:r>
            <a:rPr lang="sl-SI" sz="2400" b="1" kern="1200" dirty="0">
              <a:solidFill>
                <a:srgbClr val="0000FF"/>
              </a:solidFill>
              <a:latin typeface="Comic Sans MS" panose="030F0702030302020204" pitchFamily="66" charset="0"/>
              <a:ea typeface="Calibri"/>
              <a:cs typeface="Times New Roman"/>
            </a:rPr>
            <a:t>15 </a:t>
          </a:r>
          <a:r>
            <a:rPr lang="sl-SI" altLang="zh-CN" sz="2400" b="1" kern="1200" dirty="0">
              <a:solidFill>
                <a:srgbClr val="0000FF"/>
              </a:solidFill>
              <a:latin typeface="Comic Sans MS" pitchFamily="66" charset="0"/>
            </a:rPr>
            <a:t>s smrtnim izidom (delavci moškega spola).</a:t>
          </a:r>
        </a:p>
        <a:p>
          <a:pPr marL="0" lvl="0" indent="0" algn="ctr" defTabSz="1066800">
            <a:lnSpc>
              <a:spcPct val="90000"/>
            </a:lnSpc>
            <a:spcBef>
              <a:spcPct val="0"/>
            </a:spcBef>
            <a:spcAft>
              <a:spcPct val="35000"/>
            </a:spcAft>
            <a:buNone/>
          </a:pPr>
          <a:r>
            <a:rPr lang="sl-SI" altLang="zh-CN" sz="2400" b="1" kern="1200" dirty="0">
              <a:solidFill>
                <a:schemeClr val="tx1"/>
              </a:solidFill>
              <a:latin typeface="Comic Sans MS" pitchFamily="66" charset="0"/>
            </a:rPr>
            <a:t> Razmerje nezgod pri delu med aktivno moško in žensko populacijo je 2,4:1 (2013). </a:t>
          </a:r>
          <a:endParaRPr lang="sl-SI" sz="2400" kern="1200" dirty="0">
            <a:solidFill>
              <a:schemeClr val="tx1"/>
            </a:solidFill>
          </a:endParaRPr>
        </a:p>
      </dsp:txBody>
      <dsp:txXfrm>
        <a:off x="172152" y="173075"/>
        <a:ext cx="8440672" cy="318224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DBF40-4A8F-466C-BAA9-D19E15650458}">
      <dsp:nvSpPr>
        <dsp:cNvPr id="0" name=""/>
        <dsp:cNvSpPr/>
      </dsp:nvSpPr>
      <dsp:spPr>
        <a:xfrm>
          <a:off x="0" y="560"/>
          <a:ext cx="8280920" cy="1223015"/>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sl-SI" sz="3200" b="1" kern="1200" dirty="0">
              <a:solidFill>
                <a:schemeClr val="bg1"/>
              </a:solidFill>
              <a:latin typeface="Comic Sans MS" pitchFamily="66" charset="0"/>
            </a:rPr>
            <a:t>Če je le mogoče, se moramo izogibati dolgotrajnemu opravljanju dela stoje. </a:t>
          </a:r>
          <a:endParaRPr lang="sl-SI" sz="3200" kern="1200" dirty="0">
            <a:solidFill>
              <a:schemeClr val="bg1"/>
            </a:solidFill>
          </a:endParaRPr>
        </a:p>
      </dsp:txBody>
      <dsp:txXfrm>
        <a:off x="59703" y="60263"/>
        <a:ext cx="8161514" cy="110360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A1555-8C52-4503-9EDF-470E61F35D18}">
      <dsp:nvSpPr>
        <dsp:cNvPr id="0" name=""/>
        <dsp:cNvSpPr/>
      </dsp:nvSpPr>
      <dsp:spPr>
        <a:xfrm>
          <a:off x="0" y="994113"/>
          <a:ext cx="8784976" cy="705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580405D-DC3B-405A-AC54-2B3914847D74}">
      <dsp:nvSpPr>
        <dsp:cNvPr id="0" name=""/>
        <dsp:cNvSpPr/>
      </dsp:nvSpPr>
      <dsp:spPr>
        <a:xfrm>
          <a:off x="418230" y="76210"/>
          <a:ext cx="8364592" cy="1331183"/>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155700">
            <a:lnSpc>
              <a:spcPct val="90000"/>
            </a:lnSpc>
            <a:spcBef>
              <a:spcPct val="0"/>
            </a:spcBef>
            <a:spcAft>
              <a:spcPct val="35000"/>
            </a:spcAft>
            <a:buNone/>
          </a:pPr>
          <a:r>
            <a:rPr lang="sl-SI" sz="2600" b="1" kern="1200" dirty="0">
              <a:latin typeface="Comic Sans MS" pitchFamily="66" charset="0"/>
            </a:rPr>
            <a:t>Če se stoječem delu ni mogoče izogniti, moramo upoštevati temeljne smernice za ergonomsko ureditev stoječega dela slika.</a:t>
          </a:r>
          <a:endParaRPr lang="sl-SI" sz="2600" kern="1200" dirty="0"/>
        </a:p>
      </dsp:txBody>
      <dsp:txXfrm>
        <a:off x="483213" y="141193"/>
        <a:ext cx="8234626" cy="1201217"/>
      </dsp:txXfrm>
    </dsp:sp>
    <dsp:sp modelId="{ECD5989D-CC1B-48EF-B8E7-79B606A855B8}">
      <dsp:nvSpPr>
        <dsp:cNvPr id="0" name=""/>
        <dsp:cNvSpPr/>
      </dsp:nvSpPr>
      <dsp:spPr>
        <a:xfrm>
          <a:off x="0" y="2647800"/>
          <a:ext cx="8784976" cy="7056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9AFAFE2-DE7D-49BA-8160-BD02DC597E72}">
      <dsp:nvSpPr>
        <dsp:cNvPr id="0" name=""/>
        <dsp:cNvSpPr/>
      </dsp:nvSpPr>
      <dsp:spPr>
        <a:xfrm>
          <a:off x="583376" y="1850913"/>
          <a:ext cx="8199289" cy="1210166"/>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155700">
            <a:lnSpc>
              <a:spcPct val="90000"/>
            </a:lnSpc>
            <a:spcBef>
              <a:spcPct val="0"/>
            </a:spcBef>
            <a:spcAft>
              <a:spcPct val="35000"/>
            </a:spcAft>
            <a:buNone/>
          </a:pPr>
          <a:r>
            <a:rPr lang="sl-SI" sz="2600" b="1" kern="1200">
              <a:latin typeface="Comic Sans MS" pitchFamily="66" charset="0"/>
            </a:rPr>
            <a:t>Pri opravljanju dela v stoječem položaju je potrebno zagotoviti, da se delavec lahko usede v rednih časovnih presledkih. </a:t>
          </a:r>
          <a:endParaRPr lang="sl-SI" sz="2600" b="1" kern="1200" dirty="0">
            <a:latin typeface="Comic Sans MS" pitchFamily="66" charset="0"/>
          </a:endParaRPr>
        </a:p>
      </dsp:txBody>
      <dsp:txXfrm>
        <a:off x="642451" y="1909988"/>
        <a:ext cx="8081139" cy="1092016"/>
      </dsp:txXfrm>
    </dsp:sp>
    <dsp:sp modelId="{16412BF6-281C-4448-B312-7774C8BC387D}">
      <dsp:nvSpPr>
        <dsp:cNvPr id="0" name=""/>
        <dsp:cNvSpPr/>
      </dsp:nvSpPr>
      <dsp:spPr>
        <a:xfrm>
          <a:off x="0" y="4301486"/>
          <a:ext cx="8784976" cy="7056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9D261EF-745C-4E5C-85E1-E9650352DFC8}">
      <dsp:nvSpPr>
        <dsp:cNvPr id="0" name=""/>
        <dsp:cNvSpPr/>
      </dsp:nvSpPr>
      <dsp:spPr>
        <a:xfrm>
          <a:off x="583376" y="3504600"/>
          <a:ext cx="8199289" cy="1210166"/>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155700">
            <a:lnSpc>
              <a:spcPct val="90000"/>
            </a:lnSpc>
            <a:spcBef>
              <a:spcPct val="0"/>
            </a:spcBef>
            <a:spcAft>
              <a:spcPct val="35000"/>
            </a:spcAft>
            <a:buNone/>
          </a:pPr>
          <a:r>
            <a:rPr lang="sl-SI" sz="2600" b="1" kern="1200">
              <a:latin typeface="Comic Sans MS" pitchFamily="66" charset="0"/>
            </a:rPr>
            <a:t>Delovna površina mora biti nastavljiva za delavce različnih višin in za različne naloge delovnega mesta.</a:t>
          </a:r>
          <a:endParaRPr lang="sl-SI" sz="2600" b="1" kern="1200" dirty="0">
            <a:latin typeface="Comic Sans MS" pitchFamily="66" charset="0"/>
          </a:endParaRPr>
        </a:p>
      </dsp:txBody>
      <dsp:txXfrm>
        <a:off x="642451" y="3563675"/>
        <a:ext cx="8081139" cy="1092016"/>
      </dsp:txXfrm>
    </dsp:sp>
    <dsp:sp modelId="{25A0BFF5-3F55-4DE6-8FA8-4F0921846FF2}">
      <dsp:nvSpPr>
        <dsp:cNvPr id="0" name=""/>
        <dsp:cNvSpPr/>
      </dsp:nvSpPr>
      <dsp:spPr>
        <a:xfrm>
          <a:off x="0" y="6076189"/>
          <a:ext cx="8784976" cy="7056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7885579-D7F0-4F7C-886F-C677735E893E}">
      <dsp:nvSpPr>
        <dsp:cNvPr id="0" name=""/>
        <dsp:cNvSpPr/>
      </dsp:nvSpPr>
      <dsp:spPr>
        <a:xfrm>
          <a:off x="583376" y="5158286"/>
          <a:ext cx="8199289" cy="1331183"/>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2436" tIns="0" rIns="232436" bIns="0" numCol="1" spcCol="1270" anchor="ctr" anchorCtr="0">
          <a:noAutofit/>
        </a:bodyPr>
        <a:lstStyle/>
        <a:p>
          <a:pPr marL="0" lvl="0" indent="0" algn="ctr" defTabSz="1155700">
            <a:lnSpc>
              <a:spcPct val="90000"/>
            </a:lnSpc>
            <a:spcBef>
              <a:spcPct val="0"/>
            </a:spcBef>
            <a:spcAft>
              <a:spcPct val="35000"/>
            </a:spcAft>
            <a:buNone/>
          </a:pPr>
          <a:r>
            <a:rPr lang="sl-SI" sz="2600" b="1" kern="1200">
              <a:latin typeface="Comic Sans MS" pitchFamily="66" charset="0"/>
            </a:rPr>
            <a:t>Če ni nastavljiva, je potrebno zagotoviti podstavek za višjo delovno površino, namenjeno višjim delavcem. </a:t>
          </a:r>
          <a:endParaRPr lang="sl-SI" sz="2600" b="1" kern="1200" dirty="0">
            <a:latin typeface="Comic Sans MS" pitchFamily="66" charset="0"/>
          </a:endParaRPr>
        </a:p>
      </dsp:txBody>
      <dsp:txXfrm>
        <a:off x="648359" y="5223269"/>
        <a:ext cx="8069323" cy="1201217"/>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4F11B-06C2-45A0-A633-4098C233F7C4}">
      <dsp:nvSpPr>
        <dsp:cNvPr id="0" name=""/>
        <dsp:cNvSpPr/>
      </dsp:nvSpPr>
      <dsp:spPr>
        <a:xfrm>
          <a:off x="0" y="4490"/>
          <a:ext cx="8715436" cy="1485433"/>
        </a:xfrm>
        <a:prstGeom prst="roundRect">
          <a:avLst/>
        </a:prstGeom>
        <a:solidFill>
          <a:srgbClr val="0070C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sl-SI" sz="2000" b="1" kern="1200" dirty="0">
            <a:latin typeface="Comic Sans MS" pitchFamily="66"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sl-SI" sz="2000" b="1" kern="1200" dirty="0">
            <a:latin typeface="Comic Sans MS" pitchFamily="66"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sl-SI" sz="2000" b="1" kern="1200" dirty="0">
            <a:solidFill>
              <a:schemeClr val="bg1"/>
            </a:solidFill>
            <a:latin typeface="Comic Sans MS" pitchFamily="66"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sl-SI" sz="2000" b="1" kern="1200" dirty="0">
              <a:solidFill>
                <a:schemeClr val="bg1"/>
              </a:solidFill>
              <a:latin typeface="Comic Sans MS" pitchFamily="66" charset="0"/>
            </a:rPr>
            <a:t>Ne dovolite, da je vaš hrbet vaše breme! </a:t>
          </a:r>
          <a:endParaRPr lang="sl-SI" sz="2000" kern="1200" dirty="0">
            <a:solidFill>
              <a:schemeClr val="bg1"/>
            </a:solidFill>
            <a:latin typeface="Comic Sans MS" pitchFamily="66" charset="0"/>
          </a:endParaRPr>
        </a:p>
        <a:p>
          <a:pPr lvl="0" algn="ctr" defTabSz="889000">
            <a:lnSpc>
              <a:spcPct val="90000"/>
            </a:lnSpc>
            <a:spcBef>
              <a:spcPct val="0"/>
            </a:spcBef>
            <a:spcAft>
              <a:spcPct val="35000"/>
            </a:spcAft>
            <a:buNone/>
          </a:pPr>
          <a:endParaRPr lang="sl-SI" sz="2000" b="1" kern="1200" dirty="0">
            <a:solidFill>
              <a:schemeClr val="bg1"/>
            </a:solidFill>
            <a:latin typeface="Comic Sans MS" pitchFamily="66" charset="0"/>
          </a:endParaRPr>
        </a:p>
      </dsp:txBody>
      <dsp:txXfrm>
        <a:off x="72513" y="77003"/>
        <a:ext cx="8570410" cy="1340407"/>
      </dsp:txXfrm>
    </dsp:sp>
    <dsp:sp modelId="{B0D4EBE7-FBD7-49FF-98AF-CC559462A3A1}">
      <dsp:nvSpPr>
        <dsp:cNvPr id="0" name=""/>
        <dsp:cNvSpPr/>
      </dsp:nvSpPr>
      <dsp:spPr>
        <a:xfrm>
          <a:off x="0" y="1492427"/>
          <a:ext cx="8715436" cy="969895"/>
        </a:xfrm>
        <a:prstGeom prst="roundRect">
          <a:avLst/>
        </a:prstGeom>
        <a:solidFill>
          <a:srgbClr val="0070C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chemeClr val="bg1"/>
              </a:solidFill>
              <a:latin typeface="Comic Sans MS" pitchFamily="66" charset="0"/>
            </a:rPr>
            <a:t>V Evropi približno 24 % delavcev trpi zaradi bolečin v hrbtu, 22 % pa se  jih pritožuje zaradi drugih mišičnih obolenj.  </a:t>
          </a:r>
        </a:p>
      </dsp:txBody>
      <dsp:txXfrm>
        <a:off x="47346" y="1539773"/>
        <a:ext cx="8620744" cy="875203"/>
      </dsp:txXfrm>
    </dsp:sp>
    <dsp:sp modelId="{A40059DC-492C-48B0-B2CC-9EB2BD6F4663}">
      <dsp:nvSpPr>
        <dsp:cNvPr id="0" name=""/>
        <dsp:cNvSpPr/>
      </dsp:nvSpPr>
      <dsp:spPr>
        <a:xfrm>
          <a:off x="0" y="2464826"/>
          <a:ext cx="8715436" cy="729190"/>
        </a:xfrm>
        <a:prstGeom prst="roundRect">
          <a:avLst/>
        </a:prstGeom>
        <a:solidFill>
          <a:srgbClr val="0070C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chemeClr val="bg1"/>
              </a:solidFill>
              <a:latin typeface="Comic Sans MS" pitchFamily="66" charset="0"/>
            </a:rPr>
            <a:t>V novih državah članicah pa so ta obolenja še </a:t>
          </a:r>
          <a:r>
            <a:rPr lang="pl-PL" sz="2000" b="1" kern="1200" dirty="0">
              <a:solidFill>
                <a:schemeClr val="bg1"/>
              </a:solidFill>
              <a:latin typeface="Comic Sans MS" pitchFamily="66" charset="0"/>
            </a:rPr>
            <a:t>pogostejša, prvih je 39 %, drugih pa 36 %.</a:t>
          </a:r>
          <a:endParaRPr lang="sl-SI" sz="2000" b="1" kern="1200" dirty="0">
            <a:solidFill>
              <a:schemeClr val="bg1"/>
            </a:solidFill>
            <a:latin typeface="Comic Sans MS" pitchFamily="66" charset="0"/>
          </a:endParaRPr>
        </a:p>
      </dsp:txBody>
      <dsp:txXfrm>
        <a:off x="35596" y="2500422"/>
        <a:ext cx="8644244" cy="657998"/>
      </dsp:txXfrm>
    </dsp:sp>
    <dsp:sp modelId="{3B291210-879F-4E9B-A472-6819B89E8046}">
      <dsp:nvSpPr>
        <dsp:cNvPr id="0" name=""/>
        <dsp:cNvSpPr/>
      </dsp:nvSpPr>
      <dsp:spPr>
        <a:xfrm>
          <a:off x="0" y="3196520"/>
          <a:ext cx="8715436" cy="871539"/>
        </a:xfrm>
        <a:prstGeom prst="roundRect">
          <a:avLst/>
        </a:prstGeom>
        <a:solidFill>
          <a:srgbClr val="0070C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chemeClr val="bg1"/>
              </a:solidFill>
              <a:latin typeface="Comic Sans MS" pitchFamily="66" charset="0"/>
            </a:rPr>
            <a:t>Patološke spremembe v hrbtu so v Evropi vzrok za približno 50 % predčasnih upokojitev.</a:t>
          </a:r>
        </a:p>
      </dsp:txBody>
      <dsp:txXfrm>
        <a:off x="42545" y="3239065"/>
        <a:ext cx="8630346" cy="786449"/>
      </dsp:txXfrm>
    </dsp:sp>
    <dsp:sp modelId="{64CC0A73-C624-4836-B6E2-5298208E0888}">
      <dsp:nvSpPr>
        <dsp:cNvPr id="0" name=""/>
        <dsp:cNvSpPr/>
      </dsp:nvSpPr>
      <dsp:spPr>
        <a:xfrm>
          <a:off x="0" y="4070564"/>
          <a:ext cx="8715436" cy="756267"/>
        </a:xfrm>
        <a:prstGeom prst="roundRect">
          <a:avLst/>
        </a:prstGeom>
        <a:solidFill>
          <a:srgbClr val="0070C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5"/>
        </a:lnRef>
        <a:fillRef idx="2">
          <a:schemeClr val="accent5"/>
        </a:fillRef>
        <a:effectRef idx="1">
          <a:schemeClr val="accent5"/>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chemeClr val="bg1"/>
              </a:solidFill>
              <a:latin typeface="Comic Sans MS" pitchFamily="66" charset="0"/>
            </a:rPr>
            <a:t>To je eden glavnih vzrokov za odsotnost z dela v večini držav članic EU. </a:t>
          </a:r>
        </a:p>
      </dsp:txBody>
      <dsp:txXfrm>
        <a:off x="36918" y="4107482"/>
        <a:ext cx="8641600" cy="682431"/>
      </dsp:txXfrm>
    </dsp:sp>
    <dsp:sp modelId="{DC58389A-5948-4AB9-989A-7BDEDE821DAD}">
      <dsp:nvSpPr>
        <dsp:cNvPr id="0" name=""/>
        <dsp:cNvSpPr/>
      </dsp:nvSpPr>
      <dsp:spPr>
        <a:xfrm>
          <a:off x="0" y="4829335"/>
          <a:ext cx="8715436" cy="1738469"/>
        </a:xfrm>
        <a:prstGeom prst="roundRect">
          <a:avLst/>
        </a:prstGeom>
        <a:solidFill>
          <a:srgbClr val="0070C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sl-SI" sz="2000" b="1" kern="1200" dirty="0">
              <a:solidFill>
                <a:schemeClr val="bg1"/>
              </a:solidFill>
              <a:latin typeface="Comic Sans MS" pitchFamily="66" charset="0"/>
            </a:rPr>
            <a:t>Po evropski statistiki je 62 % delavcev v EU-27 četrtino ali več časa izpostavljenih ponavljajočim se gibom rok ali lakti, 46 % bolečim ali utrujajočim položajem, 35 odstotkov pa jih prenaša ali premika težka bremena.</a:t>
          </a:r>
        </a:p>
        <a:p>
          <a:pPr lvl="0" algn="ctr" defTabSz="800100">
            <a:lnSpc>
              <a:spcPct val="90000"/>
            </a:lnSpc>
            <a:spcBef>
              <a:spcPct val="0"/>
            </a:spcBef>
            <a:spcAft>
              <a:spcPct val="35000"/>
            </a:spcAft>
            <a:buNone/>
          </a:pPr>
          <a:endParaRPr lang="sl-SI" sz="1500" kern="1200" dirty="0"/>
        </a:p>
      </dsp:txBody>
      <dsp:txXfrm>
        <a:off x="84865" y="4914200"/>
        <a:ext cx="8545706" cy="156873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6F2F6-A124-4440-ABE8-72F637D5AE9E}">
      <dsp:nvSpPr>
        <dsp:cNvPr id="0" name=""/>
        <dsp:cNvSpPr/>
      </dsp:nvSpPr>
      <dsp:spPr>
        <a:xfrm>
          <a:off x="506541" y="4088963"/>
          <a:ext cx="7558374" cy="1068823"/>
        </a:xfrm>
        <a:prstGeom prst="roundRect">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b="1" kern="1200" dirty="0">
              <a:solidFill>
                <a:schemeClr val="tx1"/>
              </a:solidFill>
              <a:latin typeface="Comic Sans MS" pitchFamily="66" charset="0"/>
            </a:rPr>
            <a:t>Delavci, ki uporabljajo takšne naprave, niso izpostavljeni poškodbam in okvaram hrbtenice. Premeščanje težkih bremen po stopniščih je pogost vzrok za nezgode pri delu. </a:t>
          </a:r>
        </a:p>
      </dsp:txBody>
      <dsp:txXfrm>
        <a:off x="558717" y="4141139"/>
        <a:ext cx="7454022" cy="964471"/>
      </dsp:txXfrm>
    </dsp:sp>
    <dsp:sp modelId="{6274986C-2D38-44B0-979A-ED307D3992EB}">
      <dsp:nvSpPr>
        <dsp:cNvPr id="0" name=""/>
        <dsp:cNvSpPr/>
      </dsp:nvSpPr>
      <dsp:spPr>
        <a:xfrm>
          <a:off x="363695" y="5391201"/>
          <a:ext cx="7702353" cy="1064462"/>
        </a:xfrm>
        <a:prstGeom prst="roundRect">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b="1" kern="1200" dirty="0">
              <a:solidFill>
                <a:schemeClr val="tx1"/>
              </a:solidFill>
              <a:latin typeface="Comic Sans MS" pitchFamily="66" charset="0"/>
            </a:rPr>
            <a:t>Mehanska transportna sredstva omogočajo lažji ročni prenos bremen, eliminirajo ročni prenos bremen, ali celo potrebo po porivanju vozička (električni viličar). </a:t>
          </a:r>
        </a:p>
      </dsp:txBody>
      <dsp:txXfrm>
        <a:off x="415658" y="5443164"/>
        <a:ext cx="7598427" cy="960536"/>
      </dsp:txXfrm>
    </dsp:sp>
    <dsp:sp modelId="{85133877-CCA3-45AD-9DC8-5B7868429AEB}">
      <dsp:nvSpPr>
        <dsp:cNvPr id="0" name=""/>
        <dsp:cNvSpPr/>
      </dsp:nvSpPr>
      <dsp:spPr>
        <a:xfrm>
          <a:off x="867926" y="0"/>
          <a:ext cx="7052966" cy="864938"/>
        </a:xfrm>
        <a:prstGeom prst="roundRect">
          <a:avLst/>
        </a:prstGeom>
        <a:solidFill>
          <a:srgbClr val="FFC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b="1" kern="1200" dirty="0">
              <a:solidFill>
                <a:schemeClr val="tx1"/>
              </a:solidFill>
              <a:latin typeface="Comic Sans MS" pitchFamily="66" charset="0"/>
            </a:rPr>
            <a:t>Dobre prakse - trgovina </a:t>
          </a:r>
        </a:p>
        <a:p>
          <a:pPr marL="0" lvl="0" indent="0" algn="ctr" defTabSz="1066800">
            <a:lnSpc>
              <a:spcPct val="90000"/>
            </a:lnSpc>
            <a:spcBef>
              <a:spcPct val="0"/>
            </a:spcBef>
            <a:spcAft>
              <a:spcPct val="35000"/>
            </a:spcAft>
            <a:buNone/>
          </a:pPr>
          <a:r>
            <a:rPr lang="sl-SI" sz="2400" b="1" kern="1200" dirty="0">
              <a:solidFill>
                <a:schemeClr val="tx1"/>
              </a:solidFill>
              <a:latin typeface="Comic Sans MS" pitchFamily="66" charset="0"/>
            </a:rPr>
            <a:t>Izognite se, zmanjšajte, reorganizirajte!</a:t>
          </a:r>
        </a:p>
      </dsp:txBody>
      <dsp:txXfrm>
        <a:off x="910149" y="42223"/>
        <a:ext cx="6968520" cy="780492"/>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EA5F5-6E0D-4CCF-8DA1-8EBA8B088B3B}">
      <dsp:nvSpPr>
        <dsp:cNvPr id="0" name=""/>
        <dsp:cNvSpPr/>
      </dsp:nvSpPr>
      <dsp:spPr>
        <a:xfrm>
          <a:off x="2770375" y="0"/>
          <a:ext cx="3530971" cy="4538428"/>
        </a:xfrm>
        <a:prstGeom prst="roundRect">
          <a:avLst/>
        </a:prstGeom>
        <a:solidFill>
          <a:srgbClr val="FFC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hemeClr val="accent6"/>
        </a:lnRef>
        <a:fillRef idx="1">
          <a:schemeClr val="lt1"/>
        </a:fillRef>
        <a:effectRef idx="0">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b="1" kern="1200" dirty="0">
              <a:solidFill>
                <a:schemeClr val="tx1"/>
              </a:solidFill>
              <a:latin typeface="Comic Sans MS" pitchFamily="66" charset="0"/>
            </a:rPr>
            <a:t>Dvigovanje bremen preko ramenske višine povzroča velike obremenitve rok in vodi k mikro poškodbam. </a:t>
          </a:r>
        </a:p>
        <a:p>
          <a:pPr marL="0" lvl="0" indent="0" algn="ctr" defTabSz="1066800">
            <a:lnSpc>
              <a:spcPct val="90000"/>
            </a:lnSpc>
            <a:spcBef>
              <a:spcPct val="0"/>
            </a:spcBef>
            <a:spcAft>
              <a:spcPct val="35000"/>
            </a:spcAft>
            <a:buNone/>
          </a:pPr>
          <a:r>
            <a:rPr lang="sl-SI" sz="2400" b="1" kern="1200" dirty="0">
              <a:solidFill>
                <a:schemeClr val="tx1"/>
              </a:solidFill>
              <a:latin typeface="Comic Sans MS" pitchFamily="66" charset="0"/>
            </a:rPr>
            <a:t>Zato je v takšnih primerih nujno uporabljati mehanska pomagala.</a:t>
          </a:r>
        </a:p>
      </dsp:txBody>
      <dsp:txXfrm>
        <a:off x="2942743" y="172368"/>
        <a:ext cx="3186235" cy="4193692"/>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1FDC8-0330-4D9B-8AB9-E4DBAEA69A51}">
      <dsp:nvSpPr>
        <dsp:cNvPr id="0" name=""/>
        <dsp:cNvSpPr/>
      </dsp:nvSpPr>
      <dsp:spPr>
        <a:xfrm>
          <a:off x="2268882" y="3574186"/>
          <a:ext cx="4376682" cy="293620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b="1" kern="1200" dirty="0">
              <a:solidFill>
                <a:schemeClr val="bg1"/>
              </a:solidFill>
              <a:latin typeface="Comic Sans MS" pitchFamily="66" charset="0"/>
            </a:rPr>
            <a:t>Dobre prakse – gradbeništvo-Informacije za delavce in delodajalce.</a:t>
          </a:r>
        </a:p>
        <a:p>
          <a:pPr marL="0" lvl="0" indent="0" algn="ctr" defTabSz="1066800">
            <a:lnSpc>
              <a:spcPct val="90000"/>
            </a:lnSpc>
            <a:spcBef>
              <a:spcPct val="0"/>
            </a:spcBef>
            <a:spcAft>
              <a:spcPct val="35000"/>
            </a:spcAft>
            <a:buNone/>
          </a:pPr>
          <a:r>
            <a:rPr lang="sl-SI" sz="2400" b="1" kern="1200" dirty="0">
              <a:solidFill>
                <a:schemeClr val="bg1"/>
              </a:solidFill>
              <a:latin typeface="Comic Sans MS" pitchFamily="66" charset="0"/>
            </a:rPr>
            <a:t> Gradbeništvo- Izognite se, zmanjšajte, reorganizirajte!</a:t>
          </a:r>
        </a:p>
      </dsp:txBody>
      <dsp:txXfrm>
        <a:off x="2412216" y="3717520"/>
        <a:ext cx="4090014" cy="2649533"/>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781DF-7EC3-42E7-80E1-AF098D590A29}">
      <dsp:nvSpPr>
        <dsp:cNvPr id="0" name=""/>
        <dsp:cNvSpPr/>
      </dsp:nvSpPr>
      <dsp:spPr>
        <a:xfrm>
          <a:off x="481580" y="0"/>
          <a:ext cx="6853791" cy="1112846"/>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50800" dist="38100" dir="5400000" algn="t" rotWithShape="0">
            <a:prstClr val="black">
              <a:alpha val="40000"/>
            </a:prst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l-SI" sz="2000" b="1" kern="1200" dirty="0">
              <a:latin typeface="Comic Sans MS" pitchFamily="66" charset="0"/>
            </a:rPr>
            <a:t>Pravilnik o varnosti in zdravju s slikovnim zaslonom (Uradni list RS št. 30/2000 in št. 73/2005) se nanaša na “delovno mesto z računalnikom”, ki obsega: </a:t>
          </a:r>
          <a:endParaRPr lang="sl-SI" sz="2000" kern="1200" dirty="0"/>
        </a:p>
      </dsp:txBody>
      <dsp:txXfrm>
        <a:off x="514174" y="32594"/>
        <a:ext cx="6788603" cy="1047658"/>
      </dsp:txXfrm>
    </dsp:sp>
    <dsp:sp modelId="{AC805592-8CA7-4B2F-A861-48B9067956D7}">
      <dsp:nvSpPr>
        <dsp:cNvPr id="0" name=""/>
        <dsp:cNvSpPr/>
      </dsp:nvSpPr>
      <dsp:spPr>
        <a:xfrm>
          <a:off x="1166959" y="1112846"/>
          <a:ext cx="662906" cy="996697"/>
        </a:xfrm>
        <a:custGeom>
          <a:avLst/>
          <a:gdLst/>
          <a:ahLst/>
          <a:cxnLst/>
          <a:rect l="0" t="0" r="0" b="0"/>
          <a:pathLst>
            <a:path>
              <a:moveTo>
                <a:pt x="0" y="0"/>
              </a:moveTo>
              <a:lnTo>
                <a:pt x="0" y="996697"/>
              </a:lnTo>
              <a:lnTo>
                <a:pt x="662906" y="996697"/>
              </a:lnTo>
            </a:path>
          </a:pathLst>
        </a:custGeom>
        <a:noFill/>
        <a:ln w="38100" cap="flat" cmpd="sng" algn="ctr">
          <a:solidFill>
            <a:schemeClr val="accent1"/>
          </a:solidFill>
          <a:prstDash val="solid"/>
        </a:ln>
        <a:effectLst>
          <a:outerShdw blurRad="40000" dist="23000" dir="5400000" rotWithShape="0">
            <a:srgbClr val="000000">
              <a:alpha val="35000"/>
            </a:srgbClr>
          </a:outerShdw>
        </a:effectLst>
      </dsp:spPr>
      <dsp:style>
        <a:lnRef idx="3">
          <a:schemeClr val="accent1"/>
        </a:lnRef>
        <a:fillRef idx="0">
          <a:schemeClr val="accent1"/>
        </a:fillRef>
        <a:effectRef idx="2">
          <a:schemeClr val="accent1"/>
        </a:effectRef>
        <a:fontRef idx="minor">
          <a:schemeClr val="tx1"/>
        </a:fontRef>
      </dsp:style>
    </dsp:sp>
    <dsp:sp modelId="{874F7C25-AB45-40AD-839F-10AF64B2C808}">
      <dsp:nvSpPr>
        <dsp:cNvPr id="0" name=""/>
        <dsp:cNvSpPr/>
      </dsp:nvSpPr>
      <dsp:spPr>
        <a:xfrm>
          <a:off x="1829866" y="1363472"/>
          <a:ext cx="6451056" cy="1492144"/>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50800" dist="38100" dir="5400000" algn="t" rotWithShape="0">
            <a:prstClr val="black">
              <a:alpha val="40000"/>
            </a:prst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l-SI" sz="2000" b="1" kern="1200" dirty="0">
              <a:latin typeface="Comic Sans MS" pitchFamily="66" charset="0"/>
            </a:rPr>
            <a:t>računalnik: slikovni zaslon (način prikazovanja slike ni pomemben; katodna cev, LCD), tipkovnico, miško, tiskalnik, modem, zaslonski filter, zunanje disketne idr. pogone, programsko opremo itd.; </a:t>
          </a:r>
        </a:p>
      </dsp:txBody>
      <dsp:txXfrm>
        <a:off x="1873569" y="1407175"/>
        <a:ext cx="6363650" cy="1404738"/>
      </dsp:txXfrm>
    </dsp:sp>
    <dsp:sp modelId="{DF6816C0-9E45-4D44-B741-2F4AA9984FEC}">
      <dsp:nvSpPr>
        <dsp:cNvPr id="0" name=""/>
        <dsp:cNvSpPr/>
      </dsp:nvSpPr>
      <dsp:spPr>
        <a:xfrm>
          <a:off x="1166959" y="1112846"/>
          <a:ext cx="662906" cy="2059776"/>
        </a:xfrm>
        <a:custGeom>
          <a:avLst/>
          <a:gdLst/>
          <a:ahLst/>
          <a:cxnLst/>
          <a:rect l="0" t="0" r="0" b="0"/>
          <a:pathLst>
            <a:path>
              <a:moveTo>
                <a:pt x="0" y="0"/>
              </a:moveTo>
              <a:lnTo>
                <a:pt x="0" y="2059776"/>
              </a:lnTo>
              <a:lnTo>
                <a:pt x="662906" y="2059776"/>
              </a:lnTo>
            </a:path>
          </a:pathLst>
        </a:custGeom>
        <a:noFill/>
        <a:ln w="38100" cap="flat" cmpd="sng" algn="ctr">
          <a:solidFill>
            <a:schemeClr val="accent2"/>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5FDFE1F3-398F-4E79-BF7C-CA275DD9F022}">
      <dsp:nvSpPr>
        <dsp:cNvPr id="0" name=""/>
        <dsp:cNvSpPr/>
      </dsp:nvSpPr>
      <dsp:spPr>
        <a:xfrm>
          <a:off x="1829866" y="2953490"/>
          <a:ext cx="5853360" cy="438265"/>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50800" dist="38100" dir="5400000" algn="t" rotWithShape="0">
            <a:prstClr val="black">
              <a:alpha val="40000"/>
            </a:prst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sl-SI" sz="1800" b="1" kern="1200" dirty="0">
              <a:latin typeface="Comic Sans MS" pitchFamily="66" charset="0"/>
            </a:rPr>
            <a:t>držalo za predloge; </a:t>
          </a:r>
        </a:p>
      </dsp:txBody>
      <dsp:txXfrm>
        <a:off x="1842702" y="2966326"/>
        <a:ext cx="5827688" cy="412593"/>
      </dsp:txXfrm>
    </dsp:sp>
    <dsp:sp modelId="{DD4F015D-E10A-449F-A89D-EBD3069BD9DF}">
      <dsp:nvSpPr>
        <dsp:cNvPr id="0" name=""/>
        <dsp:cNvSpPr/>
      </dsp:nvSpPr>
      <dsp:spPr>
        <a:xfrm>
          <a:off x="1166959" y="1112846"/>
          <a:ext cx="662906" cy="2621569"/>
        </a:xfrm>
        <a:custGeom>
          <a:avLst/>
          <a:gdLst/>
          <a:ahLst/>
          <a:cxnLst/>
          <a:rect l="0" t="0" r="0" b="0"/>
          <a:pathLst>
            <a:path>
              <a:moveTo>
                <a:pt x="0" y="0"/>
              </a:moveTo>
              <a:lnTo>
                <a:pt x="0" y="2621569"/>
              </a:lnTo>
              <a:lnTo>
                <a:pt x="662906" y="2621569"/>
              </a:lnTo>
            </a:path>
          </a:pathLst>
        </a:custGeom>
        <a:noFill/>
        <a:ln w="38100" cap="flat" cmpd="sng" algn="ctr">
          <a:solidFill>
            <a:schemeClr val="accent3"/>
          </a:solidFill>
          <a:prstDash val="solid"/>
        </a:ln>
        <a:effectLst>
          <a:outerShdw blurRad="40000" dist="23000" dir="5400000" rotWithShape="0">
            <a:srgbClr val="000000">
              <a:alpha val="35000"/>
            </a:srgbClr>
          </a:outerShdw>
        </a:effectLst>
      </dsp:spPr>
      <dsp:style>
        <a:lnRef idx="3">
          <a:schemeClr val="accent3"/>
        </a:lnRef>
        <a:fillRef idx="0">
          <a:schemeClr val="accent3"/>
        </a:fillRef>
        <a:effectRef idx="2">
          <a:schemeClr val="accent3"/>
        </a:effectRef>
        <a:fontRef idx="minor">
          <a:schemeClr val="tx1"/>
        </a:fontRef>
      </dsp:style>
    </dsp:sp>
    <dsp:sp modelId="{78832D57-B1B1-440E-BF3E-AF0E313E4009}">
      <dsp:nvSpPr>
        <dsp:cNvPr id="0" name=""/>
        <dsp:cNvSpPr/>
      </dsp:nvSpPr>
      <dsp:spPr>
        <a:xfrm>
          <a:off x="1829866" y="3515283"/>
          <a:ext cx="5189203" cy="43826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50800" dist="38100" dir="5400000" algn="t"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sl-SI" sz="1800" b="1" kern="1200" dirty="0">
              <a:latin typeface="Comic Sans MS" pitchFamily="66" charset="0"/>
            </a:rPr>
            <a:t>delovni stol; </a:t>
          </a:r>
        </a:p>
      </dsp:txBody>
      <dsp:txXfrm>
        <a:off x="1842702" y="3528119"/>
        <a:ext cx="5163531" cy="412593"/>
      </dsp:txXfrm>
    </dsp:sp>
    <dsp:sp modelId="{91E40519-4D13-4CE6-B2F3-90FA919F312D}">
      <dsp:nvSpPr>
        <dsp:cNvPr id="0" name=""/>
        <dsp:cNvSpPr/>
      </dsp:nvSpPr>
      <dsp:spPr>
        <a:xfrm>
          <a:off x="1166959" y="1112846"/>
          <a:ext cx="662906" cy="3183353"/>
        </a:xfrm>
        <a:custGeom>
          <a:avLst/>
          <a:gdLst/>
          <a:ahLst/>
          <a:cxnLst/>
          <a:rect l="0" t="0" r="0" b="0"/>
          <a:pathLst>
            <a:path>
              <a:moveTo>
                <a:pt x="0" y="0"/>
              </a:moveTo>
              <a:lnTo>
                <a:pt x="0" y="3183353"/>
              </a:lnTo>
              <a:lnTo>
                <a:pt x="662906" y="3183353"/>
              </a:lnTo>
            </a:path>
          </a:pathLst>
        </a:custGeom>
        <a:noFill/>
        <a:ln w="38100" cap="flat" cmpd="sng" algn="ctr">
          <a:solidFill>
            <a:schemeClr val="accent4"/>
          </a:solidFill>
          <a:prstDash val="solid"/>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sp>
    <dsp:sp modelId="{8635A789-75A6-4B0B-B285-E76B52BC86D6}">
      <dsp:nvSpPr>
        <dsp:cNvPr id="0" name=""/>
        <dsp:cNvSpPr/>
      </dsp:nvSpPr>
      <dsp:spPr>
        <a:xfrm>
          <a:off x="1829866" y="4077067"/>
          <a:ext cx="5189203" cy="43826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50800" dist="38100" dir="5400000" algn="t" rotWithShape="0">
            <a:prstClr val="black">
              <a:alpha val="40000"/>
            </a:prst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sl-SI" sz="1800" b="1" kern="1200" dirty="0">
              <a:latin typeface="Comic Sans MS" pitchFamily="66" charset="0"/>
            </a:rPr>
            <a:t>delovno mizo ali delovno površin</a:t>
          </a:r>
          <a:r>
            <a:rPr lang="sl-SI" sz="1800" b="1" kern="1200" dirty="0"/>
            <a:t>o; </a:t>
          </a:r>
        </a:p>
      </dsp:txBody>
      <dsp:txXfrm>
        <a:off x="1842702" y="4089903"/>
        <a:ext cx="5163531" cy="412593"/>
      </dsp:txXfrm>
    </dsp:sp>
    <dsp:sp modelId="{91544F6D-A55A-458C-981D-38B456B8F348}">
      <dsp:nvSpPr>
        <dsp:cNvPr id="0" name=""/>
        <dsp:cNvSpPr/>
      </dsp:nvSpPr>
      <dsp:spPr>
        <a:xfrm>
          <a:off x="1166959" y="1112846"/>
          <a:ext cx="518110" cy="3779758"/>
        </a:xfrm>
        <a:custGeom>
          <a:avLst/>
          <a:gdLst/>
          <a:ahLst/>
          <a:cxnLst/>
          <a:rect l="0" t="0" r="0" b="0"/>
          <a:pathLst>
            <a:path>
              <a:moveTo>
                <a:pt x="0" y="0"/>
              </a:moveTo>
              <a:lnTo>
                <a:pt x="0" y="3779758"/>
              </a:lnTo>
              <a:lnTo>
                <a:pt x="518110" y="377975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9E9B33-28DC-4196-B909-2E87FBA35DA2}">
      <dsp:nvSpPr>
        <dsp:cNvPr id="0" name=""/>
        <dsp:cNvSpPr/>
      </dsp:nvSpPr>
      <dsp:spPr>
        <a:xfrm>
          <a:off x="1685069" y="4633285"/>
          <a:ext cx="5804278" cy="518639"/>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sl-SI" sz="1800" b="1" kern="1200" dirty="0">
              <a:latin typeface="Comic Sans MS" pitchFamily="66" charset="0"/>
            </a:rPr>
            <a:t>neposredno okolje, ki vpliva na delovno mesto (osvetljenost, hrup, mikroklima idr.); </a:t>
          </a:r>
          <a:endParaRPr lang="sl-SI" sz="1800" kern="1200" dirty="0"/>
        </a:p>
      </dsp:txBody>
      <dsp:txXfrm>
        <a:off x="1700259" y="4648475"/>
        <a:ext cx="5773898" cy="488259"/>
      </dsp:txXfrm>
    </dsp:sp>
    <dsp:sp modelId="{03396996-0241-448C-9391-239F426C75DF}">
      <dsp:nvSpPr>
        <dsp:cNvPr id="0" name=""/>
        <dsp:cNvSpPr/>
      </dsp:nvSpPr>
      <dsp:spPr>
        <a:xfrm>
          <a:off x="1166959" y="1112846"/>
          <a:ext cx="665167" cy="4402964"/>
        </a:xfrm>
        <a:custGeom>
          <a:avLst/>
          <a:gdLst/>
          <a:ahLst/>
          <a:cxnLst/>
          <a:rect l="0" t="0" r="0" b="0"/>
          <a:pathLst>
            <a:path>
              <a:moveTo>
                <a:pt x="0" y="0"/>
              </a:moveTo>
              <a:lnTo>
                <a:pt x="0" y="4402964"/>
              </a:lnTo>
              <a:lnTo>
                <a:pt x="665167" y="44029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B07A0D-7DC9-49B8-A481-E8455B073AA2}">
      <dsp:nvSpPr>
        <dsp:cNvPr id="0" name=""/>
        <dsp:cNvSpPr/>
      </dsp:nvSpPr>
      <dsp:spPr>
        <a:xfrm>
          <a:off x="1832127" y="5331429"/>
          <a:ext cx="5304074" cy="368762"/>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sl-SI" sz="1800" b="1" kern="1200" dirty="0">
              <a:latin typeface="Comic Sans MS" pitchFamily="66" charset="0"/>
            </a:rPr>
            <a:t>delovne naloge delavca. </a:t>
          </a:r>
          <a:endParaRPr lang="sl-SI" sz="1800" kern="1200" dirty="0"/>
        </a:p>
      </dsp:txBody>
      <dsp:txXfrm>
        <a:off x="1842928" y="5342230"/>
        <a:ext cx="5282472" cy="34716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2419E-A555-43D2-BC11-51D259F6E725}">
      <dsp:nvSpPr>
        <dsp:cNvPr id="0" name=""/>
        <dsp:cNvSpPr/>
      </dsp:nvSpPr>
      <dsp:spPr>
        <a:xfrm>
          <a:off x="0" y="587879"/>
          <a:ext cx="8496944" cy="93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9A6968F-7347-4C38-9004-D71D0BEFFBC8}">
      <dsp:nvSpPr>
        <dsp:cNvPr id="0" name=""/>
        <dsp:cNvSpPr/>
      </dsp:nvSpPr>
      <dsp:spPr>
        <a:xfrm>
          <a:off x="406600" y="93095"/>
          <a:ext cx="8090343" cy="109224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4815" tIns="0" rIns="224815" bIns="0" numCol="1" spcCol="1270" anchor="ctr" anchorCtr="0">
          <a:noAutofit/>
        </a:bodyPr>
        <a:lstStyle/>
        <a:p>
          <a:pPr marL="0" lvl="0" indent="0" algn="ctr" defTabSz="977900">
            <a:lnSpc>
              <a:spcPct val="90000"/>
            </a:lnSpc>
            <a:spcBef>
              <a:spcPct val="0"/>
            </a:spcBef>
            <a:spcAft>
              <a:spcPct val="35000"/>
            </a:spcAft>
            <a:buNone/>
          </a:pPr>
          <a:r>
            <a:rPr lang="sl-SI" sz="2200" b="1" kern="1200" dirty="0">
              <a:latin typeface="Comic Sans MS" pitchFamily="66" charset="0"/>
            </a:rPr>
            <a:t>Oprema, ki spada pod delovno površino, ne sme predstavljati nevarnosti za poškodbe ali zdravstveno okvaro delavca. </a:t>
          </a:r>
          <a:endParaRPr lang="sl-SI" sz="2200" kern="1200" dirty="0"/>
        </a:p>
      </dsp:txBody>
      <dsp:txXfrm>
        <a:off x="459919" y="146414"/>
        <a:ext cx="7983705" cy="985602"/>
      </dsp:txXfrm>
    </dsp:sp>
    <dsp:sp modelId="{4E6EEA33-A95E-4378-A4D2-39A0507A0C1E}">
      <dsp:nvSpPr>
        <dsp:cNvPr id="0" name=""/>
        <dsp:cNvSpPr/>
      </dsp:nvSpPr>
      <dsp:spPr>
        <a:xfrm>
          <a:off x="0" y="2266200"/>
          <a:ext cx="8496944" cy="93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4CD8A4F-F1B0-438B-B210-DAD695EC10CB}">
      <dsp:nvSpPr>
        <dsp:cNvPr id="0" name=""/>
        <dsp:cNvSpPr/>
      </dsp:nvSpPr>
      <dsp:spPr>
        <a:xfrm>
          <a:off x="404517" y="1720080"/>
          <a:ext cx="8090343" cy="109224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4815" tIns="0" rIns="224815" bIns="0" numCol="1" spcCol="1270" anchor="ctr" anchorCtr="0">
          <a:noAutofit/>
        </a:bodyPr>
        <a:lstStyle/>
        <a:p>
          <a:pPr marL="0" lvl="0" indent="0" algn="ctr" defTabSz="977900">
            <a:lnSpc>
              <a:spcPct val="90000"/>
            </a:lnSpc>
            <a:spcBef>
              <a:spcPct val="0"/>
            </a:spcBef>
            <a:spcAft>
              <a:spcPct val="35000"/>
            </a:spcAft>
            <a:buNone/>
          </a:pPr>
          <a:r>
            <a:rPr lang="sl-SI" sz="2200" b="1" kern="1200">
              <a:latin typeface="Comic Sans MS" pitchFamily="66" charset="0"/>
            </a:rPr>
            <a:t>Računalniški zaslon mora biti oddaljen od oči vsaj 500 mm, vendar ne toliko, da bi delavcu povzročal težave pri branju podatkov ali kakšne druge težave. </a:t>
          </a:r>
          <a:endParaRPr lang="sl-SI" sz="2200" b="1" kern="1200" dirty="0">
            <a:latin typeface="Comic Sans MS" pitchFamily="66" charset="0"/>
          </a:endParaRPr>
        </a:p>
      </dsp:txBody>
      <dsp:txXfrm>
        <a:off x="457836" y="1773399"/>
        <a:ext cx="7983705" cy="9856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D470F-DFBC-436C-9B87-9DC95243FE47}">
      <dsp:nvSpPr>
        <dsp:cNvPr id="0" name=""/>
        <dsp:cNvSpPr/>
      </dsp:nvSpPr>
      <dsp:spPr>
        <a:xfrm>
          <a:off x="4356484" y="906735"/>
          <a:ext cx="2913106" cy="413206"/>
        </a:xfrm>
        <a:custGeom>
          <a:avLst/>
          <a:gdLst/>
          <a:ahLst/>
          <a:cxnLst/>
          <a:rect l="0" t="0" r="0" b="0"/>
          <a:pathLst>
            <a:path>
              <a:moveTo>
                <a:pt x="0" y="0"/>
              </a:moveTo>
              <a:lnTo>
                <a:pt x="0" y="206603"/>
              </a:lnTo>
              <a:lnTo>
                <a:pt x="2913106" y="206603"/>
              </a:lnTo>
              <a:lnTo>
                <a:pt x="2913106" y="413206"/>
              </a:lnTo>
            </a:path>
          </a:pathLst>
        </a:custGeom>
        <a:noFill/>
        <a:ln w="38100" cap="flat" cmpd="sng" algn="ctr">
          <a:solidFill>
            <a:schemeClr val="accent1"/>
          </a:solidFill>
          <a:prstDash val="solid"/>
        </a:ln>
        <a:effectLst>
          <a:outerShdw blurRad="40000" dist="23000" dir="5400000" rotWithShape="0">
            <a:srgbClr val="000000">
              <a:alpha val="35000"/>
            </a:srgbClr>
          </a:outerShdw>
        </a:effectLst>
      </dsp:spPr>
      <dsp:style>
        <a:lnRef idx="3">
          <a:schemeClr val="accent1"/>
        </a:lnRef>
        <a:fillRef idx="0">
          <a:schemeClr val="accent1"/>
        </a:fillRef>
        <a:effectRef idx="2">
          <a:schemeClr val="accent1"/>
        </a:effectRef>
        <a:fontRef idx="minor">
          <a:schemeClr val="tx1"/>
        </a:fontRef>
      </dsp:style>
    </dsp:sp>
    <dsp:sp modelId="{07FBC633-537A-44D3-B123-60C17A4048AB}">
      <dsp:nvSpPr>
        <dsp:cNvPr id="0" name=""/>
        <dsp:cNvSpPr/>
      </dsp:nvSpPr>
      <dsp:spPr>
        <a:xfrm>
          <a:off x="4106494" y="906735"/>
          <a:ext cx="249989" cy="413206"/>
        </a:xfrm>
        <a:custGeom>
          <a:avLst/>
          <a:gdLst/>
          <a:ahLst/>
          <a:cxnLst/>
          <a:rect l="0" t="0" r="0" b="0"/>
          <a:pathLst>
            <a:path>
              <a:moveTo>
                <a:pt x="249989" y="0"/>
              </a:moveTo>
              <a:lnTo>
                <a:pt x="249989" y="206603"/>
              </a:lnTo>
              <a:lnTo>
                <a:pt x="0" y="206603"/>
              </a:lnTo>
              <a:lnTo>
                <a:pt x="0" y="413206"/>
              </a:lnTo>
            </a:path>
          </a:pathLst>
        </a:custGeom>
        <a:noFill/>
        <a:ln w="38100" cap="flat" cmpd="sng" algn="ctr">
          <a:solidFill>
            <a:schemeClr val="accent5"/>
          </a:solidFill>
          <a:prstDash val="solid"/>
        </a:ln>
        <a:effectLst>
          <a:outerShdw blurRad="40000" dist="230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sp>
    <dsp:sp modelId="{DA2819BF-08FF-4E62-AFAC-018CF89918B1}">
      <dsp:nvSpPr>
        <dsp:cNvPr id="0" name=""/>
        <dsp:cNvSpPr/>
      </dsp:nvSpPr>
      <dsp:spPr>
        <a:xfrm>
          <a:off x="1193387" y="906735"/>
          <a:ext cx="3163096" cy="413206"/>
        </a:xfrm>
        <a:custGeom>
          <a:avLst/>
          <a:gdLst/>
          <a:ahLst/>
          <a:cxnLst/>
          <a:rect l="0" t="0" r="0" b="0"/>
          <a:pathLst>
            <a:path>
              <a:moveTo>
                <a:pt x="3163096" y="0"/>
              </a:moveTo>
              <a:lnTo>
                <a:pt x="3163096" y="206603"/>
              </a:lnTo>
              <a:lnTo>
                <a:pt x="0" y="206603"/>
              </a:lnTo>
              <a:lnTo>
                <a:pt x="0" y="413206"/>
              </a:lnTo>
            </a:path>
          </a:pathLst>
        </a:custGeom>
        <a:noFill/>
        <a:ln w="38100" cap="flat" cmpd="sng" algn="ctr">
          <a:solidFill>
            <a:schemeClr val="accent2"/>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07D1B1A6-A391-4AF9-9388-5EABDFAF3EA5}">
      <dsp:nvSpPr>
        <dsp:cNvPr id="0" name=""/>
        <dsp:cNvSpPr/>
      </dsp:nvSpPr>
      <dsp:spPr>
        <a:xfrm>
          <a:off x="1268807" y="234762"/>
          <a:ext cx="6175352" cy="671972"/>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sl-SI" altLang="zh-CN" sz="2600" b="1" kern="1200" dirty="0">
              <a:solidFill>
                <a:srgbClr val="0000FF"/>
              </a:solidFill>
              <a:latin typeface="Comic Sans MS" pitchFamily="66" charset="0"/>
            </a:rPr>
            <a:t>Med najpogostejšimi vzroki pa so bili: </a:t>
          </a:r>
          <a:endParaRPr lang="sl-SI" sz="2600" kern="1200" dirty="0">
            <a:solidFill>
              <a:srgbClr val="0000FF"/>
            </a:solidFill>
          </a:endParaRPr>
        </a:p>
      </dsp:txBody>
      <dsp:txXfrm>
        <a:off x="1268807" y="234762"/>
        <a:ext cx="6175352" cy="671972"/>
      </dsp:txXfrm>
    </dsp:sp>
    <dsp:sp modelId="{074AF7AB-4F4B-44C7-9ABC-38CF86179DEB}">
      <dsp:nvSpPr>
        <dsp:cNvPr id="0" name=""/>
        <dsp:cNvSpPr/>
      </dsp:nvSpPr>
      <dsp:spPr>
        <a:xfrm>
          <a:off x="2959" y="1319941"/>
          <a:ext cx="2380856" cy="1082207"/>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sl-SI" altLang="zh-CN" sz="2400" b="1" kern="1200" dirty="0">
              <a:solidFill>
                <a:schemeClr val="tx1"/>
              </a:solidFill>
              <a:latin typeface="Comic Sans MS" pitchFamily="66" charset="0"/>
            </a:rPr>
            <a:t>padec z višine </a:t>
          </a:r>
        </a:p>
      </dsp:txBody>
      <dsp:txXfrm>
        <a:off x="2959" y="1319941"/>
        <a:ext cx="2380856" cy="1082207"/>
      </dsp:txXfrm>
    </dsp:sp>
    <dsp:sp modelId="{53AEA6AE-829A-4E92-8F1B-841F071ADF09}">
      <dsp:nvSpPr>
        <dsp:cNvPr id="0" name=""/>
        <dsp:cNvSpPr/>
      </dsp:nvSpPr>
      <dsp:spPr>
        <a:xfrm>
          <a:off x="2797022" y="1319941"/>
          <a:ext cx="2618942" cy="1082207"/>
        </a:xfrm>
        <a:prstGeom prst="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sl-SI" sz="2400" b="1" kern="1200" dirty="0">
              <a:latin typeface="Comic Sans MS" panose="030F0702030302020204" pitchFamily="66" charset="0"/>
            </a:rPr>
            <a:t>prevrnitev bremena na delavca </a:t>
          </a:r>
          <a:endParaRPr lang="sl-SI" altLang="zh-CN" sz="2400" b="1" kern="1200" dirty="0">
            <a:solidFill>
              <a:schemeClr val="tx1"/>
            </a:solidFill>
            <a:latin typeface="Comic Sans MS" panose="030F0702030302020204" pitchFamily="66" charset="0"/>
          </a:endParaRPr>
        </a:p>
      </dsp:txBody>
      <dsp:txXfrm>
        <a:off x="2797022" y="1319941"/>
        <a:ext cx="2618942" cy="1082207"/>
      </dsp:txXfrm>
    </dsp:sp>
    <dsp:sp modelId="{237B8C58-A308-4C2B-9890-23B4323608CD}">
      <dsp:nvSpPr>
        <dsp:cNvPr id="0" name=""/>
        <dsp:cNvSpPr/>
      </dsp:nvSpPr>
      <dsp:spPr>
        <a:xfrm>
          <a:off x="5829171" y="1319941"/>
          <a:ext cx="2880836" cy="108220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sl-SI" altLang="zh-CN" sz="2400" b="1" kern="1200" dirty="0">
              <a:solidFill>
                <a:schemeClr val="tx1"/>
              </a:solidFill>
              <a:latin typeface="Comic Sans MS" pitchFamily="66" charset="0"/>
            </a:rPr>
            <a:t>udar električnega toka</a:t>
          </a:r>
          <a:endParaRPr lang="sl-SI" sz="2400" b="1" kern="1200" dirty="0">
            <a:solidFill>
              <a:schemeClr val="tx1"/>
            </a:solidFill>
            <a:latin typeface="Comic Sans MS" pitchFamily="66" charset="0"/>
          </a:endParaRPr>
        </a:p>
      </dsp:txBody>
      <dsp:txXfrm>
        <a:off x="5829171" y="1319941"/>
        <a:ext cx="2880836" cy="10822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AB436-887F-4F48-BA19-19E2C6BEED22}">
      <dsp:nvSpPr>
        <dsp:cNvPr id="0" name=""/>
        <dsp:cNvSpPr/>
      </dsp:nvSpPr>
      <dsp:spPr>
        <a:xfrm>
          <a:off x="0" y="2763"/>
          <a:ext cx="8858312" cy="2160436"/>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3"/>
        </a:lnRef>
        <a:fillRef idx="2">
          <a:schemeClr val="accent3"/>
        </a:fillRef>
        <a:effectRef idx="1">
          <a:schemeClr val="accent3"/>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solidFill>
                <a:srgbClr val="0000FF"/>
              </a:solidFill>
              <a:latin typeface="Comic Sans MS" pitchFamily="66" charset="0"/>
            </a:rPr>
            <a:t>V poročilih EU so kostno-mišična obolenja najbolj splošno navedeni zdravstveni problem evropskih delavcev: </a:t>
          </a:r>
        </a:p>
      </dsp:txBody>
      <dsp:txXfrm>
        <a:off x="105464" y="108227"/>
        <a:ext cx="8647384" cy="1949508"/>
      </dsp:txXfrm>
    </dsp:sp>
    <dsp:sp modelId="{80F10D84-E98E-413E-871E-FD6666F68F6E}">
      <dsp:nvSpPr>
        <dsp:cNvPr id="0" name=""/>
        <dsp:cNvSpPr/>
      </dsp:nvSpPr>
      <dsp:spPr>
        <a:xfrm>
          <a:off x="0" y="2165142"/>
          <a:ext cx="8858312" cy="884538"/>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rgbClr val="008000"/>
              </a:solidFill>
              <a:latin typeface="Comic Sans MS" pitchFamily="66" charset="0"/>
            </a:rPr>
            <a:t>30 % se pritožuje nad bolečinami v hrbtenici; </a:t>
          </a:r>
        </a:p>
      </dsp:txBody>
      <dsp:txXfrm>
        <a:off x="43180" y="2208322"/>
        <a:ext cx="8771952" cy="798178"/>
      </dsp:txXfrm>
    </dsp:sp>
    <dsp:sp modelId="{EB9773ED-C03D-4E5F-9972-AA868551D08E}">
      <dsp:nvSpPr>
        <dsp:cNvPr id="0" name=""/>
        <dsp:cNvSpPr/>
      </dsp:nvSpPr>
      <dsp:spPr>
        <a:xfrm>
          <a:off x="0" y="3071831"/>
          <a:ext cx="8858312" cy="811561"/>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chemeClr val="tx1"/>
              </a:solidFill>
              <a:latin typeface="Comic Sans MS" pitchFamily="66" charset="0"/>
            </a:rPr>
            <a:t>17 % nad bolečinami v mišicah rok in nog; </a:t>
          </a:r>
        </a:p>
      </dsp:txBody>
      <dsp:txXfrm>
        <a:off x="39617" y="3111448"/>
        <a:ext cx="8779078" cy="732327"/>
      </dsp:txXfrm>
    </dsp:sp>
    <dsp:sp modelId="{6C086DBA-EC4C-4CCB-A993-1EAA3D292CCE}">
      <dsp:nvSpPr>
        <dsp:cNvPr id="0" name=""/>
        <dsp:cNvSpPr/>
      </dsp:nvSpPr>
      <dsp:spPr>
        <a:xfrm>
          <a:off x="0" y="3777155"/>
          <a:ext cx="8858312" cy="1031346"/>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3"/>
        </a:lnRef>
        <a:fillRef idx="2">
          <a:schemeClr val="accent3"/>
        </a:fillRef>
        <a:effectRef idx="1">
          <a:schemeClr val="accent3"/>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rgbClr val="C00000"/>
              </a:solidFill>
              <a:latin typeface="Comic Sans MS" pitchFamily="66" charset="0"/>
            </a:rPr>
            <a:t>45 % navaja delo v bolečem ali  utrujajočem položaju; </a:t>
          </a:r>
        </a:p>
      </dsp:txBody>
      <dsp:txXfrm>
        <a:off x="50346" y="3827501"/>
        <a:ext cx="8757620" cy="930654"/>
      </dsp:txXfrm>
    </dsp:sp>
    <dsp:sp modelId="{303AE90C-8102-4855-9DC2-33C1421A7E5E}">
      <dsp:nvSpPr>
        <dsp:cNvPr id="0" name=""/>
        <dsp:cNvSpPr/>
      </dsp:nvSpPr>
      <dsp:spPr>
        <a:xfrm>
          <a:off x="0" y="4898415"/>
          <a:ext cx="8858312" cy="1671116"/>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rgbClr val="008000"/>
              </a:solidFill>
              <a:latin typeface="Comic Sans MS" pitchFamily="66" charset="0"/>
            </a:rPr>
            <a:t>Več kot 30 % jih trdi, da trpijo zaradi bolečin v hrbtenici, </a:t>
          </a:r>
          <a:r>
            <a:rPr lang="sl-SI" sz="2800" b="1" kern="1200" dirty="0">
              <a:solidFill>
                <a:srgbClr val="0000FF"/>
              </a:solidFill>
              <a:latin typeface="Comic Sans MS" pitchFamily="66" charset="0"/>
            </a:rPr>
            <a:t>kar znaša skupaj 44 milijonov evropskih delavcev.</a:t>
          </a:r>
          <a:endParaRPr lang="sl-SI" sz="2800" b="1" kern="1200" dirty="0"/>
        </a:p>
      </dsp:txBody>
      <dsp:txXfrm>
        <a:off x="81577" y="4979992"/>
        <a:ext cx="8695158" cy="15079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D8E3C-17F7-4E38-AFB7-78925EEF0F2D}">
      <dsp:nvSpPr>
        <dsp:cNvPr id="0" name=""/>
        <dsp:cNvSpPr/>
      </dsp:nvSpPr>
      <dsp:spPr>
        <a:xfrm>
          <a:off x="0" y="585"/>
          <a:ext cx="8715436" cy="108590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7 % delavcev v EU pravi, da njihovo delo vsebuje kratke in ponavljajoče naloge; </a:t>
          </a:r>
        </a:p>
      </dsp:txBody>
      <dsp:txXfrm>
        <a:off x="53010" y="53595"/>
        <a:ext cx="8609416" cy="979886"/>
      </dsp:txXfrm>
    </dsp:sp>
    <dsp:sp modelId="{F64A8572-D059-445B-8DFA-3CAB90119E62}">
      <dsp:nvSpPr>
        <dsp:cNvPr id="0" name=""/>
        <dsp:cNvSpPr/>
      </dsp:nvSpPr>
      <dsp:spPr>
        <a:xfrm>
          <a:off x="0" y="1097629"/>
          <a:ext cx="8715436" cy="1085906"/>
        </a:xfrm>
        <a:prstGeom prst="roundRect">
          <a:avLst/>
        </a:prstGeom>
        <a:gradFill rotWithShape="0">
          <a:gsLst>
            <a:gs pos="0">
              <a:schemeClr val="accent2">
                <a:hueOff val="936304"/>
                <a:satOff val="-1168"/>
                <a:lumOff val="275"/>
                <a:alphaOff val="0"/>
                <a:tint val="50000"/>
                <a:satMod val="300000"/>
              </a:schemeClr>
            </a:gs>
            <a:gs pos="35000">
              <a:schemeClr val="accent2">
                <a:hueOff val="936304"/>
                <a:satOff val="-1168"/>
                <a:lumOff val="275"/>
                <a:alphaOff val="0"/>
                <a:tint val="37000"/>
                <a:satMod val="300000"/>
              </a:schemeClr>
            </a:gs>
            <a:gs pos="100000">
              <a:schemeClr val="accent2">
                <a:hueOff val="936304"/>
                <a:satOff val="-1168"/>
                <a:lumOff val="27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57 % jih pravi da uporabljajo ponavljajoče gibe rok in dlani; </a:t>
          </a:r>
        </a:p>
      </dsp:txBody>
      <dsp:txXfrm>
        <a:off x="53010" y="1150639"/>
        <a:ext cx="8609416" cy="979886"/>
      </dsp:txXfrm>
    </dsp:sp>
    <dsp:sp modelId="{EB2F066D-DD42-4743-8BBF-82A026AA1C4A}">
      <dsp:nvSpPr>
        <dsp:cNvPr id="0" name=""/>
        <dsp:cNvSpPr/>
      </dsp:nvSpPr>
      <dsp:spPr>
        <a:xfrm>
          <a:off x="0" y="2194672"/>
          <a:ext cx="8715436" cy="1085906"/>
        </a:xfrm>
        <a:prstGeom prst="roundRect">
          <a:avLst/>
        </a:prstGeom>
        <a:gradFill rotWithShape="0">
          <a:gsLst>
            <a:gs pos="0">
              <a:schemeClr val="accent2">
                <a:hueOff val="1872608"/>
                <a:satOff val="-2336"/>
                <a:lumOff val="549"/>
                <a:alphaOff val="0"/>
                <a:tint val="50000"/>
                <a:satMod val="300000"/>
              </a:schemeClr>
            </a:gs>
            <a:gs pos="35000">
              <a:schemeClr val="accent2">
                <a:hueOff val="1872608"/>
                <a:satOff val="-2336"/>
                <a:lumOff val="549"/>
                <a:alphaOff val="0"/>
                <a:tint val="37000"/>
                <a:satMod val="300000"/>
              </a:schemeClr>
            </a:gs>
            <a:gs pos="100000">
              <a:schemeClr val="accent2">
                <a:hueOff val="1872608"/>
                <a:satOff val="-2336"/>
                <a:lumOff val="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56 % ima točno določene časovne roke; </a:t>
          </a:r>
        </a:p>
      </dsp:txBody>
      <dsp:txXfrm>
        <a:off x="53010" y="2247682"/>
        <a:ext cx="8609416" cy="979886"/>
      </dsp:txXfrm>
    </dsp:sp>
    <dsp:sp modelId="{10FE0160-32B3-4466-9196-87009CA9A023}">
      <dsp:nvSpPr>
        <dsp:cNvPr id="0" name=""/>
        <dsp:cNvSpPr/>
      </dsp:nvSpPr>
      <dsp:spPr>
        <a:xfrm>
          <a:off x="0" y="3291716"/>
          <a:ext cx="8715436" cy="1085906"/>
        </a:xfrm>
        <a:prstGeom prst="roundRect">
          <a:avLst/>
        </a:prstGeom>
        <a:gradFill rotWithShape="0">
          <a:gsLst>
            <a:gs pos="0">
              <a:schemeClr val="accent2">
                <a:hueOff val="2808911"/>
                <a:satOff val="-3503"/>
                <a:lumOff val="824"/>
                <a:alphaOff val="0"/>
                <a:tint val="50000"/>
                <a:satMod val="300000"/>
              </a:schemeClr>
            </a:gs>
            <a:gs pos="35000">
              <a:schemeClr val="accent2">
                <a:hueOff val="2808911"/>
                <a:satOff val="-3503"/>
                <a:lumOff val="824"/>
                <a:alphaOff val="0"/>
                <a:tint val="37000"/>
                <a:satMod val="300000"/>
              </a:schemeClr>
            </a:gs>
            <a:gs pos="100000">
              <a:schemeClr val="accent2">
                <a:hueOff val="2808911"/>
                <a:satOff val="-3503"/>
                <a:lumOff val="8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54 % mora delati zelo hitro; </a:t>
          </a:r>
        </a:p>
      </dsp:txBody>
      <dsp:txXfrm>
        <a:off x="53010" y="3344726"/>
        <a:ext cx="8609416" cy="979886"/>
      </dsp:txXfrm>
    </dsp:sp>
    <dsp:sp modelId="{761F93C9-2E20-4E3A-9E49-43D4AC1A908B}">
      <dsp:nvSpPr>
        <dsp:cNvPr id="0" name=""/>
        <dsp:cNvSpPr/>
      </dsp:nvSpPr>
      <dsp:spPr>
        <a:xfrm>
          <a:off x="0" y="4388760"/>
          <a:ext cx="8715436" cy="1085906"/>
        </a:xfrm>
        <a:prstGeom prst="roundRect">
          <a:avLst/>
        </a:prstGeom>
        <a:gradFill rotWithShape="0">
          <a:gsLst>
            <a:gs pos="0">
              <a:schemeClr val="accent2">
                <a:hueOff val="3745215"/>
                <a:satOff val="-4671"/>
                <a:lumOff val="1098"/>
                <a:alphaOff val="0"/>
                <a:tint val="50000"/>
                <a:satMod val="300000"/>
              </a:schemeClr>
            </a:gs>
            <a:gs pos="35000">
              <a:schemeClr val="accent2">
                <a:hueOff val="3745215"/>
                <a:satOff val="-4671"/>
                <a:lumOff val="1098"/>
                <a:alphaOff val="0"/>
                <a:tint val="37000"/>
                <a:satMod val="300000"/>
              </a:schemeClr>
            </a:gs>
            <a:gs pos="100000">
              <a:schemeClr val="accent2">
                <a:hueOff val="3745215"/>
                <a:satOff val="-4671"/>
                <a:lumOff val="109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42 % nimajo možnosti pri izbiri odmora; </a:t>
          </a:r>
        </a:p>
      </dsp:txBody>
      <dsp:txXfrm>
        <a:off x="53010" y="4441770"/>
        <a:ext cx="8609416" cy="979886"/>
      </dsp:txXfrm>
    </dsp:sp>
    <dsp:sp modelId="{CDE5F886-7089-40E4-B057-9D92C59A2228}">
      <dsp:nvSpPr>
        <dsp:cNvPr id="0" name=""/>
        <dsp:cNvSpPr/>
      </dsp:nvSpPr>
      <dsp:spPr>
        <a:xfrm>
          <a:off x="0" y="5485804"/>
          <a:ext cx="8715436" cy="1085906"/>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l-SI" sz="3200" b="1" kern="1200" dirty="0">
              <a:latin typeface="Comic Sans MS" pitchFamily="66" charset="0"/>
            </a:rPr>
            <a:t>31 % nima izbire hitrosti dela </a:t>
          </a:r>
        </a:p>
      </dsp:txBody>
      <dsp:txXfrm>
        <a:off x="53010" y="5538814"/>
        <a:ext cx="8609416" cy="9798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E28A1-B371-4895-8B8D-6898E26DBC5E}">
      <dsp:nvSpPr>
        <dsp:cNvPr id="0" name=""/>
        <dsp:cNvSpPr/>
      </dsp:nvSpPr>
      <dsp:spPr>
        <a:xfrm>
          <a:off x="0" y="0"/>
          <a:ext cx="8893652" cy="53869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4450" dist="27940" dir="5400000" algn="ctr" rotWithShape="0">
            <a:srgbClr val="000000">
              <a:alpha val="3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rgbClr val="008000"/>
              </a:solidFill>
              <a:latin typeface="Comic Sans MS" pitchFamily="66" charset="0"/>
            </a:rPr>
            <a:t>Zmanjševanje ekonomskih stroškov</a:t>
          </a:r>
        </a:p>
      </dsp:txBody>
      <dsp:txXfrm>
        <a:off x="26297" y="26297"/>
        <a:ext cx="8841058" cy="486096"/>
      </dsp:txXfrm>
    </dsp:sp>
    <dsp:sp modelId="{AC83E98A-8799-46AA-9EDB-E3295024C957}">
      <dsp:nvSpPr>
        <dsp:cNvPr id="0" name=""/>
        <dsp:cNvSpPr/>
      </dsp:nvSpPr>
      <dsp:spPr>
        <a:xfrm>
          <a:off x="0" y="543194"/>
          <a:ext cx="8893652" cy="1034181"/>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l-SI" sz="2200" b="1" kern="1200" dirty="0">
              <a:latin typeface="Comic Sans MS" pitchFamily="66" charset="0"/>
            </a:rPr>
            <a:t>Ocene držav članic glede stroškov zaradi z delom povezanih bolezni gibljejo od 2.6 do 3.8% bruto nacionalnega proizvoda (BNP).</a:t>
          </a:r>
        </a:p>
      </dsp:txBody>
      <dsp:txXfrm>
        <a:off x="50485" y="593679"/>
        <a:ext cx="8792682" cy="933211"/>
      </dsp:txXfrm>
    </dsp:sp>
    <dsp:sp modelId="{A3DC6A4E-5A85-4CAC-AF8D-12EFB65C4E70}">
      <dsp:nvSpPr>
        <dsp:cNvPr id="0" name=""/>
        <dsp:cNvSpPr/>
      </dsp:nvSpPr>
      <dsp:spPr>
        <a:xfrm>
          <a:off x="0" y="1577985"/>
          <a:ext cx="8893652" cy="1073458"/>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5"/>
        </a:lnRef>
        <a:fillRef idx="2">
          <a:schemeClr val="accent5"/>
        </a:fillRef>
        <a:effectRef idx="1">
          <a:schemeClr val="accent5"/>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l-SI" sz="2200" b="1" kern="1200" dirty="0">
              <a:latin typeface="Comic Sans MS" pitchFamily="66" charset="0"/>
            </a:rPr>
            <a:t>Po vsej verjetnosti 40-50% - teh stroškov je pripisanih KMB. Razpoložljiva ocena stroškov za KMB je med 0.5% in 2% BNP.</a:t>
          </a:r>
        </a:p>
      </dsp:txBody>
      <dsp:txXfrm>
        <a:off x="52402" y="1630387"/>
        <a:ext cx="8788848" cy="968654"/>
      </dsp:txXfrm>
    </dsp:sp>
    <dsp:sp modelId="{59343BD7-3730-4231-A205-CA41B228C4D7}">
      <dsp:nvSpPr>
        <dsp:cNvPr id="0" name=""/>
        <dsp:cNvSpPr/>
      </dsp:nvSpPr>
      <dsp:spPr>
        <a:xfrm>
          <a:off x="0" y="2652053"/>
          <a:ext cx="8893652" cy="1010650"/>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b="1" kern="1200" dirty="0">
              <a:latin typeface="Comic Sans MS" pitchFamily="66" charset="0"/>
            </a:rPr>
            <a:t>V Evropi je vsako leto zaradi bolezni, povezani z delom, izgubljenih več kot 600 milijonov delovnih dni.</a:t>
          </a:r>
        </a:p>
      </dsp:txBody>
      <dsp:txXfrm>
        <a:off x="49336" y="2701389"/>
        <a:ext cx="8794980" cy="911978"/>
      </dsp:txXfrm>
    </dsp:sp>
    <dsp:sp modelId="{668BE092-25BE-481F-B506-23CC1BDD2673}">
      <dsp:nvSpPr>
        <dsp:cNvPr id="0" name=""/>
        <dsp:cNvSpPr/>
      </dsp:nvSpPr>
      <dsp:spPr>
        <a:xfrm>
          <a:off x="0" y="3663313"/>
          <a:ext cx="8893652" cy="2905087"/>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3"/>
        </a:lnRef>
        <a:fillRef idx="2">
          <a:schemeClr val="accent3"/>
        </a:fillRef>
        <a:effectRef idx="1">
          <a:schemeClr val="accent3"/>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l-SI" sz="2200" b="1" kern="1200" dirty="0">
              <a:latin typeface="Comic Sans MS" pitchFamily="66" charset="0"/>
            </a:rPr>
            <a:t>Stroški za evropsko gospodarstvo vključujejo: </a:t>
          </a:r>
        </a:p>
        <a:p>
          <a:pPr marL="0" lvl="0" indent="0" algn="l" defTabSz="977900">
            <a:lnSpc>
              <a:spcPct val="90000"/>
            </a:lnSpc>
            <a:spcBef>
              <a:spcPct val="0"/>
            </a:spcBef>
            <a:spcAft>
              <a:spcPct val="35000"/>
            </a:spcAft>
            <a:buNone/>
          </a:pPr>
          <a:r>
            <a:rPr lang="sl-SI" sz="2200" b="1" kern="1200" dirty="0">
              <a:latin typeface="Comic Sans MS" pitchFamily="66" charset="0"/>
            </a:rPr>
            <a:t>izgube v proizvodnji; </a:t>
          </a:r>
        </a:p>
        <a:p>
          <a:pPr marL="0" lvl="0" indent="0" algn="l" defTabSz="977900">
            <a:lnSpc>
              <a:spcPct val="90000"/>
            </a:lnSpc>
            <a:spcBef>
              <a:spcPct val="0"/>
            </a:spcBef>
            <a:spcAft>
              <a:spcPct val="35000"/>
            </a:spcAft>
            <a:buNone/>
          </a:pPr>
          <a:r>
            <a:rPr lang="sl-SI" sz="2200" b="1" kern="1200" dirty="0">
              <a:latin typeface="Comic Sans MS" pitchFamily="66" charset="0"/>
            </a:rPr>
            <a:t>bolezni delavcev, odškodnine in stroške zavarovanja;</a:t>
          </a:r>
        </a:p>
        <a:p>
          <a:pPr marL="0" lvl="0" indent="0" algn="l" defTabSz="977900">
            <a:lnSpc>
              <a:spcPct val="90000"/>
            </a:lnSpc>
            <a:spcBef>
              <a:spcPct val="0"/>
            </a:spcBef>
            <a:spcAft>
              <a:spcPct val="35000"/>
            </a:spcAft>
            <a:buNone/>
          </a:pPr>
          <a:r>
            <a:rPr lang="sl-SI" sz="2200" b="1" kern="1200" dirty="0">
              <a:latin typeface="Comic Sans MS" pitchFamily="66" charset="0"/>
            </a:rPr>
            <a:t>izgubo izurjenih delavcev in stroške pridobivanja ter uvajanja novih delavcev; </a:t>
          </a:r>
        </a:p>
        <a:p>
          <a:pPr marL="0" lvl="0" indent="0" algn="l" defTabSz="977900">
            <a:lnSpc>
              <a:spcPct val="90000"/>
            </a:lnSpc>
            <a:spcBef>
              <a:spcPct val="0"/>
            </a:spcBef>
            <a:spcAft>
              <a:spcPct val="35000"/>
            </a:spcAft>
            <a:buNone/>
          </a:pPr>
          <a:r>
            <a:rPr lang="sl-SI" sz="2200" b="1" kern="1200" dirty="0">
              <a:latin typeface="Comic Sans MS" pitchFamily="66" charset="0"/>
            </a:rPr>
            <a:t>vpliv slabega počutja in bolezni na kakovost delavčevega dela.</a:t>
          </a:r>
        </a:p>
      </dsp:txBody>
      <dsp:txXfrm>
        <a:off x="141815" y="3805128"/>
        <a:ext cx="8610022" cy="26214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1F83B-6136-4844-8DDD-F85F3424CCB7}">
      <dsp:nvSpPr>
        <dsp:cNvPr id="0" name=""/>
        <dsp:cNvSpPr/>
      </dsp:nvSpPr>
      <dsp:spPr>
        <a:xfrm>
          <a:off x="0" y="1312262"/>
          <a:ext cx="8174712" cy="4854133"/>
        </a:xfrm>
        <a:prstGeom prst="rect">
          <a:avLst/>
        </a:prstGeom>
        <a:blipFill rotWithShape="0">
          <a:blip xmlns:r="http://schemas.openxmlformats.org/officeDocument/2006/relationships" r:embed="rId1"/>
          <a:stretch>
            <a:fillRect/>
          </a:stretch>
        </a:blipFill>
        <a:ln>
          <a:solidFill>
            <a:srgbClr val="0000FF"/>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endParaRPr lang="sl-SI" sz="4000" b="1" kern="1200" dirty="0">
            <a:solidFill>
              <a:srgbClr val="0000FF"/>
            </a:solidFill>
            <a:latin typeface="Comic Sans MS" pitchFamily="66" charset="0"/>
          </a:endParaRPr>
        </a:p>
      </dsp:txBody>
      <dsp:txXfrm>
        <a:off x="0" y="1312262"/>
        <a:ext cx="8174712" cy="4854133"/>
      </dsp:txXfrm>
    </dsp:sp>
    <dsp:sp modelId="{8C5D64A1-867A-49A4-ABF5-FD338FBD210C}">
      <dsp:nvSpPr>
        <dsp:cNvPr id="0" name=""/>
        <dsp:cNvSpPr/>
      </dsp:nvSpPr>
      <dsp:spPr>
        <a:xfrm rot="10800000">
          <a:off x="0" y="78584"/>
          <a:ext cx="8174712" cy="1384431"/>
        </a:xfrm>
        <a:prstGeom prst="upArrowCallout">
          <a:avLst/>
        </a:prstGeom>
        <a:solidFill>
          <a:srgbClr val="99FF99">
            <a:alpha val="49804"/>
          </a:srgbClr>
        </a:solidFill>
        <a:ln>
          <a:solidFill>
            <a:srgbClr val="FFC000"/>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sl-SI" sz="4800" b="1" kern="1200" dirty="0">
              <a:solidFill>
                <a:srgbClr val="993300"/>
              </a:solidFill>
              <a:latin typeface="Comic Sans MS" pitchFamily="66" charset="0"/>
            </a:rPr>
            <a:t>Kaj je Ergonomija?</a:t>
          </a:r>
          <a:endParaRPr lang="sl-SI" sz="4800" kern="1200" dirty="0">
            <a:solidFill>
              <a:srgbClr val="993300"/>
            </a:solidFill>
          </a:endParaRPr>
        </a:p>
      </dsp:txBody>
      <dsp:txXfrm rot="10800000">
        <a:off x="0" y="78584"/>
        <a:ext cx="8174712" cy="89956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r">
              <a:defRPr sz="1200"/>
            </a:lvl1pPr>
          </a:lstStyle>
          <a:p>
            <a:fld id="{36BF2669-AEF3-4298-90FA-5EFBDB1AD25D}" type="datetimeFigureOut">
              <a:rPr lang="sl-SI" smtClean="0"/>
              <a:t>14. 10. 2020</a:t>
            </a:fld>
            <a:endParaRPr lang="sl-SI"/>
          </a:p>
        </p:txBody>
      </p:sp>
      <p:sp>
        <p:nvSpPr>
          <p:cNvPr id="4" name="Footer Placeholder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a:defRPr sz="1200"/>
            </a:lvl1pPr>
          </a:lstStyle>
          <a:p>
            <a:endParaRPr lang="sl-SI"/>
          </a:p>
        </p:txBody>
      </p:sp>
      <p:sp>
        <p:nvSpPr>
          <p:cNvPr id="5" name="Slide Number Placeholder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r">
              <a:defRPr sz="1200"/>
            </a:lvl1pPr>
          </a:lstStyle>
          <a:p>
            <a:fld id="{9D46E062-4537-4967-8787-A349AD1CBD25}" type="slidenum">
              <a:rPr lang="sl-SI" smtClean="0"/>
              <a:t>‹#›</a:t>
            </a:fld>
            <a:endParaRPr lang="sl-SI"/>
          </a:p>
        </p:txBody>
      </p:sp>
    </p:spTree>
    <p:extLst>
      <p:ext uri="{BB962C8B-B14F-4D97-AF65-F5344CB8AC3E}">
        <p14:creationId xmlns:p14="http://schemas.microsoft.com/office/powerpoint/2010/main" val="11468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777607" y="0"/>
            <a:ext cx="2889938" cy="496411"/>
          </a:xfrm>
          <a:prstGeom prst="rect">
            <a:avLst/>
          </a:prstGeom>
        </p:spPr>
        <p:txBody>
          <a:bodyPr vert="horz" lIns="91440" tIns="45720" rIns="91440" bIns="45720" rtlCol="0"/>
          <a:lstStyle>
            <a:lvl1pPr algn="r">
              <a:defRPr sz="1200"/>
            </a:lvl1pPr>
          </a:lstStyle>
          <a:p>
            <a:fld id="{CC52A3D6-16E5-4A69-8068-312FA0DC07A8}" type="datetimeFigureOut">
              <a:rPr lang="sl-SI" smtClean="0"/>
              <a:pPr/>
              <a:t>14. 10. 2020</a:t>
            </a:fld>
            <a:endParaRPr lang="sl-SI"/>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66909" y="4715907"/>
            <a:ext cx="533527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9430091"/>
            <a:ext cx="2889938" cy="496411"/>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777607" y="9430091"/>
            <a:ext cx="2889938" cy="496411"/>
          </a:xfrm>
          <a:prstGeom prst="rect">
            <a:avLst/>
          </a:prstGeom>
        </p:spPr>
        <p:txBody>
          <a:bodyPr vert="horz" lIns="91440" tIns="45720" rIns="91440" bIns="45720" rtlCol="0" anchor="b"/>
          <a:lstStyle>
            <a:lvl1pPr algn="r">
              <a:defRPr sz="1200"/>
            </a:lvl1pPr>
          </a:lstStyle>
          <a:p>
            <a:fld id="{66C15CA1-24A5-431C-9638-26405FBB3D15}" type="slidenum">
              <a:rPr lang="sl-SI" smtClean="0"/>
              <a:pPr/>
              <a:t>‹#›</a:t>
            </a:fld>
            <a:endParaRPr lang="sl-SI"/>
          </a:p>
        </p:txBody>
      </p:sp>
    </p:spTree>
    <p:extLst>
      <p:ext uri="{BB962C8B-B14F-4D97-AF65-F5344CB8AC3E}">
        <p14:creationId xmlns:p14="http://schemas.microsoft.com/office/powerpoint/2010/main" val="23530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EF2D2C4-64A3-4D71-81ED-209DB669DE0B}" type="slidenum">
              <a:rPr lang="sl-SI" sz="1200"/>
              <a:pPr algn="r"/>
              <a:t>1</a:t>
            </a:fld>
            <a:endParaRPr lang="sl-SI" sz="1200" dirty="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E132D90-EEE4-423D-B21A-1023C2193D84}" type="slidenum">
              <a:rPr lang="sl-SI" sz="1200"/>
              <a:pPr algn="r"/>
              <a:t>13</a:t>
            </a:fld>
            <a:endParaRPr lang="sl-SI" sz="1200" dirty="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E132D90-EEE4-423D-B21A-1023C2193D84}" type="slidenum">
              <a:rPr lang="sl-SI" sz="1200"/>
              <a:pPr algn="r"/>
              <a:t>14</a:t>
            </a:fld>
            <a:endParaRPr lang="sl-SI" sz="1200" dirty="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E132D90-EEE4-423D-B21A-1023C2193D84}" type="slidenum">
              <a:rPr lang="sl-SI" sz="1200"/>
              <a:pPr algn="r"/>
              <a:t>15</a:t>
            </a:fld>
            <a:endParaRPr lang="sl-SI" sz="1200" dirty="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E132D90-EEE4-423D-B21A-1023C2193D84}" type="slidenum">
              <a:rPr lang="sl-SI" sz="1200"/>
              <a:pPr algn="r"/>
              <a:t>16</a:t>
            </a:fld>
            <a:endParaRPr lang="sl-SI" sz="1200" dirty="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E132D90-EEE4-423D-B21A-1023C2193D84}" type="slidenum">
              <a:rPr lang="sl-SI" sz="1200"/>
              <a:pPr algn="r"/>
              <a:t>17</a:t>
            </a:fld>
            <a:endParaRPr lang="sl-SI" sz="1200" dirty="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E132D90-EEE4-423D-B21A-1023C2193D84}" type="slidenum">
              <a:rPr lang="sl-SI" sz="1200"/>
              <a:pPr algn="r"/>
              <a:t>18</a:t>
            </a:fld>
            <a:endParaRPr lang="sl-SI" sz="1200" dirty="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19</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20</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21</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E132D90-EEE4-423D-B21A-1023C2193D84}" type="slidenum">
              <a:rPr lang="sl-SI" sz="1200"/>
              <a:pPr algn="r"/>
              <a:t>22</a:t>
            </a:fld>
            <a:endParaRPr lang="sl-SI" sz="1200" dirty="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9D22A41-9999-4625-AC1F-3CA9754F017D}" type="slidenum">
              <a:rPr lang="sl-SI" sz="1200"/>
              <a:pPr algn="r"/>
              <a:t>2</a:t>
            </a:fld>
            <a:endParaRPr lang="sl-SI" sz="1200" dirty="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BD5A04FA-F4FB-49C8-BF7D-1A24C7A62040}" type="slidenum">
              <a:rPr lang="sl-SI" smtClean="0"/>
              <a:pPr/>
              <a:t>23</a:t>
            </a:fld>
            <a:endParaRPr lang="sl-SI" dirty="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950ECE47-48AF-473E-A4EE-14A5A3D92D26}" type="slidenum">
              <a:rPr lang="sl-SI" smtClean="0"/>
              <a:pPr/>
              <a:t>24</a:t>
            </a:fld>
            <a:endParaRPr lang="sl-SI" dirty="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02EEFB45-4EA2-49B0-B117-B18191B0D276}" type="slidenum">
              <a:rPr lang="sl-SI" smtClean="0"/>
              <a:pPr/>
              <a:t>25</a:t>
            </a:fld>
            <a:endParaRPr lang="sl-SI" dirty="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26</a:t>
            </a:fld>
            <a:endParaRPr lang="sl-SI" dirty="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169D5325-D119-41E4-AA56-CF8702DB6941}" type="slidenum">
              <a:rPr lang="sl-SI" smtClean="0"/>
              <a:pPr/>
              <a:t>27</a:t>
            </a:fld>
            <a:endParaRPr lang="sl-SI" dirty="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9A75845F-7CDC-48A0-941B-CE86F2A8B345}" type="slidenum">
              <a:rPr lang="sl-SI" smtClean="0"/>
              <a:pPr/>
              <a:t>28</a:t>
            </a:fld>
            <a:endParaRPr lang="sl-SI" dirty="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2961DC60-A7E8-4CB1-8040-A92B0F27B4A3}" type="slidenum">
              <a:rPr lang="sl-SI" smtClean="0"/>
              <a:pPr/>
              <a:t>29</a:t>
            </a:fld>
            <a:endParaRPr lang="sl-SI" dirty="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2961DC60-A7E8-4CB1-8040-A92B0F27B4A3}" type="slidenum">
              <a:rPr lang="sl-SI" smtClean="0"/>
              <a:pPr/>
              <a:t>30</a:t>
            </a:fld>
            <a:endParaRPr lang="sl-SI" dirty="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64CF964F-D5CE-4972-AC4F-7E86C553E313}" type="slidenum">
              <a:rPr lang="sl-SI" smtClean="0"/>
              <a:pPr/>
              <a:t>31</a:t>
            </a:fld>
            <a:endParaRPr lang="sl-SI" dirty="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D2BCBA9B-DD29-4F2F-AE80-34EAE838E748}" type="slidenum">
              <a:rPr lang="sl-SI" smtClean="0"/>
              <a:pPr/>
              <a:t>32</a:t>
            </a:fld>
            <a:endParaRPr lang="sl-SI" dirty="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EC8C3A3B-AE55-4DE8-8D53-5D2EADA38D8A}" type="slidenum">
              <a:rPr lang="sl-SI" sz="1200"/>
              <a:pPr algn="r"/>
              <a:t>4</a:t>
            </a:fld>
            <a:endParaRPr lang="sl-SI" sz="1200" dirty="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43F87839-AFAA-488E-BA17-8460DFA1B7D6}" type="slidenum">
              <a:rPr lang="sl-SI" smtClean="0"/>
              <a:pPr/>
              <a:t>33</a:t>
            </a:fld>
            <a:endParaRPr lang="sl-SI" dirty="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2F096475-BD48-42E2-A252-9D829C3AB573}" type="slidenum">
              <a:rPr lang="sl-SI" smtClean="0"/>
              <a:pPr/>
              <a:t>34</a:t>
            </a:fld>
            <a:endParaRPr lang="sl-SI" dirty="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35</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36</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DEB356DD-0CF7-48E4-A84C-473008608696}" type="slidenum">
              <a:rPr lang="sl-SI" smtClean="0"/>
              <a:pPr/>
              <a:t>37</a:t>
            </a:fld>
            <a:endParaRPr lang="sl-SI" dirty="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65B0BBA8-B622-4B98-82DC-796B7597550C}" type="slidenum">
              <a:rPr lang="sl-SI" smtClean="0"/>
              <a:pPr/>
              <a:t>39</a:t>
            </a:fld>
            <a:endParaRPr lang="sl-SI" dirty="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33DDB94A-6589-4401-AE84-CCC634C08DE3}" type="slidenum">
              <a:rPr lang="sl-SI" smtClean="0"/>
              <a:pPr/>
              <a:t>41</a:t>
            </a:fld>
            <a:endParaRPr lang="sl-SI" dirty="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2F669D-A9AC-4C44-A1E8-B5A78AFAA185}" type="slidenum">
              <a:rPr lang="sl-SI"/>
              <a:pPr fontAlgn="base">
                <a:spcBef>
                  <a:spcPct val="0"/>
                </a:spcBef>
                <a:spcAft>
                  <a:spcPct val="0"/>
                </a:spcAft>
              </a:pPr>
              <a:t>43</a:t>
            </a:fld>
            <a:endParaRPr lang="sl-SI" dirty="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DE9802-B34E-46F1-8329-B4E8318090EF}" type="slidenum">
              <a:rPr lang="sl-SI"/>
              <a:pPr fontAlgn="base">
                <a:spcBef>
                  <a:spcPct val="0"/>
                </a:spcBef>
                <a:spcAft>
                  <a:spcPct val="0"/>
                </a:spcAft>
              </a:pPr>
              <a:t>44</a:t>
            </a:fld>
            <a:endParaRPr lang="sl-SI" dirty="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8907CC-FD10-4D94-A880-2B80E8AE524F}" type="slidenum">
              <a:rPr lang="sl-SI"/>
              <a:pPr fontAlgn="base">
                <a:spcBef>
                  <a:spcPct val="0"/>
                </a:spcBef>
                <a:spcAft>
                  <a:spcPct val="0"/>
                </a:spcAft>
              </a:pPr>
              <a:t>45</a:t>
            </a:fld>
            <a:endParaRPr lang="sl-SI" dirty="0"/>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777454" y="9429751"/>
            <a:ext cx="2890044" cy="496888"/>
          </a:xfrm>
          <a:prstGeom prst="rect">
            <a:avLst/>
          </a:prstGeom>
          <a:noFill/>
          <a:ln w="9525">
            <a:noFill/>
            <a:miter lim="800000"/>
            <a:headEnd/>
            <a:tailEnd/>
          </a:ln>
        </p:spPr>
        <p:txBody>
          <a:bodyPr anchor="b"/>
          <a:lstStyle/>
          <a:p>
            <a:pPr algn="r"/>
            <a:fld id="{D789F205-C91E-4F53-B21A-D012DB4E9B14}" type="slidenum">
              <a:rPr lang="sl-SI" sz="1200"/>
              <a:pPr algn="r"/>
              <a:t>5</a:t>
            </a:fld>
            <a:endParaRPr lang="sl-SI" sz="1200" dirty="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DE9802-B34E-46F1-8329-B4E8318090EF}" type="slidenum">
              <a:rPr lang="sl-SI"/>
              <a:pPr fontAlgn="base">
                <a:spcBef>
                  <a:spcPct val="0"/>
                </a:spcBef>
                <a:spcAft>
                  <a:spcPct val="0"/>
                </a:spcAft>
              </a:pPr>
              <a:t>46</a:t>
            </a:fld>
            <a:endParaRPr lang="sl-SI" dirty="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E99E4C-B0AF-4FB8-BA3D-8C10B6D52ECE}" type="slidenum">
              <a:rPr lang="sl-SI"/>
              <a:pPr fontAlgn="base">
                <a:spcBef>
                  <a:spcPct val="0"/>
                </a:spcBef>
                <a:spcAft>
                  <a:spcPct val="0"/>
                </a:spcAft>
              </a:pPr>
              <a:t>47</a:t>
            </a:fld>
            <a:endParaRPr lang="sl-SI" dirty="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216747-D719-40B6-936B-8E74D22ED07F}" type="slidenum">
              <a:rPr lang="sl-SI"/>
              <a:pPr fontAlgn="base">
                <a:spcBef>
                  <a:spcPct val="0"/>
                </a:spcBef>
                <a:spcAft>
                  <a:spcPct val="0"/>
                </a:spcAft>
              </a:pPr>
              <a:t>49</a:t>
            </a:fld>
            <a:endParaRPr lang="sl-SI" dirty="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B56819-089F-4B76-91F0-2AA4B618FF16}" type="slidenum">
              <a:rPr lang="sl-SI"/>
              <a:pPr fontAlgn="base">
                <a:spcBef>
                  <a:spcPct val="0"/>
                </a:spcBef>
                <a:spcAft>
                  <a:spcPct val="0"/>
                </a:spcAft>
              </a:pPr>
              <a:t>50</a:t>
            </a:fld>
            <a:endParaRPr lang="sl-SI" dirty="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63422E-93AB-4D40-8940-C2C54BB15729}" type="slidenum">
              <a:rPr lang="sl-SI"/>
              <a:pPr fontAlgn="base">
                <a:spcBef>
                  <a:spcPct val="0"/>
                </a:spcBef>
                <a:spcAft>
                  <a:spcPct val="0"/>
                </a:spcAft>
              </a:pPr>
              <a:t>51</a:t>
            </a:fld>
            <a:endParaRPr lang="sl-SI" dirty="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5E5D68-A0AC-4FD1-9A14-6E2219A1007B}" type="slidenum">
              <a:rPr lang="sl-SI"/>
              <a:pPr fontAlgn="base">
                <a:spcBef>
                  <a:spcPct val="0"/>
                </a:spcBef>
                <a:spcAft>
                  <a:spcPct val="0"/>
                </a:spcAft>
              </a:pPr>
              <a:t>52</a:t>
            </a:fld>
            <a:endParaRPr lang="sl-SI" dirty="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EFD2C3-9B3B-451B-B609-DB35ACDBC51C}" type="slidenum">
              <a:rPr lang="sl-SI"/>
              <a:pPr fontAlgn="base">
                <a:spcBef>
                  <a:spcPct val="0"/>
                </a:spcBef>
                <a:spcAft>
                  <a:spcPct val="0"/>
                </a:spcAft>
              </a:pPr>
              <a:t>53</a:t>
            </a:fld>
            <a:endParaRPr lang="sl-SI" dirty="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EFD2C3-9B3B-451B-B609-DB35ACDBC51C}" type="slidenum">
              <a:rPr lang="sl-SI"/>
              <a:pPr fontAlgn="base">
                <a:spcBef>
                  <a:spcPct val="0"/>
                </a:spcBef>
                <a:spcAft>
                  <a:spcPct val="0"/>
                </a:spcAft>
              </a:pPr>
              <a:t>54</a:t>
            </a:fld>
            <a:endParaRPr lang="sl-SI" dirty="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EFD2C3-9B3B-451B-B609-DB35ACDBC51C}" type="slidenum">
              <a:rPr lang="sl-SI"/>
              <a:pPr fontAlgn="base">
                <a:spcBef>
                  <a:spcPct val="0"/>
                </a:spcBef>
                <a:spcAft>
                  <a:spcPct val="0"/>
                </a:spcAft>
              </a:pPr>
              <a:t>55</a:t>
            </a:fld>
            <a:endParaRPr lang="sl-SI" dirty="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EFD2C3-9B3B-451B-B609-DB35ACDBC51C}" type="slidenum">
              <a:rPr lang="sl-SI"/>
              <a:pPr fontAlgn="base">
                <a:spcBef>
                  <a:spcPct val="0"/>
                </a:spcBef>
                <a:spcAft>
                  <a:spcPct val="0"/>
                </a:spcAft>
              </a:pPr>
              <a:t>56</a:t>
            </a:fld>
            <a:endParaRPr lang="sl-SI" dirty="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6D49D5E7-4C59-4EA6-96F1-5A92C5578F1E}" type="slidenum">
              <a:rPr lang="sl-SI" sz="1200"/>
              <a:pPr algn="r"/>
              <a:t>8</a:t>
            </a:fld>
            <a:endParaRPr lang="sl-SI" sz="1200" dirty="0"/>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EFD2C3-9B3B-451B-B609-DB35ACDBC51C}" type="slidenum">
              <a:rPr lang="sl-SI"/>
              <a:pPr fontAlgn="base">
                <a:spcBef>
                  <a:spcPct val="0"/>
                </a:spcBef>
                <a:spcAft>
                  <a:spcPct val="0"/>
                </a:spcAft>
              </a:pPr>
              <a:t>57</a:t>
            </a:fld>
            <a:endParaRPr lang="sl-SI" dirty="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E132D90-EEE4-423D-B21A-1023C2193D84}" type="slidenum">
              <a:rPr lang="sl-SI" sz="1200"/>
              <a:pPr algn="r"/>
              <a:t>58</a:t>
            </a:fld>
            <a:endParaRPr lang="sl-SI" sz="1200" dirty="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0F8FB60-B9DF-4F9B-A204-D92A1B092FCB}" type="slidenum">
              <a:rPr lang="sl-SI" sz="1200"/>
              <a:pPr algn="r"/>
              <a:t>59</a:t>
            </a:fld>
            <a:endParaRPr lang="sl-SI" sz="1200" dirty="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60</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61</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62</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63</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64</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E7E2443-0109-40F2-88D8-EDE02197D8D8}" type="slidenum">
              <a:rPr lang="sl-SI" smtClean="0"/>
              <a:pPr/>
              <a:t>65</a:t>
            </a:fld>
            <a:endParaRPr lang="sl-SI" dirty="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31F2E9-921E-4D22-AF0D-BEDE15E9CCF4}" type="slidenum">
              <a:rPr lang="sl-SI"/>
              <a:pPr fontAlgn="base">
                <a:spcBef>
                  <a:spcPct val="0"/>
                </a:spcBef>
                <a:spcAft>
                  <a:spcPct val="0"/>
                </a:spcAft>
              </a:pPr>
              <a:t>66</a:t>
            </a:fld>
            <a:endParaRPr lang="sl-SI" dirty="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9D22A41-9999-4625-AC1F-3CA9754F017D}" type="slidenum">
              <a:rPr lang="sl-SI" sz="1200"/>
              <a:pPr algn="r"/>
              <a:t>9</a:t>
            </a:fld>
            <a:endParaRPr lang="sl-SI" sz="1200" dirty="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8FA812-6C99-442A-907E-95F67930FFAD}" type="slidenum">
              <a:rPr lang="sl-SI"/>
              <a:pPr fontAlgn="base">
                <a:spcBef>
                  <a:spcPct val="0"/>
                </a:spcBef>
                <a:spcAft>
                  <a:spcPct val="0"/>
                </a:spcAft>
              </a:pPr>
              <a:t>67</a:t>
            </a:fld>
            <a:endParaRPr lang="sl-SI" dirty="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0FF268-C612-4B77-BCA1-F6C54D3AC976}" type="slidenum">
              <a:rPr lang="sl-SI"/>
              <a:pPr fontAlgn="base">
                <a:spcBef>
                  <a:spcPct val="0"/>
                </a:spcBef>
                <a:spcAft>
                  <a:spcPct val="0"/>
                </a:spcAft>
              </a:pPr>
              <a:t>68</a:t>
            </a:fld>
            <a:endParaRPr lang="sl-SI" dirty="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95A775-0B16-45E6-A371-90528D3FD7B6}" type="slidenum">
              <a:rPr lang="sl-SI"/>
              <a:pPr fontAlgn="base">
                <a:spcBef>
                  <a:spcPct val="0"/>
                </a:spcBef>
                <a:spcAft>
                  <a:spcPct val="0"/>
                </a:spcAft>
              </a:pPr>
              <a:t>69</a:t>
            </a:fld>
            <a:endParaRPr lang="sl-SI" dirty="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95A775-0B16-45E6-A371-90528D3FD7B6}" type="slidenum">
              <a:rPr lang="sl-SI"/>
              <a:pPr fontAlgn="base">
                <a:spcBef>
                  <a:spcPct val="0"/>
                </a:spcBef>
                <a:spcAft>
                  <a:spcPct val="0"/>
                </a:spcAft>
              </a:pPr>
              <a:t>70</a:t>
            </a:fld>
            <a:endParaRPr lang="sl-SI" dirty="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EFD2C3-9B3B-451B-B609-DB35ACDBC51C}" type="slidenum">
              <a:rPr lang="sl-SI"/>
              <a:pPr fontAlgn="base">
                <a:spcBef>
                  <a:spcPct val="0"/>
                </a:spcBef>
                <a:spcAft>
                  <a:spcPct val="0"/>
                </a:spcAft>
              </a:pPr>
              <a:t>71</a:t>
            </a:fld>
            <a:endParaRPr lang="sl-SI" dirty="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52FA72-2E66-4601-AA6F-C490D403661D}" type="slidenum">
              <a:rPr lang="sl-SI"/>
              <a:pPr fontAlgn="base">
                <a:spcBef>
                  <a:spcPct val="0"/>
                </a:spcBef>
                <a:spcAft>
                  <a:spcPct val="0"/>
                </a:spcAft>
              </a:pPr>
              <a:t>72</a:t>
            </a:fld>
            <a:endParaRPr lang="sl-SI" dirty="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2D370763-43ED-4EB2-BC9A-433ECF5196D4}" type="slidenum">
              <a:rPr lang="sl-SI" smtClean="0"/>
              <a:pPr/>
              <a:t>73</a:t>
            </a:fld>
            <a:endParaRPr lang="sl-SI" dirty="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9EAEFB-A5DD-4E19-AE5E-BE53171A0337}" type="slidenum">
              <a:rPr lang="sl-SI"/>
              <a:pPr fontAlgn="base">
                <a:spcBef>
                  <a:spcPct val="0"/>
                </a:spcBef>
                <a:spcAft>
                  <a:spcPct val="0"/>
                </a:spcAft>
              </a:pPr>
              <a:t>74</a:t>
            </a:fld>
            <a:endParaRPr lang="sl-SI" dirty="0"/>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288C42-9E87-4CA4-8573-4F3022CF88F4}" type="slidenum">
              <a:rPr lang="sl-SI"/>
              <a:pPr fontAlgn="base">
                <a:spcBef>
                  <a:spcPct val="0"/>
                </a:spcBef>
                <a:spcAft>
                  <a:spcPct val="0"/>
                </a:spcAft>
              </a:pPr>
              <a:t>75</a:t>
            </a:fld>
            <a:endParaRPr lang="sl-SI" dirty="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777454" y="9429751"/>
            <a:ext cx="2890044" cy="496888"/>
          </a:xfrm>
          <a:prstGeom prst="rect">
            <a:avLst/>
          </a:prstGeom>
          <a:noFill/>
          <a:ln w="9525">
            <a:noFill/>
            <a:miter lim="800000"/>
            <a:headEnd/>
            <a:tailEnd/>
          </a:ln>
        </p:spPr>
        <p:txBody>
          <a:bodyPr anchor="b"/>
          <a:lstStyle/>
          <a:p>
            <a:pPr algn="r"/>
            <a:fld id="{C3D0686B-2CC8-46BD-9859-A762C5F5C382}" type="slidenum">
              <a:rPr lang="sl-SI" sz="1200"/>
              <a:pPr algn="r"/>
              <a:t>76</a:t>
            </a:fld>
            <a:endParaRPr lang="sl-SI" sz="1200" dirty="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39D22A41-9999-4625-AC1F-3CA9754F017D}" type="slidenum">
              <a:rPr lang="sl-SI" sz="1200"/>
              <a:pPr algn="r"/>
              <a:t>10</a:t>
            </a:fld>
            <a:endParaRPr lang="sl-SI" sz="1200" dirty="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txBox="1">
            <a:spLocks noGrp="1" noChangeArrowheads="1"/>
          </p:cNvSpPr>
          <p:nvPr/>
        </p:nvSpPr>
        <p:spPr bwMode="auto">
          <a:xfrm>
            <a:off x="3777454" y="9429751"/>
            <a:ext cx="2890044" cy="496888"/>
          </a:xfrm>
          <a:prstGeom prst="rect">
            <a:avLst/>
          </a:prstGeom>
          <a:noFill/>
          <a:ln w="9525">
            <a:noFill/>
            <a:miter lim="800000"/>
            <a:headEnd/>
            <a:tailEnd/>
          </a:ln>
        </p:spPr>
        <p:txBody>
          <a:bodyPr anchor="b"/>
          <a:lstStyle/>
          <a:p>
            <a:pPr algn="r"/>
            <a:fld id="{F57C0370-3830-423D-83E1-06FB85CCBCED}" type="slidenum">
              <a:rPr lang="sl-SI" sz="1200"/>
              <a:pPr algn="r"/>
              <a:t>77</a:t>
            </a:fld>
            <a:endParaRPr lang="sl-SI" sz="1200"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777454" y="9429751"/>
            <a:ext cx="2890044" cy="496888"/>
          </a:xfrm>
          <a:prstGeom prst="rect">
            <a:avLst/>
          </a:prstGeom>
          <a:noFill/>
          <a:ln w="9525">
            <a:noFill/>
            <a:miter lim="800000"/>
            <a:headEnd/>
            <a:tailEnd/>
          </a:ln>
        </p:spPr>
        <p:txBody>
          <a:bodyPr anchor="b"/>
          <a:lstStyle/>
          <a:p>
            <a:pPr algn="r"/>
            <a:fld id="{7B9AFDA7-9965-420F-A20D-EA165E0887F1}" type="slidenum">
              <a:rPr lang="sl-SI" sz="1200"/>
              <a:pPr algn="r"/>
              <a:t>78</a:t>
            </a:fld>
            <a:endParaRPr lang="sl-SI" sz="1200" dirty="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777454" y="9429751"/>
            <a:ext cx="2890044" cy="496888"/>
          </a:xfrm>
          <a:prstGeom prst="rect">
            <a:avLst/>
          </a:prstGeom>
          <a:noFill/>
          <a:ln w="9525">
            <a:noFill/>
            <a:miter lim="800000"/>
            <a:headEnd/>
            <a:tailEnd/>
          </a:ln>
        </p:spPr>
        <p:txBody>
          <a:bodyPr anchor="b"/>
          <a:lstStyle/>
          <a:p>
            <a:pPr algn="r"/>
            <a:fld id="{45BCA82D-EDA2-45F7-8E7F-6E52FF5C5A62}" type="slidenum">
              <a:rPr lang="sl-SI" sz="1200"/>
              <a:pPr algn="r"/>
              <a:t>79</a:t>
            </a:fld>
            <a:endParaRPr lang="sl-SI" sz="1200" dirty="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AFED5C-5B4C-427B-BC8A-23F2F6AED045}" type="slidenum">
              <a:rPr lang="sl-SI"/>
              <a:pPr fontAlgn="base">
                <a:spcBef>
                  <a:spcPct val="0"/>
                </a:spcBef>
                <a:spcAft>
                  <a:spcPct val="0"/>
                </a:spcAft>
              </a:pPr>
              <a:t>80</a:t>
            </a:fld>
            <a:endParaRPr lang="sl-SI" dirty="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sl-SI"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81</a:t>
            </a:fld>
            <a:endParaRPr lang="sl-SI"/>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82</a:t>
            </a:fld>
            <a:endParaRPr lang="sl-SI"/>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83</a:t>
            </a:fld>
            <a:endParaRPr lang="sl-SI"/>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84</a:t>
            </a:fld>
            <a:endParaRPr lang="sl-SI"/>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85</a:t>
            </a:fld>
            <a:endParaRPr lang="sl-SI"/>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86</a:t>
            </a:fld>
            <a:endParaRPr lang="sl-SI"/>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09626538-136D-464A-A16F-AEBC0C82DDDB}" type="slidenum">
              <a:rPr lang="sl-SI" sz="1200"/>
              <a:pPr algn="r"/>
              <a:t>11</a:t>
            </a:fld>
            <a:endParaRPr lang="sl-SI" sz="1200" dirty="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87</a:t>
            </a:fld>
            <a:endParaRPr lang="sl-SI"/>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88</a:t>
            </a:fld>
            <a:endParaRPr lang="sl-SI"/>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89</a:t>
            </a:fld>
            <a:endParaRPr lang="sl-SI"/>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E21DAEB-CDD2-4F19-9832-5215DFC1CCAD}" type="slidenum">
              <a:rPr lang="sl-SI" smtClean="0"/>
              <a:pPr/>
              <a:t>90</a:t>
            </a:fld>
            <a:endParaRPr lang="sl-SI"/>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sl-SI"/>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9E132D90-EEE4-423D-B21A-1023C2193D84}" type="slidenum">
              <a:rPr lang="sl-SI" sz="1200"/>
              <a:pPr algn="r"/>
              <a:t>91</a:t>
            </a:fld>
            <a:endParaRPr lang="sl-SI" sz="1200" dirty="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txBox="1">
            <a:spLocks noGrp="1" noChangeArrowheads="1"/>
          </p:cNvSpPr>
          <p:nvPr/>
        </p:nvSpPr>
        <p:spPr bwMode="auto">
          <a:xfrm>
            <a:off x="3777453" y="9429750"/>
            <a:ext cx="2890044" cy="496888"/>
          </a:xfrm>
          <a:prstGeom prst="rect">
            <a:avLst/>
          </a:prstGeom>
          <a:noFill/>
          <a:ln w="9525">
            <a:noFill/>
            <a:miter lim="800000"/>
            <a:headEnd/>
            <a:tailEnd/>
          </a:ln>
        </p:spPr>
        <p:txBody>
          <a:bodyPr anchor="b"/>
          <a:lstStyle/>
          <a:p>
            <a:pPr algn="r"/>
            <a:fld id="{09626538-136D-464A-A16F-AEBC0C82DDDB}" type="slidenum">
              <a:rPr lang="sl-SI" sz="1200"/>
              <a:pPr algn="r"/>
              <a:t>12</a:t>
            </a:fld>
            <a:endParaRPr lang="sl-SI" sz="1200" dirty="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sl-SI"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183850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810996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823476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sl-SI"/>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Rectangle 4"/>
          <p:cNvSpPr>
            <a:spLocks noGrp="1" noChangeArrowheads="1"/>
          </p:cNvSpPr>
          <p:nvPr>
            <p:ph type="dt" sz="half" idx="10"/>
          </p:nvPr>
        </p:nvSpPr>
        <p:spPr>
          <a:ln/>
        </p:spPr>
        <p:txBody>
          <a:bodyPr/>
          <a:lstStyle>
            <a:lvl1pPr>
              <a:defRPr/>
            </a:lvl1pPr>
          </a:lstStyle>
          <a:p>
            <a:pPr>
              <a:defRPr/>
            </a:pPr>
            <a:endParaRPr lang="sl-SI"/>
          </a:p>
        </p:txBody>
      </p:sp>
      <p:sp>
        <p:nvSpPr>
          <p:cNvPr id="7" name="Rectangle 5"/>
          <p:cNvSpPr>
            <a:spLocks noGrp="1" noChangeArrowheads="1"/>
          </p:cNvSpPr>
          <p:nvPr>
            <p:ph type="ftr" sz="quarter" idx="11"/>
          </p:nvPr>
        </p:nvSpPr>
        <p:spPr>
          <a:ln/>
        </p:spPr>
        <p:txBody>
          <a:bodyPr/>
          <a:lstStyle>
            <a:lvl1pPr>
              <a:defRPr/>
            </a:lvl1pPr>
          </a:lstStyle>
          <a:p>
            <a:pPr>
              <a:defRPr/>
            </a:pPr>
            <a:endParaRPr lang="sl-SI"/>
          </a:p>
        </p:txBody>
      </p:sp>
      <p:sp>
        <p:nvSpPr>
          <p:cNvPr id="8" name="Rectangle 6"/>
          <p:cNvSpPr>
            <a:spLocks noGrp="1" noChangeArrowheads="1"/>
          </p:cNvSpPr>
          <p:nvPr>
            <p:ph type="sldNum" sz="quarter" idx="12"/>
          </p:nvPr>
        </p:nvSpPr>
        <p:spPr>
          <a:ln/>
        </p:spPr>
        <p:txBody>
          <a:bodyPr/>
          <a:lstStyle>
            <a:lvl1pPr>
              <a:defRPr/>
            </a:lvl1pPr>
          </a:lstStyle>
          <a:p>
            <a:pPr>
              <a:defRPr/>
            </a:pPr>
            <a:fld id="{D50F437F-9BB9-4DD9-9EA0-A1D16D5D4C87}" type="slidenum">
              <a:rPr lang="sl-SI"/>
              <a:pPr>
                <a:defRPr/>
              </a:pPr>
              <a:t>‹#›</a:t>
            </a:fld>
            <a:endParaRPr lang="sl-SI"/>
          </a:p>
        </p:txBody>
      </p:sp>
    </p:spTree>
  </p:cSld>
  <p:clrMapOvr>
    <a:masterClrMapping/>
  </p:clrMapOvr>
  <p:transition>
    <p:wheel spokes="3"/>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426941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2912938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99635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3636146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39052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1327625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79700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D84EB24F-A89A-4189-A00F-CF10F8E5630E}" type="datetimeFigureOut">
              <a:rPr lang="sl-SI" smtClean="0"/>
              <a:pPr/>
              <a:t>14. 10. 2020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D2F7CBEF-4DB7-4710-8E51-D256E2A6F943}" type="slidenum">
              <a:rPr lang="sl-SI" smtClean="0"/>
              <a:pPr/>
              <a:t>‹#›</a:t>
            </a:fld>
            <a:endParaRPr lang="sl-SI"/>
          </a:p>
        </p:txBody>
      </p:sp>
    </p:spTree>
    <p:extLst>
      <p:ext uri="{BB962C8B-B14F-4D97-AF65-F5344CB8AC3E}">
        <p14:creationId xmlns:p14="http://schemas.microsoft.com/office/powerpoint/2010/main" val="13939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EB24F-A89A-4189-A00F-CF10F8E5630E}" type="datetimeFigureOut">
              <a:rPr lang="sl-SI" smtClean="0"/>
              <a:pPr/>
              <a:t>14. 10. 2020</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7CBEF-4DB7-4710-8E51-D256E2A6F943}" type="slidenum">
              <a:rPr lang="sl-SI" smtClean="0"/>
              <a:pPr/>
              <a:t>‹#›</a:t>
            </a:fld>
            <a:endParaRPr lang="sl-SI"/>
          </a:p>
        </p:txBody>
      </p:sp>
    </p:spTree>
    <p:extLst>
      <p:ext uri="{BB962C8B-B14F-4D97-AF65-F5344CB8AC3E}">
        <p14:creationId xmlns:p14="http://schemas.microsoft.com/office/powerpoint/2010/main" val="34120212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emf"/><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www.napofilm.net/sl/napos-films/multimedia-film-episodes-listing-view?filmid=napo-004-safe-on-site"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6.xml"/><Relationship Id="rId3" Type="http://schemas.openxmlformats.org/officeDocument/2006/relationships/diagramData" Target="../diagrams/data25.xml"/><Relationship Id="rId7" Type="http://schemas.microsoft.com/office/2007/relationships/diagramDrawing" Target="../diagrams/drawing25.xml"/><Relationship Id="rId12" Type="http://schemas.microsoft.com/office/2007/relationships/diagramDrawing" Target="../diagrams/drawing2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diagramColors" Target="../diagrams/colors26.xml"/><Relationship Id="rId5" Type="http://schemas.openxmlformats.org/officeDocument/2006/relationships/diagramQuickStyle" Target="../diagrams/quickStyle25.xml"/><Relationship Id="rId10" Type="http://schemas.openxmlformats.org/officeDocument/2006/relationships/diagramQuickStyle" Target="../diagrams/quickStyle26.xml"/><Relationship Id="rId4" Type="http://schemas.openxmlformats.org/officeDocument/2006/relationships/diagramLayout" Target="../diagrams/layout25.xml"/><Relationship Id="rId9" Type="http://schemas.openxmlformats.org/officeDocument/2006/relationships/diagramLayout" Target="../diagrams/layout2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33.xml"/><Relationship Id="rId3" Type="http://schemas.openxmlformats.org/officeDocument/2006/relationships/diagramData" Target="../diagrams/data32.xml"/><Relationship Id="rId7" Type="http://schemas.microsoft.com/office/2007/relationships/diagramDrawing" Target="../diagrams/drawing32.xml"/><Relationship Id="rId12" Type="http://schemas.microsoft.com/office/2007/relationships/diagramDrawing" Target="../diagrams/drawing3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diagramColors" Target="../diagrams/colors33.xml"/><Relationship Id="rId5" Type="http://schemas.openxmlformats.org/officeDocument/2006/relationships/diagramQuickStyle" Target="../diagrams/quickStyle32.xml"/><Relationship Id="rId10" Type="http://schemas.openxmlformats.org/officeDocument/2006/relationships/diagramQuickStyle" Target="../diagrams/quickStyle33.xml"/><Relationship Id="rId4" Type="http://schemas.openxmlformats.org/officeDocument/2006/relationships/diagramLayout" Target="../diagrams/layout32.xml"/><Relationship Id="rId9" Type="http://schemas.openxmlformats.org/officeDocument/2006/relationships/diagramLayout" Target="../diagrams/layout3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36.xml"/><Relationship Id="rId3" Type="http://schemas.openxmlformats.org/officeDocument/2006/relationships/diagramData" Target="../diagrams/data35.xml"/><Relationship Id="rId7" Type="http://schemas.microsoft.com/office/2007/relationships/diagramDrawing" Target="../diagrams/drawing35.xml"/><Relationship Id="rId12" Type="http://schemas.microsoft.com/office/2007/relationships/diagramDrawing" Target="../diagrams/drawing36.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35.xml"/><Relationship Id="rId11" Type="http://schemas.openxmlformats.org/officeDocument/2006/relationships/diagramColors" Target="../diagrams/colors36.xml"/><Relationship Id="rId5" Type="http://schemas.openxmlformats.org/officeDocument/2006/relationships/diagramQuickStyle" Target="../diagrams/quickStyle35.xml"/><Relationship Id="rId10" Type="http://schemas.openxmlformats.org/officeDocument/2006/relationships/diagramQuickStyle" Target="../diagrams/quickStyle36.xml"/><Relationship Id="rId4" Type="http://schemas.openxmlformats.org/officeDocument/2006/relationships/diagramLayout" Target="../diagrams/layout35.xml"/><Relationship Id="rId9" Type="http://schemas.openxmlformats.org/officeDocument/2006/relationships/diagramLayout" Target="../diagrams/layout3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40.xml"/><Relationship Id="rId3" Type="http://schemas.openxmlformats.org/officeDocument/2006/relationships/diagramLayout" Target="../diagrams/layout39.xml"/><Relationship Id="rId7" Type="http://schemas.openxmlformats.org/officeDocument/2006/relationships/diagramData" Target="../diagrams/data40.xml"/><Relationship Id="rId2" Type="http://schemas.openxmlformats.org/officeDocument/2006/relationships/diagramData" Target="../diagrams/data39.xml"/><Relationship Id="rId1" Type="http://schemas.openxmlformats.org/officeDocument/2006/relationships/slideLayout" Target="../slideLayouts/slideLayout7.xml"/><Relationship Id="rId6" Type="http://schemas.microsoft.com/office/2007/relationships/diagramDrawing" Target="../diagrams/drawing39.xml"/><Relationship Id="rId11" Type="http://schemas.microsoft.com/office/2007/relationships/diagramDrawing" Target="../diagrams/drawing40.xml"/><Relationship Id="rId5" Type="http://schemas.openxmlformats.org/officeDocument/2006/relationships/diagramColors" Target="../diagrams/colors39.xml"/><Relationship Id="rId10" Type="http://schemas.openxmlformats.org/officeDocument/2006/relationships/diagramColors" Target="../diagrams/colors40.xml"/><Relationship Id="rId4" Type="http://schemas.openxmlformats.org/officeDocument/2006/relationships/diagramQuickStyle" Target="../diagrams/quickStyle39.xml"/><Relationship Id="rId9" Type="http://schemas.openxmlformats.org/officeDocument/2006/relationships/diagramQuickStyle" Target="../diagrams/quickStyle4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wmf"/></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napofilm.net/sl/napos-films/multimedia-film-episodes-listing-view?filmid=napo-020-shocking-situations"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6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44.xml"/><Relationship Id="rId11" Type="http://schemas.openxmlformats.org/officeDocument/2006/relationships/image" Target="../media/image39.jpeg"/><Relationship Id="rId5" Type="http://schemas.openxmlformats.org/officeDocument/2006/relationships/diagramQuickStyle" Target="../diagrams/quickStyle44.xml"/><Relationship Id="rId10" Type="http://schemas.openxmlformats.org/officeDocument/2006/relationships/image" Target="../media/image38.jpeg"/><Relationship Id="rId4" Type="http://schemas.openxmlformats.org/officeDocument/2006/relationships/diagramLayout" Target="../diagrams/layout44.xml"/><Relationship Id="rId9" Type="http://schemas.openxmlformats.org/officeDocument/2006/relationships/image" Target="../media/image37.jpeg"/></Relationships>
</file>

<file path=ppt/slides/_rels/slide6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45.xml"/><Relationship Id="rId11" Type="http://schemas.openxmlformats.org/officeDocument/2006/relationships/image" Target="../media/image43.jpeg"/><Relationship Id="rId5" Type="http://schemas.openxmlformats.org/officeDocument/2006/relationships/diagramQuickStyle" Target="../diagrams/quickStyle45.xml"/><Relationship Id="rId10" Type="http://schemas.openxmlformats.org/officeDocument/2006/relationships/image" Target="../media/image42.jpeg"/><Relationship Id="rId4" Type="http://schemas.openxmlformats.org/officeDocument/2006/relationships/diagramLayout" Target="../diagrams/layout45.xml"/><Relationship Id="rId9" Type="http://schemas.openxmlformats.org/officeDocument/2006/relationships/image" Target="../media/image41.jpeg"/></Relationships>
</file>

<file path=ppt/slides/_rels/slide6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10" Type="http://schemas.openxmlformats.org/officeDocument/2006/relationships/image" Target="../media/image46.jpeg"/><Relationship Id="rId4" Type="http://schemas.openxmlformats.org/officeDocument/2006/relationships/diagramLayout" Target="../diagrams/layout46.xml"/><Relationship Id="rId9" Type="http://schemas.openxmlformats.org/officeDocument/2006/relationships/image" Target="../media/image45.jpeg"/></Relationships>
</file>

<file path=ppt/slides/_rels/slide6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10" Type="http://schemas.openxmlformats.org/officeDocument/2006/relationships/image" Target="../media/image49.jpeg"/><Relationship Id="rId4" Type="http://schemas.openxmlformats.org/officeDocument/2006/relationships/diagramLayout" Target="../diagrams/layout47.xml"/><Relationship Id="rId9" Type="http://schemas.openxmlformats.org/officeDocument/2006/relationships/image" Target="../media/image48.jpe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napofilm.net/sl/napos-films/multimedia-film-episodes-listing-view?filmid=napo-008-lighten-the-load"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1.wmf"/></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microsoft.com/office/2007/relationships/diagramDrawing" Target="../diagrams/drawing49.xml"/><Relationship Id="rId3" Type="http://schemas.openxmlformats.org/officeDocument/2006/relationships/image" Target="../media/image52.wmf"/><Relationship Id="rId7" Type="http://schemas.openxmlformats.org/officeDocument/2006/relationships/diagramColors" Target="../diagrams/colors49.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QuickStyle" Target="../diagrams/quickStyle49.xml"/><Relationship Id="rId5" Type="http://schemas.openxmlformats.org/officeDocument/2006/relationships/diagramLayout" Target="../diagrams/layout49.xml"/><Relationship Id="rId4" Type="http://schemas.openxmlformats.org/officeDocument/2006/relationships/diagramData" Target="../diagrams/data49.xml"/></Relationships>
</file>

<file path=ppt/slides/_rels/slide7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7.wmf"/></Relationships>
</file>

<file path=ppt/slides/_rels/slide7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wmf"/></Relationships>
</file>

<file path=ppt/slides/_rels/slide78.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1.xml.rels><?xml version="1.0" encoding="UTF-8" standalone="yes"?>
<Relationships xmlns="http://schemas.openxmlformats.org/package/2006/relationships"><Relationship Id="rId3" Type="http://schemas.openxmlformats.org/officeDocument/2006/relationships/hyperlink" Target="http://www.napofilm.net/sl/napos-films/multimedia-film-episodes-listing-view?filmid=napo-015-safe-moves"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612807" y="375268"/>
            <a:ext cx="8060104" cy="490840"/>
          </a:xfrm>
          <a:prstGeom prst="rect">
            <a:avLst/>
          </a:prstGeom>
        </p:spPr>
        <p:txBody>
          <a:bodyPr wrap="square">
            <a:spAutoFit/>
          </a:bodyPr>
          <a:lstStyle/>
          <a:p>
            <a:pPr marL="609600" lvl="0" indent="-609600" algn="ctr">
              <a:lnSpc>
                <a:spcPct val="80000"/>
              </a:lnSpc>
              <a:spcBef>
                <a:spcPct val="50000"/>
              </a:spcBef>
              <a:buClr>
                <a:srgbClr val="008000"/>
              </a:buClr>
            </a:pPr>
            <a:r>
              <a:rPr lang="sl-SI" altLang="zh-CN" sz="3200" b="1" dirty="0">
                <a:solidFill>
                  <a:srgbClr val="0000FF"/>
                </a:solidFill>
                <a:latin typeface="Comic Sans MS" pitchFamily="66" charset="0"/>
              </a:rPr>
              <a:t>ZDRAVSTVENO VARSTVO DELAVCEV</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1111528"/>
            <a:ext cx="8060105" cy="335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14" y="4462865"/>
            <a:ext cx="7916090" cy="22502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63299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idx="4294967295"/>
          </p:nvPr>
        </p:nvSpPr>
        <p:spPr>
          <a:xfrm>
            <a:off x="193675" y="103188"/>
            <a:ext cx="8950325" cy="663892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lstStyle/>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marL="609600" indent="-609600" eaLnBrk="1" hangingPunct="1">
              <a:lnSpc>
                <a:spcPct val="80000"/>
              </a:lnSpc>
              <a:buFontTx/>
              <a:buNone/>
            </a:pPr>
            <a:endParaRPr lang="sl-SI" b="1" dirty="0">
              <a:solidFill>
                <a:srgbClr val="0000FF"/>
              </a:solidFill>
              <a:latin typeface="Comic Sans MS" pitchFamily="66" charset="0"/>
            </a:endParaRPr>
          </a:p>
        </p:txBody>
      </p:sp>
      <p:sp>
        <p:nvSpPr>
          <p:cNvPr id="2" name="Rectangle 1"/>
          <p:cNvSpPr/>
          <p:nvPr/>
        </p:nvSpPr>
        <p:spPr>
          <a:xfrm>
            <a:off x="107504" y="188640"/>
            <a:ext cx="8784976" cy="6555641"/>
          </a:xfrm>
          <a:prstGeom prst="rect">
            <a:avLst/>
          </a:prstGeom>
        </p:spPr>
        <p:txBody>
          <a:bodyPr wrap="square">
            <a:spAutoFit/>
          </a:bodyPr>
          <a:lstStyle/>
          <a:p>
            <a:pPr algn="just"/>
            <a:r>
              <a:rPr lang="sl-SI" sz="2800" b="1" dirty="0">
                <a:solidFill>
                  <a:srgbClr val="CC00FF"/>
                </a:solidFill>
                <a:latin typeface="Comic Sans MS" panose="030F0702030302020204" pitchFamily="66" charset="0"/>
              </a:rPr>
              <a:t>Sodelovanje z izvajalcem medicine dela in izvajanje zahtevanih nalog v:</a:t>
            </a:r>
          </a:p>
          <a:p>
            <a:pPr algn="just"/>
            <a:endParaRPr lang="sl-SI" sz="1400" b="1" dirty="0">
              <a:solidFill>
                <a:srgbClr val="CC00FF"/>
              </a:solidFill>
              <a:latin typeface="Comic Sans MS" panose="030F0702030302020204" pitchFamily="66" charset="0"/>
            </a:endParaRPr>
          </a:p>
          <a:p>
            <a:pPr marL="457200" indent="-457200" algn="just">
              <a:buFont typeface="Wingdings" panose="05000000000000000000" pitchFamily="2" charset="2"/>
              <a:buChar char="ü"/>
            </a:pPr>
            <a:r>
              <a:rPr lang="sl-SI" sz="2800" b="1" dirty="0">
                <a:latin typeface="Comic Sans MS" panose="030F0702030302020204" pitchFamily="66" charset="0"/>
              </a:rPr>
              <a:t>2016 delodajalci niso imeli ustrezno urejeno v 837 primerih, </a:t>
            </a:r>
          </a:p>
          <a:p>
            <a:pPr marL="457200" indent="-457200" algn="just">
              <a:buFont typeface="Wingdings" panose="05000000000000000000" pitchFamily="2" charset="2"/>
              <a:buChar char="ü"/>
            </a:pPr>
            <a:r>
              <a:rPr lang="sl-SI" sz="2800" b="1" dirty="0">
                <a:solidFill>
                  <a:srgbClr val="0000FF"/>
                </a:solidFill>
                <a:latin typeface="Comic Sans MS" panose="030F0702030302020204" pitchFamily="66" charset="0"/>
              </a:rPr>
              <a:t>2015: 765, </a:t>
            </a:r>
          </a:p>
          <a:p>
            <a:pPr marL="457200" indent="-457200" algn="just">
              <a:buFont typeface="Wingdings" panose="05000000000000000000" pitchFamily="2" charset="2"/>
              <a:buChar char="ü"/>
            </a:pPr>
            <a:r>
              <a:rPr lang="sl-SI" sz="2800" b="1" dirty="0">
                <a:solidFill>
                  <a:srgbClr val="008000"/>
                </a:solidFill>
                <a:latin typeface="Comic Sans MS" panose="030F0702030302020204" pitchFamily="66" charset="0"/>
              </a:rPr>
              <a:t>2014: 580. </a:t>
            </a:r>
          </a:p>
          <a:p>
            <a:pPr algn="just"/>
            <a:endParaRPr lang="sl-SI" sz="1400" b="1" dirty="0">
              <a:solidFill>
                <a:srgbClr val="CC00FF"/>
              </a:solidFill>
              <a:latin typeface="Comic Sans MS" panose="030F0702030302020204" pitchFamily="66" charset="0"/>
            </a:endParaRPr>
          </a:p>
          <a:p>
            <a:pPr algn="just"/>
            <a:r>
              <a:rPr lang="sl-SI" sz="2800" b="1" dirty="0">
                <a:solidFill>
                  <a:srgbClr val="CC00FF"/>
                </a:solidFill>
                <a:latin typeface="Comic Sans MS" panose="030F0702030302020204" pitchFamily="66" charset="0"/>
              </a:rPr>
              <a:t>Neustrezno zagotavljanje prve pomoči v:</a:t>
            </a:r>
          </a:p>
          <a:p>
            <a:pPr algn="just"/>
            <a:endParaRPr lang="sl-SI" sz="1400" b="1" dirty="0">
              <a:solidFill>
                <a:srgbClr val="CC00FF"/>
              </a:solidFill>
              <a:latin typeface="Comic Sans MS" panose="030F0702030302020204" pitchFamily="66" charset="0"/>
            </a:endParaRPr>
          </a:p>
          <a:p>
            <a:pPr marL="457200" indent="-457200" algn="just">
              <a:buFont typeface="Wingdings" panose="05000000000000000000" pitchFamily="2" charset="2"/>
              <a:buChar char="ü"/>
            </a:pPr>
            <a:r>
              <a:rPr lang="sl-SI" sz="2800" b="1" dirty="0">
                <a:latin typeface="Comic Sans MS" panose="030F0702030302020204" pitchFamily="66" charset="0"/>
              </a:rPr>
              <a:t>2016 v 428 primerih, </a:t>
            </a:r>
          </a:p>
          <a:p>
            <a:pPr marL="457200" indent="-457200" algn="just">
              <a:buFont typeface="Wingdings" panose="05000000000000000000" pitchFamily="2" charset="2"/>
              <a:buChar char="ü"/>
            </a:pPr>
            <a:r>
              <a:rPr lang="sl-SI" sz="2800" b="1" dirty="0">
                <a:solidFill>
                  <a:srgbClr val="0000FF"/>
                </a:solidFill>
                <a:latin typeface="Comic Sans MS" panose="030F0702030302020204" pitchFamily="66" charset="0"/>
              </a:rPr>
              <a:t>2015: 290 primerov, </a:t>
            </a:r>
          </a:p>
          <a:p>
            <a:pPr marL="457200" indent="-457200" algn="just">
              <a:buFont typeface="Wingdings" panose="05000000000000000000" pitchFamily="2" charset="2"/>
              <a:buChar char="ü"/>
            </a:pPr>
            <a:r>
              <a:rPr lang="sl-SI" sz="2800" b="1" dirty="0">
                <a:solidFill>
                  <a:srgbClr val="008000"/>
                </a:solidFill>
                <a:latin typeface="Comic Sans MS" panose="030F0702030302020204" pitchFamily="66" charset="0"/>
              </a:rPr>
              <a:t>2014: 302 primera. </a:t>
            </a:r>
          </a:p>
          <a:p>
            <a:pPr algn="just"/>
            <a:endParaRPr lang="sl-SI" sz="1400" b="1" dirty="0">
              <a:solidFill>
                <a:srgbClr val="CC00FF"/>
              </a:solidFill>
              <a:latin typeface="Comic Sans MS" panose="030F0702030302020204" pitchFamily="66" charset="0"/>
            </a:endParaRPr>
          </a:p>
          <a:p>
            <a:pPr algn="just"/>
            <a:r>
              <a:rPr lang="sl-SI" sz="2800" b="1" dirty="0">
                <a:solidFill>
                  <a:srgbClr val="CC00FF"/>
                </a:solidFill>
                <a:latin typeface="Comic Sans MS" panose="030F0702030302020204" pitchFamily="66" charset="0"/>
              </a:rPr>
              <a:t>Hrambe dokumentacije, ki se nanaša na zdravstvene preglede delavcev, ugotovljenih 156 kršitev (2015: 130 kršitev).</a:t>
            </a:r>
          </a:p>
        </p:txBody>
      </p:sp>
    </p:spTree>
    <p:extLst>
      <p:ext uri="{BB962C8B-B14F-4D97-AF65-F5344CB8AC3E}">
        <p14:creationId xmlns:p14="http://schemas.microsoft.com/office/powerpoint/2010/main" val="38483727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4294967295"/>
          </p:nvPr>
        </p:nvSpPr>
        <p:spPr>
          <a:xfrm>
            <a:off x="0" y="115888"/>
            <a:ext cx="8785225" cy="665003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lstStyle/>
          <a:p>
            <a:pPr marL="1371600" lvl="2" indent="-457200" eaLnBrk="1" hangingPunct="1">
              <a:buFontTx/>
              <a:buNone/>
            </a:pPr>
            <a:r>
              <a:rPr lang="sl-SI" altLang="zh-CN" sz="3200" b="1" dirty="0">
                <a:solidFill>
                  <a:srgbClr val="0000FF"/>
                </a:solidFill>
                <a:latin typeface="Comic Sans MS" pitchFamily="66" charset="0"/>
              </a:rPr>
              <a:t>POŠKODBE PRI DELU</a:t>
            </a:r>
            <a:endParaRPr lang="sl-SI" altLang="zh-CN" sz="1600" b="1" dirty="0">
              <a:solidFill>
                <a:srgbClr val="0000FF"/>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25" y="692696"/>
            <a:ext cx="2776352" cy="185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692696"/>
            <a:ext cx="2308348" cy="185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1520" y="6395879"/>
            <a:ext cx="8640960" cy="369332"/>
          </a:xfrm>
          <a:prstGeom prst="rect">
            <a:avLst/>
          </a:prstGeom>
          <a:solidFill>
            <a:srgbClr val="FF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pl-PL" dirty="0"/>
              <a:t> </a:t>
            </a:r>
            <a:r>
              <a:rPr lang="pl-PL" b="1" dirty="0"/>
              <a:t>P</a:t>
            </a:r>
            <a:r>
              <a:rPr lang="pl-PL" sz="1400" b="1" dirty="0">
                <a:latin typeface="Comic Sans MS" panose="030F0702030302020204" pitchFamily="66" charset="0"/>
              </a:rPr>
              <a:t>oročilo o delu inšpektorata RS za delo za leto 2016 </a:t>
            </a:r>
            <a:endParaRPr lang="sl-SI" sz="1400" b="1" dirty="0">
              <a:latin typeface="Comic Sans MS" panose="030F0702030302020204" pitchFamily="66" charset="0"/>
            </a:endParaRPr>
          </a:p>
        </p:txBody>
      </p:sp>
      <p:pic>
        <p:nvPicPr>
          <p:cNvPr id="3" name="Picture 2" descr="http://pravninasvet.com/img/blog/thumb/d03a1554c72965ffbe51c755568b0b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615606"/>
            <a:ext cx="2519623" cy="2027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inistrstvovzd.dev.creatim.net/resources/files/pic/plakati/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188640"/>
            <a:ext cx="2490496" cy="3534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g.clasf.com.br/2016/04/19/nr-35-pinheiros-e-lapa-trabalho-em-altura-sao-paulo-2016041918164450187000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2090" y="2639958"/>
            <a:ext cx="2120436" cy="20194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delo.si/assets/media/picture/20160325/sz5_Nedelo__shutterstock_311822_hires.jpeg1.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7361" y="4696273"/>
            <a:ext cx="2495405" cy="16946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delo.si/assets/media/picture/20150130/PD__djvu_1888891_pavlinb_lv_hires.jpeg0.jpeg?rev=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5771" y="3861048"/>
            <a:ext cx="3643194" cy="242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9121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4294967295"/>
          </p:nvPr>
        </p:nvSpPr>
        <p:spPr>
          <a:xfrm>
            <a:off x="0" y="115888"/>
            <a:ext cx="8785225" cy="6526212"/>
          </a:xfrm>
        </p:spPr>
        <p:txBody>
          <a:bodyPr/>
          <a:lstStyle/>
          <a:p>
            <a:pPr marL="1371600" lvl="2" indent="-457200" algn="ctr" eaLnBrk="1" hangingPunct="1">
              <a:buFontTx/>
              <a:buNone/>
            </a:pPr>
            <a:r>
              <a:rPr lang="sl-SI" altLang="zh-CN" sz="3200" b="1" dirty="0">
                <a:solidFill>
                  <a:srgbClr val="0000FF"/>
                </a:solidFill>
                <a:latin typeface="Comic Sans MS" pitchFamily="66" charset="0"/>
              </a:rPr>
              <a:t>POŠKODBE PRI DELU</a:t>
            </a: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a:p>
            <a:pPr marL="609600" indent="-609600" eaLnBrk="1" hangingPunct="1">
              <a:buFontTx/>
              <a:buNone/>
            </a:pPr>
            <a:endParaRPr lang="sl-SI" altLang="zh-CN" sz="1600" b="1" dirty="0">
              <a:solidFill>
                <a:srgbClr val="990033"/>
              </a:solidFill>
              <a:latin typeface="Comic Sans MS" pitchFamily="66" charset="0"/>
            </a:endParaRPr>
          </a:p>
        </p:txBody>
      </p:sp>
      <p:graphicFrame>
        <p:nvGraphicFramePr>
          <p:cNvPr id="3" name="Diagram 2"/>
          <p:cNvGraphicFramePr/>
          <p:nvPr>
            <p:extLst>
              <p:ext uri="{D42A27DB-BD31-4B8C-83A1-F6EECF244321}">
                <p14:modId xmlns:p14="http://schemas.microsoft.com/office/powerpoint/2010/main" val="224908624"/>
              </p:ext>
            </p:extLst>
          </p:nvPr>
        </p:nvGraphicFramePr>
        <p:xfrm>
          <a:off x="179512" y="764704"/>
          <a:ext cx="8784976" cy="35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2646534960"/>
              </p:ext>
            </p:extLst>
          </p:nvPr>
        </p:nvGraphicFramePr>
        <p:xfrm>
          <a:off x="251520" y="4221088"/>
          <a:ext cx="8712968" cy="26369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873838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body" idx="4294967295"/>
          </p:nvPr>
        </p:nvSpPr>
        <p:spPr>
          <a:xfrm>
            <a:off x="0" y="188913"/>
            <a:ext cx="9144000" cy="6669087"/>
          </a:xfrm>
        </p:spPr>
        <p:txBody>
          <a:bodyPr/>
          <a:lstStyle/>
          <a:p>
            <a:pPr marL="609600" indent="-609600" algn="ctr" eaLnBrk="1" hangingPunct="1">
              <a:lnSpc>
                <a:spcPct val="80000"/>
              </a:lnSpc>
              <a:spcBef>
                <a:spcPct val="50000"/>
              </a:spcBef>
              <a:buClr>
                <a:srgbClr val="008000"/>
              </a:buClr>
              <a:buFont typeface="Wingdings" pitchFamily="2" charset="2"/>
              <a:buNone/>
            </a:pPr>
            <a:r>
              <a:rPr lang="sl-SI" altLang="zh-CN" dirty="0"/>
              <a:t> </a:t>
            </a:r>
            <a:endParaRPr lang="sl-SI" dirty="0"/>
          </a:p>
        </p:txBody>
      </p:sp>
      <p:sp>
        <p:nvSpPr>
          <p:cNvPr id="149507" name="Rectangle 2"/>
          <p:cNvSpPr>
            <a:spLocks noChangeArrowheads="1"/>
          </p:cNvSpPr>
          <p:nvPr/>
        </p:nvSpPr>
        <p:spPr bwMode="auto">
          <a:xfrm>
            <a:off x="0" y="188913"/>
            <a:ext cx="9144000" cy="6669087"/>
          </a:xfrm>
          <a:prstGeom prst="rect">
            <a:avLst/>
          </a:prstGeom>
          <a:noFill/>
          <a:ln w="9525">
            <a:noFill/>
            <a:miter lim="800000"/>
            <a:headEnd/>
            <a:tailEnd/>
          </a:ln>
        </p:spPr>
        <p:txBody>
          <a:bodyPr/>
          <a:lstStyle/>
          <a:p>
            <a:pPr marL="609600" indent="-609600" algn="ctr">
              <a:lnSpc>
                <a:spcPct val="80000"/>
              </a:lnSpc>
              <a:spcBef>
                <a:spcPct val="50000"/>
              </a:spcBef>
              <a:buClr>
                <a:srgbClr val="008000"/>
              </a:buClr>
              <a:buFont typeface="Wingdings" pitchFamily="2" charset="2"/>
              <a:buNone/>
            </a:pPr>
            <a:r>
              <a:rPr lang="sl-SI" altLang="zh-CN" sz="3200" dirty="0"/>
              <a:t> </a:t>
            </a:r>
            <a:endParaRPr lang="sl-SI" sz="3200" dirty="0"/>
          </a:p>
        </p:txBody>
      </p:sp>
      <p:pic>
        <p:nvPicPr>
          <p:cNvPr id="149508" name="Picture 18"/>
          <p:cNvPicPr>
            <a:picLocks noChangeAspect="1" noChangeArrowheads="1"/>
          </p:cNvPicPr>
          <p:nvPr/>
        </p:nvPicPr>
        <p:blipFill>
          <a:blip r:embed="rId3" cstate="print"/>
          <a:srcRect/>
          <a:stretch>
            <a:fillRect/>
          </a:stretch>
        </p:blipFill>
        <p:spPr bwMode="auto">
          <a:xfrm>
            <a:off x="542973" y="2420889"/>
            <a:ext cx="8058054" cy="3008216"/>
          </a:xfrm>
          <a:prstGeom prst="rect">
            <a:avLst/>
          </a:prstGeom>
          <a:noFill/>
          <a:ln w="9525">
            <a:noFill/>
            <a:miter lim="800000"/>
            <a:headEnd/>
            <a:tailEnd/>
          </a:ln>
        </p:spPr>
      </p:pic>
      <p:sp>
        <p:nvSpPr>
          <p:cNvPr id="2" name="Pravokotnik 1"/>
          <p:cNvSpPr/>
          <p:nvPr/>
        </p:nvSpPr>
        <p:spPr>
          <a:xfrm>
            <a:off x="611560" y="197073"/>
            <a:ext cx="3672408"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sl-SI" sz="2000" b="1" dirty="0">
                <a:latin typeface="Comic Sans MS" panose="030F0702030302020204" pitchFamily="66" charset="0"/>
              </a:rPr>
              <a:t>Vsako leto v državah članicah EU</a:t>
            </a:r>
          </a:p>
          <a:p>
            <a:pPr algn="ctr"/>
            <a:r>
              <a:rPr lang="pl-PL" sz="2000" b="1" dirty="0">
                <a:latin typeface="Comic Sans MS" panose="030F0702030302020204" pitchFamily="66" charset="0"/>
              </a:rPr>
              <a:t>zabeležijo okoli 5 milijonov nezgod </a:t>
            </a:r>
            <a:r>
              <a:rPr lang="it-IT" sz="2000" b="1" dirty="0">
                <a:latin typeface="Comic Sans MS" panose="030F0702030302020204" pitchFamily="66" charset="0"/>
              </a:rPr>
              <a:t> pri delu </a:t>
            </a:r>
            <a:r>
              <a:rPr lang="sl-SI" sz="2000" b="1" dirty="0">
                <a:latin typeface="Comic Sans MS" panose="030F0702030302020204" pitchFamily="66" charset="0"/>
              </a:rPr>
              <a:t> </a:t>
            </a:r>
            <a:r>
              <a:rPr lang="it-IT" sz="2000" b="1" dirty="0">
                <a:latin typeface="Comic Sans MS" panose="030F0702030302020204" pitchFamily="66" charset="0"/>
              </a:rPr>
              <a:t>smrtno pa se</a:t>
            </a:r>
            <a:r>
              <a:rPr lang="sl-SI" sz="2000" b="1" dirty="0">
                <a:latin typeface="Comic Sans MS" panose="030F0702030302020204" pitchFamily="66" charset="0"/>
              </a:rPr>
              <a:t> ponesreči okoli 8.000 delavcev.</a:t>
            </a:r>
          </a:p>
        </p:txBody>
      </p:sp>
      <p:sp>
        <p:nvSpPr>
          <p:cNvPr id="3" name="Pravokotnik 2"/>
          <p:cNvSpPr/>
          <p:nvPr/>
        </p:nvSpPr>
        <p:spPr>
          <a:xfrm>
            <a:off x="4427984" y="197073"/>
            <a:ext cx="3965944"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pl-PL" sz="2000" b="1" dirty="0">
                <a:latin typeface="Comic Sans MS" panose="030F0702030302020204" pitchFamily="66" charset="0"/>
              </a:rPr>
              <a:t>Spodbudno je, da v zadnjih letih med nezgodami, ki so imele za </a:t>
            </a:r>
            <a:r>
              <a:rPr lang="sl-SI" sz="2000" b="1" dirty="0">
                <a:latin typeface="Comic Sans MS" panose="030F0702030302020204" pitchFamily="66" charset="0"/>
              </a:rPr>
              <a:t>posledico smrtno poškodbo upada število delavcev v najmlajši</a:t>
            </a:r>
          </a:p>
          <a:p>
            <a:pPr algn="ctr"/>
            <a:r>
              <a:rPr lang="sl-SI" sz="2000" b="1" dirty="0">
                <a:latin typeface="Comic Sans MS" panose="030F0702030302020204" pitchFamily="66" charset="0"/>
              </a:rPr>
              <a:t>starostni skupini 15-19 let.</a:t>
            </a:r>
          </a:p>
        </p:txBody>
      </p:sp>
      <p:sp>
        <p:nvSpPr>
          <p:cNvPr id="4" name="Pravokotnik 3"/>
          <p:cNvSpPr/>
          <p:nvPr/>
        </p:nvSpPr>
        <p:spPr>
          <a:xfrm>
            <a:off x="643608" y="5500523"/>
            <a:ext cx="3456384"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sl-SI" sz="2000" b="1" dirty="0">
                <a:latin typeface="Comic Sans MS" panose="030F0702030302020204" pitchFamily="66" charset="0"/>
              </a:rPr>
              <a:t>V v zadnjih letih se je vsako leto smrtno poškodovala ena delavka.</a:t>
            </a:r>
          </a:p>
        </p:txBody>
      </p:sp>
      <p:sp>
        <p:nvSpPr>
          <p:cNvPr id="5" name="Pravokotnik 4"/>
          <p:cNvSpPr/>
          <p:nvPr/>
        </p:nvSpPr>
        <p:spPr>
          <a:xfrm>
            <a:off x="4572000" y="5445053"/>
            <a:ext cx="3821928"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sl-SI" sz="2000" b="1" dirty="0">
                <a:latin typeface="Comic Sans MS" panose="030F0702030302020204" pitchFamily="66" charset="0"/>
              </a:rPr>
              <a:t>Več kot 50 % nezgod, ki so se zgodile ob vikendih se je zgodilo v dejavnosti gradbeništvo.</a:t>
            </a:r>
          </a:p>
        </p:txBody>
      </p:sp>
    </p:spTree>
    <p:extLst>
      <p:ext uri="{BB962C8B-B14F-4D97-AF65-F5344CB8AC3E}">
        <p14:creationId xmlns:p14="http://schemas.microsoft.com/office/powerpoint/2010/main" val="258141865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body" idx="4294967295"/>
          </p:nvPr>
        </p:nvSpPr>
        <p:spPr>
          <a:xfrm>
            <a:off x="0" y="22225"/>
            <a:ext cx="9001125" cy="6740525"/>
          </a:xfrm>
        </p:spPr>
        <p:style>
          <a:lnRef idx="1">
            <a:schemeClr val="accent6"/>
          </a:lnRef>
          <a:fillRef idx="2">
            <a:schemeClr val="accent6"/>
          </a:fillRef>
          <a:effectRef idx="1">
            <a:schemeClr val="accent6"/>
          </a:effectRef>
          <a:fontRef idx="minor">
            <a:schemeClr val="dk1"/>
          </a:fontRef>
        </p:style>
        <p:txBody>
          <a:bodyPr>
            <a:normAutofit/>
          </a:bodyPr>
          <a:lstStyle/>
          <a:p>
            <a:endParaRPr lang="sl-SI" sz="1600" dirty="0"/>
          </a:p>
          <a:p>
            <a:endParaRPr lang="sl-SI" sz="1600" dirty="0"/>
          </a:p>
          <a:p>
            <a:pPr marL="0" indent="0">
              <a:buNone/>
            </a:pPr>
            <a:r>
              <a:rPr lang="sl-SI" sz="2200" b="1" dirty="0">
                <a:solidFill>
                  <a:srgbClr val="CC00FF"/>
                </a:solidFill>
                <a:latin typeface="Comic Sans MS" panose="030F0702030302020204" pitchFamily="66" charset="0"/>
              </a:rPr>
              <a:t>Najpogosteje je bil vzrok smrtne nezgode:</a:t>
            </a:r>
          </a:p>
          <a:p>
            <a:pPr marL="0" indent="0">
              <a:buNone/>
            </a:pPr>
            <a:endParaRPr lang="sl-SI" sz="1400" b="1" dirty="0">
              <a:latin typeface="Comic Sans MS" panose="030F0702030302020204" pitchFamily="66" charset="0"/>
            </a:endParaRPr>
          </a:p>
          <a:p>
            <a:pPr>
              <a:buFont typeface="Wingdings" panose="05000000000000000000" pitchFamily="2" charset="2"/>
              <a:buChar char="ü"/>
            </a:pPr>
            <a:r>
              <a:rPr lang="sl-SI" sz="1800" b="1" dirty="0">
                <a:solidFill>
                  <a:srgbClr val="0000FF"/>
                </a:solidFill>
                <a:latin typeface="Comic Sans MS" panose="030F0702030302020204" pitchFamily="66" charset="0"/>
              </a:rPr>
              <a:t>5 prometna nesreča, </a:t>
            </a:r>
          </a:p>
          <a:p>
            <a:pPr>
              <a:buFont typeface="Wingdings" panose="05000000000000000000" pitchFamily="2" charset="2"/>
              <a:buChar char="ü"/>
            </a:pPr>
            <a:r>
              <a:rPr lang="sl-SI" sz="1800" b="1" dirty="0">
                <a:solidFill>
                  <a:srgbClr val="9933FF"/>
                </a:solidFill>
                <a:latin typeface="Comic Sans MS" panose="030F0702030302020204" pitchFamily="66" charset="0"/>
              </a:rPr>
              <a:t>3 nasilje na delovnem mestu s strani tretje osebe, </a:t>
            </a:r>
          </a:p>
          <a:p>
            <a:pPr>
              <a:buFont typeface="Wingdings" panose="05000000000000000000" pitchFamily="2" charset="2"/>
              <a:buChar char="ü"/>
            </a:pPr>
            <a:r>
              <a:rPr lang="sl-SI" sz="1800" b="1" dirty="0">
                <a:solidFill>
                  <a:srgbClr val="0000FF"/>
                </a:solidFill>
                <a:latin typeface="Comic Sans MS" panose="030F0702030302020204" pitchFamily="66" charset="0"/>
              </a:rPr>
              <a:t>2 prevrnitev sredstva za delo na delavca,</a:t>
            </a:r>
          </a:p>
          <a:p>
            <a:pPr>
              <a:buFont typeface="Wingdings" panose="05000000000000000000" pitchFamily="2" charset="2"/>
              <a:buChar char="ü"/>
            </a:pPr>
            <a:r>
              <a:rPr lang="sl-SI" sz="1800" b="1" dirty="0">
                <a:solidFill>
                  <a:srgbClr val="9933FF"/>
                </a:solidFill>
                <a:latin typeface="Comic Sans MS" panose="030F0702030302020204" pitchFamily="66" charset="0"/>
              </a:rPr>
              <a:t>2 napor, ko je delavec neposredno pri opravljanju fizičnega dela doživel, srčni zastoj, </a:t>
            </a:r>
          </a:p>
          <a:p>
            <a:pPr>
              <a:buFont typeface="Wingdings" panose="05000000000000000000" pitchFamily="2" charset="2"/>
              <a:buChar char="ü"/>
            </a:pPr>
            <a:r>
              <a:rPr lang="sl-SI" sz="1800" b="1" dirty="0">
                <a:solidFill>
                  <a:srgbClr val="0000FF"/>
                </a:solidFill>
                <a:latin typeface="Comic Sans MS" panose="030F0702030302020204" pitchFamily="66" charset="0"/>
              </a:rPr>
              <a:t>1 izgube življenja, ker ga je stisnilo govedo, zaradi padca z višine (22 m) </a:t>
            </a:r>
          </a:p>
          <a:p>
            <a:pPr>
              <a:buFont typeface="Wingdings" panose="05000000000000000000" pitchFamily="2" charset="2"/>
              <a:buChar char="ü"/>
            </a:pPr>
            <a:r>
              <a:rPr lang="sl-SI" sz="1800" b="1" dirty="0">
                <a:solidFill>
                  <a:srgbClr val="9933FF"/>
                </a:solidFill>
                <a:latin typeface="Comic Sans MS" panose="030F0702030302020204" pitchFamily="66" charset="0"/>
              </a:rPr>
              <a:t>1 zaradi gibajočih delov </a:t>
            </a:r>
          </a:p>
          <a:p>
            <a:pPr marL="0" indent="0">
              <a:buNone/>
            </a:pPr>
            <a:r>
              <a:rPr lang="sl-SI" sz="1800" b="1" dirty="0">
                <a:solidFill>
                  <a:srgbClr val="9933FF"/>
                </a:solidFill>
                <a:latin typeface="Comic Sans MS" panose="030F0702030302020204" pitchFamily="66" charset="0"/>
              </a:rPr>
              <a:t>    delovne opreme. </a:t>
            </a:r>
          </a:p>
          <a:p>
            <a:pPr marL="0" indent="0">
              <a:buNone/>
            </a:pPr>
            <a:endParaRPr lang="sl-SI" sz="1800" b="1" dirty="0"/>
          </a:p>
          <a:p>
            <a:pPr marL="0" indent="0">
              <a:buNone/>
            </a:pPr>
            <a:endParaRPr lang="sl-SI" sz="1600" b="1" dirty="0"/>
          </a:p>
          <a:p>
            <a:pPr marL="0" indent="0">
              <a:buNone/>
            </a:pPr>
            <a:endParaRPr lang="sl-SI" sz="1600" b="1" dirty="0"/>
          </a:p>
          <a:p>
            <a:pPr marL="0" indent="0">
              <a:buNone/>
            </a:pPr>
            <a:endParaRPr lang="sl-SI" sz="1600" b="1" dirty="0"/>
          </a:p>
          <a:p>
            <a:pPr marL="0" indent="0">
              <a:buNone/>
            </a:pPr>
            <a:endParaRPr lang="sl-SI" sz="1600" b="1" dirty="0"/>
          </a:p>
          <a:p>
            <a:pPr marL="0" indent="0">
              <a:buNone/>
            </a:pPr>
            <a:endParaRPr lang="sl-SI" sz="1600" b="1" dirty="0"/>
          </a:p>
          <a:p>
            <a:pPr marL="0" indent="0">
              <a:buNone/>
            </a:pPr>
            <a:endParaRPr lang="sl-SI" sz="1600" b="1" dirty="0"/>
          </a:p>
          <a:p>
            <a:pPr marL="0" indent="0">
              <a:buNone/>
            </a:pPr>
            <a:endParaRPr lang="sl-SI" sz="1600" b="1" dirty="0"/>
          </a:p>
          <a:p>
            <a:pPr marL="0" indent="0">
              <a:buNone/>
            </a:pPr>
            <a:endParaRPr lang="sl-SI" sz="1600" b="1" dirty="0"/>
          </a:p>
          <a:p>
            <a:pPr marL="0" indent="0">
              <a:buNone/>
            </a:pPr>
            <a:endParaRPr lang="sl-SI" sz="1600" b="1" dirty="0"/>
          </a:p>
        </p:txBody>
      </p:sp>
      <p:sp>
        <p:nvSpPr>
          <p:cNvPr id="149507" name="Rectangle 2"/>
          <p:cNvSpPr>
            <a:spLocks noChangeArrowheads="1"/>
          </p:cNvSpPr>
          <p:nvPr/>
        </p:nvSpPr>
        <p:spPr bwMode="auto">
          <a:xfrm>
            <a:off x="0" y="188913"/>
            <a:ext cx="9144000" cy="6669087"/>
          </a:xfrm>
          <a:prstGeom prst="rect">
            <a:avLst/>
          </a:prstGeom>
          <a:noFill/>
          <a:ln w="9525">
            <a:noFill/>
            <a:miter lim="800000"/>
            <a:headEnd/>
            <a:tailEnd/>
          </a:ln>
        </p:spPr>
        <p:txBody>
          <a:bodyPr/>
          <a:lstStyle/>
          <a:p>
            <a:pPr marL="609600" indent="-609600" algn="ctr">
              <a:lnSpc>
                <a:spcPct val="80000"/>
              </a:lnSpc>
              <a:spcBef>
                <a:spcPct val="50000"/>
              </a:spcBef>
              <a:buClr>
                <a:srgbClr val="008000"/>
              </a:buClr>
              <a:buFont typeface="Wingdings" pitchFamily="2" charset="2"/>
              <a:buNone/>
            </a:pPr>
            <a:r>
              <a:rPr lang="sl-SI" altLang="zh-CN" sz="3200" dirty="0"/>
              <a:t> </a:t>
            </a:r>
            <a:endParaRPr lang="sl-SI" sz="3200" dirty="0"/>
          </a:p>
        </p:txBody>
      </p:sp>
      <p:sp>
        <p:nvSpPr>
          <p:cNvPr id="2" name="Pravokotnik 1"/>
          <p:cNvSpPr/>
          <p:nvPr/>
        </p:nvSpPr>
        <p:spPr>
          <a:xfrm>
            <a:off x="179512" y="116632"/>
            <a:ext cx="878497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sl-SI" sz="2400" b="1" dirty="0">
                <a:latin typeface="Comic Sans MS" panose="030F0702030302020204" pitchFamily="66" charset="0"/>
              </a:rPr>
              <a:t>Število smrtnih nezgod, Slovenija, 1998-2016</a:t>
            </a:r>
            <a:endParaRPr lang="sl-SI" sz="2400" dirty="0">
              <a:latin typeface="Comic Sans MS" panose="030F0702030302020204" pitchFamily="66" charset="0"/>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472182" y="3284984"/>
            <a:ext cx="5472608" cy="34563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angle 2"/>
          <p:cNvSpPr/>
          <p:nvPr/>
        </p:nvSpPr>
        <p:spPr>
          <a:xfrm>
            <a:off x="3491880" y="3251009"/>
            <a:ext cx="5472608" cy="3077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sl-SI" sz="1400" b="1" dirty="0">
                <a:solidFill>
                  <a:srgbClr val="CC00FF"/>
                </a:solidFill>
                <a:latin typeface="Comic Sans MS" panose="030F0702030302020204" pitchFamily="66" charset="0"/>
              </a:rPr>
              <a:t>Število prijavljenih smrtnih nezgod pri delu, 1998–2016</a:t>
            </a:r>
            <a:endParaRPr lang="sl-SI" sz="1400" b="1" dirty="0">
              <a:solidFill>
                <a:srgbClr val="CC00FF"/>
              </a:solidFill>
            </a:endParaRPr>
          </a:p>
        </p:txBody>
      </p:sp>
    </p:spTree>
    <p:extLst>
      <p:ext uri="{BB962C8B-B14F-4D97-AF65-F5344CB8AC3E}">
        <p14:creationId xmlns:p14="http://schemas.microsoft.com/office/powerpoint/2010/main" val="42026547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6632"/>
            <a:ext cx="8444433" cy="65678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0713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56" y="188640"/>
            <a:ext cx="6797377" cy="64316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07299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764704"/>
            <a:ext cx="8640960" cy="50167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sl-SI" sz="3200" b="1" dirty="0">
                <a:solidFill>
                  <a:srgbClr val="0000FF"/>
                </a:solidFill>
                <a:latin typeface="Comic Sans MS" panose="030F0702030302020204" pitchFamily="66" charset="0"/>
              </a:rPr>
              <a:t>Kostno-mišična obolenja so ena najpogostejših oblik poklicnih bolezni. </a:t>
            </a:r>
          </a:p>
          <a:p>
            <a:pPr algn="just"/>
            <a:endParaRPr lang="sl-SI" sz="3200" b="1" dirty="0">
              <a:solidFill>
                <a:srgbClr val="0000FF"/>
              </a:solidFill>
              <a:latin typeface="Comic Sans MS" panose="030F0702030302020204" pitchFamily="66" charset="0"/>
            </a:endParaRPr>
          </a:p>
          <a:p>
            <a:pPr algn="just"/>
            <a:r>
              <a:rPr lang="sl-SI" sz="3200" b="1" dirty="0">
                <a:solidFill>
                  <a:srgbClr val="CC00FF"/>
                </a:solidFill>
                <a:latin typeface="Comic Sans MS" panose="030F0702030302020204" pitchFamily="66" charset="0"/>
              </a:rPr>
              <a:t>V Evropi prizadenejo več milijonov delavcev, delodajalce pa stanejo več milijard evrov. </a:t>
            </a:r>
          </a:p>
          <a:p>
            <a:pPr algn="just"/>
            <a:endParaRPr lang="sl-SI" sz="3200" b="1" dirty="0">
              <a:solidFill>
                <a:srgbClr val="0000FF"/>
              </a:solidFill>
              <a:latin typeface="Comic Sans MS" panose="030F0702030302020204" pitchFamily="66" charset="0"/>
            </a:endParaRPr>
          </a:p>
          <a:p>
            <a:pPr algn="just"/>
            <a:r>
              <a:rPr lang="sl-SI" sz="3200" b="1" dirty="0">
                <a:solidFill>
                  <a:srgbClr val="0000FF"/>
                </a:solidFill>
                <a:latin typeface="Comic Sans MS" panose="030F0702030302020204" pitchFamily="66" charset="0"/>
              </a:rPr>
              <a:t>Z odpravljanjem kostno-mišičnih obolenj se izboljša življenje delavcev, smiselno pa je tudi s poslovnega vidika. </a:t>
            </a:r>
          </a:p>
        </p:txBody>
      </p:sp>
    </p:spTree>
    <p:extLst>
      <p:ext uri="{BB962C8B-B14F-4D97-AF65-F5344CB8AC3E}">
        <p14:creationId xmlns:p14="http://schemas.microsoft.com/office/powerpoint/2010/main" val="1520969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40768"/>
            <a:ext cx="8780834" cy="32987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996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4" name="Diagram 3"/>
          <p:cNvGraphicFramePr/>
          <p:nvPr>
            <p:extLst>
              <p:ext uri="{D42A27DB-BD31-4B8C-83A1-F6EECF244321}">
                <p14:modId xmlns:p14="http://schemas.microsoft.com/office/powerpoint/2010/main" val="1998695452"/>
              </p:ext>
            </p:extLst>
          </p:nvPr>
        </p:nvGraphicFramePr>
        <p:xfrm>
          <a:off x="142844" y="142852"/>
          <a:ext cx="8858312" cy="657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968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idx="4294967295"/>
          </p:nvPr>
        </p:nvSpPr>
        <p:spPr>
          <a:xfrm>
            <a:off x="285750" y="103188"/>
            <a:ext cx="8858250" cy="6638925"/>
          </a:xfrm>
        </p:spPr>
        <p:txBody>
          <a:bodyPr/>
          <a:lstStyle/>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marL="609600" indent="-609600" eaLnBrk="1" hangingPunct="1">
              <a:lnSpc>
                <a:spcPct val="80000"/>
              </a:lnSpc>
              <a:buFontTx/>
              <a:buNone/>
            </a:pPr>
            <a:endParaRPr lang="sl-SI" b="1" dirty="0">
              <a:solidFill>
                <a:srgbClr val="0000FF"/>
              </a:solidFill>
              <a:latin typeface="Comic Sans MS" pitchFamily="66" charset="0"/>
            </a:endParaRPr>
          </a:p>
        </p:txBody>
      </p:sp>
      <p:graphicFrame>
        <p:nvGraphicFramePr>
          <p:cNvPr id="3" name="Diagram 2"/>
          <p:cNvGraphicFramePr/>
          <p:nvPr>
            <p:extLst>
              <p:ext uri="{D42A27DB-BD31-4B8C-83A1-F6EECF244321}">
                <p14:modId xmlns:p14="http://schemas.microsoft.com/office/powerpoint/2010/main" val="3189942693"/>
              </p:ext>
            </p:extLst>
          </p:nvPr>
        </p:nvGraphicFramePr>
        <p:xfrm>
          <a:off x="251520" y="476672"/>
          <a:ext cx="8784976" cy="6215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047372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4" name="Diagram 3"/>
          <p:cNvGraphicFramePr/>
          <p:nvPr>
            <p:extLst>
              <p:ext uri="{D42A27DB-BD31-4B8C-83A1-F6EECF244321}">
                <p14:modId xmlns:p14="http://schemas.microsoft.com/office/powerpoint/2010/main" val="163997585"/>
              </p:ext>
            </p:extLst>
          </p:nvPr>
        </p:nvGraphicFramePr>
        <p:xfrm>
          <a:off x="142844" y="142852"/>
          <a:ext cx="8715436" cy="657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4344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4" name="Diagram 3"/>
          <p:cNvGraphicFramePr/>
          <p:nvPr>
            <p:extLst>
              <p:ext uri="{D42A27DB-BD31-4B8C-83A1-F6EECF244321}">
                <p14:modId xmlns:p14="http://schemas.microsoft.com/office/powerpoint/2010/main" val="85820507"/>
              </p:ext>
            </p:extLst>
          </p:nvPr>
        </p:nvGraphicFramePr>
        <p:xfrm>
          <a:off x="142844" y="142852"/>
          <a:ext cx="8893652" cy="657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6333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2"/>
          <p:cNvSpPr>
            <a:spLocks noChangeArrowheads="1"/>
          </p:cNvSpPr>
          <p:nvPr/>
        </p:nvSpPr>
        <p:spPr bwMode="auto">
          <a:xfrm>
            <a:off x="179512" y="188913"/>
            <a:ext cx="8856984" cy="6669087"/>
          </a:xfrm>
          <a:prstGeom prst="rect">
            <a:avLst/>
          </a:prstGeom>
          <a:noFill/>
          <a:ln w="9525">
            <a:noFill/>
            <a:miter lim="800000"/>
            <a:headEnd/>
            <a:tailEnd/>
          </a:ln>
        </p:spPr>
        <p:txBody>
          <a:bodyPr/>
          <a:lstStyle/>
          <a:p>
            <a:pPr marL="609600" indent="-609600" algn="ctr">
              <a:lnSpc>
                <a:spcPct val="80000"/>
              </a:lnSpc>
              <a:spcBef>
                <a:spcPct val="50000"/>
              </a:spcBef>
              <a:buClr>
                <a:srgbClr val="008000"/>
              </a:buClr>
              <a:buFont typeface="Wingdings" pitchFamily="2" charset="2"/>
              <a:buNone/>
            </a:pPr>
            <a:r>
              <a:rPr lang="sl-SI" altLang="zh-CN" sz="3200" dirty="0"/>
              <a:t> </a:t>
            </a:r>
            <a:endParaRPr lang="sl-SI" sz="3200" dirty="0"/>
          </a:p>
        </p:txBody>
      </p:sp>
      <p:sp>
        <p:nvSpPr>
          <p:cNvPr id="3" name="Rectangle 2"/>
          <p:cNvSpPr/>
          <p:nvPr/>
        </p:nvSpPr>
        <p:spPr>
          <a:xfrm>
            <a:off x="323528" y="193973"/>
            <a:ext cx="8568952" cy="61247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sl-SI" sz="2400" b="1" dirty="0">
                <a:latin typeface="Comic Sans MS" panose="030F0702030302020204" pitchFamily="66" charset="0"/>
                <a:hlinkClick r:id="rId3"/>
              </a:rPr>
              <a:t>VARNO NA GRADBIŠČU</a:t>
            </a:r>
            <a:endParaRPr lang="sl-SI" sz="2400" b="1" dirty="0">
              <a:latin typeface="Comic Sans MS" panose="030F0702030302020204" pitchFamily="66" charset="0"/>
            </a:endParaRPr>
          </a:p>
          <a:p>
            <a:endParaRPr lang="sl-SI" sz="2400" b="1" dirty="0">
              <a:latin typeface="Comic Sans MS" panose="030F0702030302020204" pitchFamily="66" charset="0"/>
            </a:endParaRPr>
          </a:p>
          <a:p>
            <a:pPr algn="just"/>
            <a:r>
              <a:rPr lang="sl-SI" sz="2400" b="1" dirty="0">
                <a:latin typeface="Comic Sans MS" panose="030F0702030302020204" pitchFamily="66" charset="0"/>
              </a:rPr>
              <a:t>Film prikazuje nekaj pogostih nevarnosti in tveganj na gradbišču. </a:t>
            </a:r>
          </a:p>
          <a:p>
            <a:pPr algn="just"/>
            <a:endParaRPr lang="sl-SI" sz="1400" b="1" dirty="0">
              <a:latin typeface="Comic Sans MS" panose="030F0702030302020204" pitchFamily="66" charset="0"/>
            </a:endParaRPr>
          </a:p>
          <a:p>
            <a:pPr algn="just"/>
            <a:r>
              <a:rPr lang="sl-SI" sz="2400" b="1" dirty="0">
                <a:latin typeface="Comic Sans MS" panose="030F0702030302020204" pitchFamily="66" charset="0"/>
              </a:rPr>
              <a:t>Delavec se znajde v številnih nevarnih položajih, vendar se mu uspe iz preizkušnje izvleči živ in zdrav. </a:t>
            </a:r>
          </a:p>
          <a:p>
            <a:pPr algn="just"/>
            <a:endParaRPr lang="sl-SI" sz="1400" b="1" dirty="0">
              <a:latin typeface="Comic Sans MS" panose="030F0702030302020204" pitchFamily="66" charset="0"/>
            </a:endParaRPr>
          </a:p>
          <a:p>
            <a:pPr algn="just"/>
            <a:r>
              <a:rPr lang="sl-SI" sz="2400" b="1" dirty="0">
                <a:latin typeface="Comic Sans MS" panose="030F0702030302020204" pitchFamily="66" charset="0"/>
              </a:rPr>
              <a:t>Cilja sta dvigniti ozaveščenost o najpogostejših tveganjih na gradbišču in dati priložnost za razmislek o preventivnih ukrepih, prilagojenih razmeram. </a:t>
            </a:r>
          </a:p>
          <a:p>
            <a:pPr algn="just"/>
            <a:endParaRPr lang="sl-SI" sz="1400" b="1" dirty="0">
              <a:latin typeface="Comic Sans MS" panose="030F0702030302020204" pitchFamily="66" charset="0"/>
            </a:endParaRPr>
          </a:p>
          <a:p>
            <a:pPr algn="just"/>
            <a:r>
              <a:rPr lang="sl-SI" sz="2400" b="1" dirty="0">
                <a:latin typeface="Comic Sans MS" panose="030F0702030302020204" pitchFamily="66" charset="0"/>
              </a:rPr>
              <a:t>V sedmih kratkih zgodbah so prikazane različne nevarne situacije. </a:t>
            </a:r>
          </a:p>
          <a:p>
            <a:pPr algn="just"/>
            <a:endParaRPr lang="sl-SI" sz="1400" b="1" dirty="0">
              <a:latin typeface="Comic Sans MS" panose="030F0702030302020204" pitchFamily="66" charset="0"/>
            </a:endParaRPr>
          </a:p>
          <a:p>
            <a:pPr algn="just"/>
            <a:r>
              <a:rPr lang="sl-SI" sz="2400" b="1" dirty="0">
                <a:latin typeface="Comic Sans MS" panose="030F0702030302020204" pitchFamily="66" charset="0"/>
              </a:rPr>
              <a:t>Zavarovanje proti padcem, padci z višine, tek čez ovire, bolečine v hrbtu, organiziranje transportnih poti, higiena in varnost na gradbišču.</a:t>
            </a:r>
          </a:p>
        </p:txBody>
      </p:sp>
    </p:spTree>
    <p:extLst>
      <p:ext uri="{BB962C8B-B14F-4D97-AF65-F5344CB8AC3E}">
        <p14:creationId xmlns:p14="http://schemas.microsoft.com/office/powerpoint/2010/main" val="15207454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215453" y="63143"/>
            <a:ext cx="8785100" cy="6742112"/>
          </a:xfrm>
        </p:spPr>
        <p:txBody>
          <a:bodyPr/>
          <a:lstStyle/>
          <a:p>
            <a:pPr eaLnBrk="1" hangingPunct="1">
              <a:spcBef>
                <a:spcPct val="50000"/>
              </a:spcBef>
              <a:buClr>
                <a:srgbClr val="008000"/>
              </a:buClr>
              <a:buFont typeface="Wingdings" pitchFamily="2" charset="2"/>
              <a:buNone/>
            </a:pPr>
            <a:endParaRPr lang="sl-SI" sz="4000" b="1" dirty="0">
              <a:solidFill>
                <a:srgbClr val="008000"/>
              </a:solidFill>
              <a:latin typeface="Comic Sans MS" pitchFamily="66" charset="0"/>
            </a:endParaRPr>
          </a:p>
          <a:p>
            <a:pPr eaLnBrk="1" hangingPunct="1">
              <a:spcBef>
                <a:spcPct val="50000"/>
              </a:spcBef>
              <a:buClr>
                <a:srgbClr val="008000"/>
              </a:buClr>
              <a:buFont typeface="Wingdings" pitchFamily="2" charset="2"/>
              <a:buNone/>
            </a:pPr>
            <a:endParaRPr lang="sl-SI" sz="4000" b="1" dirty="0">
              <a:solidFill>
                <a:srgbClr val="008000"/>
              </a:solidFill>
              <a:latin typeface="Comic Sans MS" pitchFamily="66" charset="0"/>
            </a:endParaRPr>
          </a:p>
          <a:p>
            <a:pPr eaLnBrk="1" hangingPunct="1"/>
            <a:endParaRPr lang="sl-SI" dirty="0"/>
          </a:p>
          <a:p>
            <a:pPr eaLnBrk="1" hangingPunct="1">
              <a:spcBef>
                <a:spcPct val="50000"/>
              </a:spcBef>
              <a:buClr>
                <a:srgbClr val="008000"/>
              </a:buClr>
              <a:buFont typeface="Wingdings" pitchFamily="2" charset="2"/>
              <a:buNone/>
            </a:pPr>
            <a:endParaRPr lang="sl-SI" sz="4000" b="1" dirty="0">
              <a:solidFill>
                <a:srgbClr val="008000"/>
              </a:solidFill>
              <a:latin typeface="Comic Sans MS" pitchFamily="66" charset="0"/>
            </a:endParaRPr>
          </a:p>
        </p:txBody>
      </p:sp>
      <p:graphicFrame>
        <p:nvGraphicFramePr>
          <p:cNvPr id="3" name="Diagram 2"/>
          <p:cNvGraphicFramePr/>
          <p:nvPr>
            <p:extLst>
              <p:ext uri="{D42A27DB-BD31-4B8C-83A1-F6EECF244321}">
                <p14:modId xmlns:p14="http://schemas.microsoft.com/office/powerpoint/2010/main" val="3322115070"/>
              </p:ext>
            </p:extLst>
          </p:nvPr>
        </p:nvGraphicFramePr>
        <p:xfrm>
          <a:off x="520647" y="548680"/>
          <a:ext cx="8174712" cy="6167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ravokotnik 1"/>
          <p:cNvSpPr/>
          <p:nvPr/>
        </p:nvSpPr>
        <p:spPr>
          <a:xfrm>
            <a:off x="467544" y="116632"/>
            <a:ext cx="8280919" cy="486287"/>
          </a:xfrm>
          <a:prstGeom prst="rect">
            <a:avLst/>
          </a:prstGeom>
        </p:spPr>
        <p:txBody>
          <a:bodyPr wrap="square">
            <a:spAutoFit/>
          </a:bodyPr>
          <a:lstStyle/>
          <a:p>
            <a:pPr algn="ctr">
              <a:lnSpc>
                <a:spcPct val="80000"/>
              </a:lnSpc>
              <a:spcBef>
                <a:spcPct val="50000"/>
              </a:spcBef>
              <a:buClr>
                <a:srgbClr val="008000"/>
              </a:buClr>
            </a:pPr>
            <a:r>
              <a:rPr lang="sl-SI" sz="3200" b="1" dirty="0">
                <a:latin typeface="Comic Sans MS" pitchFamily="66" charset="0"/>
              </a:rPr>
              <a:t>ERGONOMIJA IN NJENA UPORABA</a:t>
            </a:r>
          </a:p>
        </p:txBody>
      </p:sp>
      <p:pic>
        <p:nvPicPr>
          <p:cNvPr id="112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880" y="1844824"/>
            <a:ext cx="739458" cy="68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idx="1"/>
          </p:nvPr>
        </p:nvSpPr>
        <p:spPr>
          <a:xfrm>
            <a:off x="179388" y="214290"/>
            <a:ext cx="8785225" cy="6643710"/>
          </a:xfrm>
        </p:spPr>
        <p:txBody>
          <a:bodyPr/>
          <a:lstStyle/>
          <a:p>
            <a:pPr algn="just" eaLnBrk="1" hangingPunct="1">
              <a:lnSpc>
                <a:spcPct val="80000"/>
              </a:lnSpc>
              <a:spcBef>
                <a:spcPct val="50000"/>
              </a:spcBef>
              <a:buClr>
                <a:srgbClr val="008000"/>
              </a:buClr>
              <a:buFont typeface="Wingdings" pitchFamily="2" charset="2"/>
              <a:buNone/>
            </a:pPr>
            <a:r>
              <a:rPr lang="sl-SI" sz="200" b="1" dirty="0"/>
              <a:t>           </a:t>
            </a:r>
          </a:p>
          <a:p>
            <a:pPr algn="ctr" eaLnBrk="1" hangingPunct="1">
              <a:lnSpc>
                <a:spcPct val="80000"/>
              </a:lnSpc>
              <a:spcBef>
                <a:spcPct val="50000"/>
              </a:spcBef>
              <a:buClr>
                <a:srgbClr val="008000"/>
              </a:buClr>
              <a:buFont typeface="Wingdings" pitchFamily="2" charset="2"/>
              <a:buNone/>
            </a:pPr>
            <a:r>
              <a:rPr lang="sl-SI" sz="2000" b="1" dirty="0">
                <a:solidFill>
                  <a:srgbClr val="0000FF"/>
                </a:solidFill>
              </a:rPr>
              <a:t>   </a:t>
            </a:r>
          </a:p>
          <a:p>
            <a:pPr algn="ctr" eaLnBrk="1" hangingPunct="1">
              <a:lnSpc>
                <a:spcPct val="80000"/>
              </a:lnSpc>
              <a:spcBef>
                <a:spcPct val="50000"/>
              </a:spcBef>
              <a:buClr>
                <a:srgbClr val="008000"/>
              </a:buClr>
              <a:buFont typeface="Wingdings" pitchFamily="2" charset="2"/>
              <a:buNone/>
            </a:pPr>
            <a:endParaRPr lang="sl-SI" sz="2000" b="1" dirty="0">
              <a:solidFill>
                <a:srgbClr val="0000FF"/>
              </a:solidFill>
              <a:latin typeface="Comic Sans MS" pitchFamily="66" charset="0"/>
            </a:endParaRPr>
          </a:p>
          <a:p>
            <a:pPr algn="ctr" eaLnBrk="1" hangingPunct="1">
              <a:lnSpc>
                <a:spcPct val="80000"/>
              </a:lnSpc>
              <a:spcBef>
                <a:spcPct val="50000"/>
              </a:spcBef>
              <a:buClr>
                <a:srgbClr val="008000"/>
              </a:buClr>
              <a:buFont typeface="Wingdings" pitchFamily="2" charset="2"/>
              <a:buNone/>
            </a:pPr>
            <a:endParaRPr lang="sl-SI" sz="2000" b="1" dirty="0">
              <a:solidFill>
                <a:srgbClr val="0000FF"/>
              </a:solidFill>
              <a:latin typeface="Comic Sans MS" pitchFamily="66" charset="0"/>
            </a:endParaRPr>
          </a:p>
          <a:p>
            <a:pPr algn="ctr" eaLnBrk="1" hangingPunct="1">
              <a:lnSpc>
                <a:spcPct val="80000"/>
              </a:lnSpc>
              <a:spcBef>
                <a:spcPct val="50000"/>
              </a:spcBef>
              <a:buClr>
                <a:srgbClr val="008000"/>
              </a:buClr>
              <a:buFont typeface="Wingdings" pitchFamily="2" charset="2"/>
              <a:buNone/>
            </a:pPr>
            <a:endParaRPr lang="sl-SI" sz="2000" b="1" dirty="0">
              <a:solidFill>
                <a:srgbClr val="0000FF"/>
              </a:solidFill>
              <a:latin typeface="Comic Sans MS" pitchFamily="66" charset="0"/>
            </a:endParaRPr>
          </a:p>
          <a:p>
            <a:pPr algn="ctr" eaLnBrk="1" hangingPunct="1">
              <a:lnSpc>
                <a:spcPct val="80000"/>
              </a:lnSpc>
              <a:spcBef>
                <a:spcPct val="50000"/>
              </a:spcBef>
              <a:buClr>
                <a:srgbClr val="008000"/>
              </a:buClr>
              <a:buFont typeface="Wingdings" pitchFamily="2" charset="2"/>
              <a:buNone/>
            </a:pPr>
            <a:endParaRPr lang="sl-SI" sz="2000" b="1" dirty="0">
              <a:solidFill>
                <a:srgbClr val="0000FF"/>
              </a:solidFill>
              <a:latin typeface="Comic Sans MS" pitchFamily="66" charset="0"/>
            </a:endParaRPr>
          </a:p>
          <a:p>
            <a:pPr algn="ctr" eaLnBrk="1" hangingPunct="1">
              <a:lnSpc>
                <a:spcPct val="80000"/>
              </a:lnSpc>
              <a:spcBef>
                <a:spcPct val="50000"/>
              </a:spcBef>
              <a:buClr>
                <a:srgbClr val="008000"/>
              </a:buClr>
              <a:buFont typeface="Wingdings" pitchFamily="2" charset="2"/>
              <a:buNone/>
            </a:pPr>
            <a:endParaRPr lang="sl-SI" sz="2000" b="1" dirty="0">
              <a:solidFill>
                <a:srgbClr val="0000FF"/>
              </a:solidFill>
              <a:latin typeface="Comic Sans MS" pitchFamily="66" charset="0"/>
            </a:endParaRPr>
          </a:p>
          <a:p>
            <a:pPr algn="ctr" eaLnBrk="1" hangingPunct="1">
              <a:lnSpc>
                <a:spcPct val="80000"/>
              </a:lnSpc>
              <a:spcBef>
                <a:spcPct val="50000"/>
              </a:spcBef>
              <a:buClr>
                <a:srgbClr val="008000"/>
              </a:buClr>
              <a:buFont typeface="Wingdings" pitchFamily="2" charset="2"/>
              <a:buNone/>
            </a:pPr>
            <a:endParaRPr lang="sl-SI" sz="2000" b="1" dirty="0">
              <a:solidFill>
                <a:srgbClr val="0000FF"/>
              </a:solidFill>
              <a:latin typeface="Comic Sans MS" pitchFamily="66" charset="0"/>
            </a:endParaRPr>
          </a:p>
          <a:p>
            <a:pPr algn="ctr" eaLnBrk="1" hangingPunct="1">
              <a:lnSpc>
                <a:spcPct val="80000"/>
              </a:lnSpc>
              <a:spcBef>
                <a:spcPct val="50000"/>
              </a:spcBef>
              <a:buClr>
                <a:srgbClr val="008000"/>
              </a:buClr>
              <a:buFont typeface="Wingdings" pitchFamily="2" charset="2"/>
              <a:buNone/>
            </a:pPr>
            <a:endParaRPr lang="sl-SI" sz="2000" b="1" dirty="0">
              <a:solidFill>
                <a:srgbClr val="0000FF"/>
              </a:solidFill>
              <a:latin typeface="Comic Sans MS" pitchFamily="66" charset="0"/>
            </a:endParaRPr>
          </a:p>
          <a:p>
            <a:pPr algn="ctr" eaLnBrk="1" hangingPunct="1">
              <a:lnSpc>
                <a:spcPct val="80000"/>
              </a:lnSpc>
              <a:spcBef>
                <a:spcPct val="50000"/>
              </a:spcBef>
              <a:buClr>
                <a:srgbClr val="008000"/>
              </a:buClr>
              <a:buFont typeface="Wingdings" pitchFamily="2" charset="2"/>
              <a:buNone/>
            </a:pPr>
            <a:endParaRPr lang="sl-SI" sz="2000" b="1" dirty="0">
              <a:solidFill>
                <a:srgbClr val="0000FF"/>
              </a:solidFill>
              <a:latin typeface="Comic Sans MS" pitchFamily="66" charset="0"/>
            </a:endParaRPr>
          </a:p>
          <a:p>
            <a:pPr algn="ctr" eaLnBrk="1" hangingPunct="1">
              <a:lnSpc>
                <a:spcPct val="80000"/>
              </a:lnSpc>
              <a:spcBef>
                <a:spcPct val="50000"/>
              </a:spcBef>
              <a:buClr>
                <a:srgbClr val="008000"/>
              </a:buClr>
              <a:buFont typeface="Wingdings" pitchFamily="2" charset="2"/>
              <a:buNone/>
            </a:pPr>
            <a:endParaRPr lang="sl-SI" sz="2000" b="1" dirty="0">
              <a:solidFill>
                <a:srgbClr val="0000FF"/>
              </a:solidFill>
              <a:latin typeface="Comic Sans MS" pitchFamily="66" charset="0"/>
            </a:endParaRPr>
          </a:p>
          <a:p>
            <a:pPr algn="ctr" eaLnBrk="1" hangingPunct="1">
              <a:lnSpc>
                <a:spcPct val="80000"/>
              </a:lnSpc>
              <a:spcBef>
                <a:spcPct val="50000"/>
              </a:spcBef>
              <a:buClr>
                <a:srgbClr val="008000"/>
              </a:buClr>
              <a:buFont typeface="Wingdings" pitchFamily="2" charset="2"/>
              <a:buNone/>
            </a:pPr>
            <a:endParaRPr lang="sl-SI" sz="1400" b="1" dirty="0">
              <a:solidFill>
                <a:srgbClr val="FF3300"/>
              </a:solidFill>
              <a:latin typeface="Comic Sans MS" pitchFamily="66" charset="0"/>
            </a:endParaRPr>
          </a:p>
          <a:p>
            <a:pPr algn="just" eaLnBrk="1" hangingPunct="1">
              <a:lnSpc>
                <a:spcPct val="80000"/>
              </a:lnSpc>
              <a:spcBef>
                <a:spcPct val="50000"/>
              </a:spcBef>
              <a:buClr>
                <a:srgbClr val="008000"/>
              </a:buClr>
              <a:buFont typeface="Wingdings" pitchFamily="2" charset="2"/>
              <a:buNone/>
            </a:pPr>
            <a:endParaRPr lang="sl-SI" sz="200" b="1" dirty="0">
              <a:latin typeface="Comic Sans MS" pitchFamily="66" charset="0"/>
            </a:endParaRPr>
          </a:p>
          <a:p>
            <a:pPr algn="just" eaLnBrk="1" hangingPunct="1">
              <a:lnSpc>
                <a:spcPct val="80000"/>
              </a:lnSpc>
              <a:spcBef>
                <a:spcPct val="50000"/>
              </a:spcBef>
              <a:buClr>
                <a:srgbClr val="008000"/>
              </a:buClr>
              <a:buFont typeface="Wingdings" pitchFamily="2" charset="2"/>
              <a:buNone/>
            </a:pPr>
            <a:endParaRPr lang="sl-SI" sz="200" b="1" dirty="0"/>
          </a:p>
          <a:p>
            <a:pPr algn="just" eaLnBrk="1" hangingPunct="1">
              <a:lnSpc>
                <a:spcPct val="80000"/>
              </a:lnSpc>
              <a:spcBef>
                <a:spcPct val="50000"/>
              </a:spcBef>
              <a:buClr>
                <a:srgbClr val="008000"/>
              </a:buClr>
              <a:buFont typeface="Wingdings" pitchFamily="2" charset="2"/>
              <a:buNone/>
            </a:pPr>
            <a:endParaRPr lang="sl-SI" sz="200" b="1" dirty="0"/>
          </a:p>
        </p:txBody>
      </p:sp>
      <p:graphicFrame>
        <p:nvGraphicFramePr>
          <p:cNvPr id="3" name="Diagram 2"/>
          <p:cNvGraphicFramePr/>
          <p:nvPr>
            <p:extLst>
              <p:ext uri="{D42A27DB-BD31-4B8C-83A1-F6EECF244321}">
                <p14:modId xmlns:p14="http://schemas.microsoft.com/office/powerpoint/2010/main" val="3050916989"/>
              </p:ext>
            </p:extLst>
          </p:nvPr>
        </p:nvGraphicFramePr>
        <p:xfrm>
          <a:off x="179512" y="116632"/>
          <a:ext cx="8784976" cy="4005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96204961"/>
              </p:ext>
            </p:extLst>
          </p:nvPr>
        </p:nvGraphicFramePr>
        <p:xfrm>
          <a:off x="179512" y="4286256"/>
          <a:ext cx="8784976" cy="23831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0" y="115888"/>
            <a:ext cx="9144000" cy="6408737"/>
          </a:xfrm>
        </p:spPr>
        <p:txBody>
          <a:bodyPr/>
          <a:lstStyle/>
          <a:p>
            <a:pPr algn="ctr" eaLnBrk="1" hangingPunct="1">
              <a:buFontTx/>
              <a:buNone/>
            </a:pPr>
            <a:r>
              <a:rPr lang="sl-SI" sz="4000" b="1" dirty="0">
                <a:latin typeface="Comic Sans MS" pitchFamily="66" charset="0"/>
              </a:rPr>
              <a:t> </a:t>
            </a:r>
          </a:p>
          <a:p>
            <a:pPr algn="ctr" eaLnBrk="1" hangingPunct="1">
              <a:buFontTx/>
              <a:buNone/>
            </a:pPr>
            <a:endParaRPr lang="sl-SI" sz="4000" b="1" dirty="0">
              <a:solidFill>
                <a:srgbClr val="008000"/>
              </a:solidFill>
              <a:latin typeface="Comic Sans MS" pitchFamily="66" charset="0"/>
            </a:endParaRPr>
          </a:p>
          <a:p>
            <a:pPr algn="ctr" eaLnBrk="1" hangingPunct="1">
              <a:buFontTx/>
              <a:buNone/>
            </a:pPr>
            <a:endParaRPr lang="sl-SI" sz="4000" b="1" dirty="0">
              <a:solidFill>
                <a:srgbClr val="008000"/>
              </a:solidFill>
              <a:latin typeface="Comic Sans MS" pitchFamily="66" charset="0"/>
            </a:endParaRPr>
          </a:p>
          <a:p>
            <a:pPr algn="ctr" eaLnBrk="1" hangingPunct="1">
              <a:buFontTx/>
              <a:buNone/>
            </a:pPr>
            <a:endParaRPr lang="sl-SI" sz="4000" b="1" dirty="0">
              <a:solidFill>
                <a:srgbClr val="008000"/>
              </a:solidFill>
              <a:latin typeface="Comic Sans MS" pitchFamily="66" charset="0"/>
            </a:endParaRPr>
          </a:p>
        </p:txBody>
      </p:sp>
      <p:graphicFrame>
        <p:nvGraphicFramePr>
          <p:cNvPr id="3" name="Diagram 2"/>
          <p:cNvGraphicFramePr/>
          <p:nvPr>
            <p:extLst>
              <p:ext uri="{D42A27DB-BD31-4B8C-83A1-F6EECF244321}">
                <p14:modId xmlns:p14="http://schemas.microsoft.com/office/powerpoint/2010/main" val="2106150864"/>
              </p:ext>
            </p:extLst>
          </p:nvPr>
        </p:nvGraphicFramePr>
        <p:xfrm>
          <a:off x="251520" y="188640"/>
          <a:ext cx="8606760"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2350721885"/>
              </p:ext>
            </p:extLst>
          </p:nvPr>
        </p:nvGraphicFramePr>
        <p:xfrm>
          <a:off x="142844" y="3140968"/>
          <a:ext cx="9001156" cy="37170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539552" y="285728"/>
            <a:ext cx="7992888" cy="6311544"/>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060" y="285728"/>
            <a:ext cx="561020" cy="51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98226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1" y="285728"/>
          <a:ext cx="8858280" cy="6429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idx="1"/>
          </p:nvPr>
        </p:nvSpPr>
        <p:spPr>
          <a:xfrm>
            <a:off x="179388" y="115888"/>
            <a:ext cx="8785225" cy="6408737"/>
          </a:xfrm>
        </p:spPr>
        <p:txBody>
          <a:bodyPr/>
          <a:lstStyle/>
          <a:p>
            <a:pPr eaLnBrk="1" hangingPunct="1">
              <a:lnSpc>
                <a:spcPct val="80000"/>
              </a:lnSpc>
              <a:buFontTx/>
              <a:buNone/>
            </a:pPr>
            <a:endParaRPr lang="sl-SI" sz="1200" b="1" dirty="0">
              <a:solidFill>
                <a:srgbClr val="660033"/>
              </a:solidFill>
              <a:latin typeface="Comic Sans MS" pitchFamily="66" charset="0"/>
            </a:endParaRPr>
          </a:p>
          <a:p>
            <a:pPr algn="just" eaLnBrk="1" hangingPunct="1">
              <a:lnSpc>
                <a:spcPct val="80000"/>
              </a:lnSpc>
              <a:spcBef>
                <a:spcPct val="50000"/>
              </a:spcBef>
              <a:buClr>
                <a:srgbClr val="008000"/>
              </a:buClr>
              <a:buFont typeface="Wingdings" pitchFamily="2" charset="2"/>
              <a:buNone/>
            </a:pPr>
            <a:endParaRPr lang="sl-SI" sz="600" dirty="0">
              <a:solidFill>
                <a:srgbClr val="0000FF"/>
              </a:solidFill>
              <a:latin typeface="Comic Sans MS" pitchFamily="66" charset="0"/>
            </a:endParaRPr>
          </a:p>
          <a:p>
            <a:pPr algn="just" eaLnBrk="1" hangingPunct="1">
              <a:lnSpc>
                <a:spcPct val="80000"/>
              </a:lnSpc>
              <a:spcBef>
                <a:spcPct val="50000"/>
              </a:spcBef>
              <a:buClr>
                <a:srgbClr val="008000"/>
              </a:buClr>
              <a:buFont typeface="Wingdings" pitchFamily="2" charset="2"/>
              <a:buNone/>
            </a:pPr>
            <a:r>
              <a:rPr lang="sl-SI" sz="800" dirty="0"/>
              <a:t> </a:t>
            </a:r>
          </a:p>
        </p:txBody>
      </p:sp>
      <p:graphicFrame>
        <p:nvGraphicFramePr>
          <p:cNvPr id="3" name="Diagram 2"/>
          <p:cNvGraphicFramePr/>
          <p:nvPr>
            <p:extLst>
              <p:ext uri="{D42A27DB-BD31-4B8C-83A1-F6EECF244321}">
                <p14:modId xmlns:p14="http://schemas.microsoft.com/office/powerpoint/2010/main" val="2803758170"/>
              </p:ext>
            </p:extLst>
          </p:nvPr>
        </p:nvGraphicFramePr>
        <p:xfrm>
          <a:off x="142844" y="214290"/>
          <a:ext cx="8750206" cy="6429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idx="1"/>
          </p:nvPr>
        </p:nvSpPr>
        <p:spPr>
          <a:xfrm>
            <a:off x="179388" y="115888"/>
            <a:ext cx="8820150" cy="6553200"/>
          </a:xfrm>
        </p:spPr>
        <p:txBody>
          <a:bodyPr/>
          <a:lstStyle/>
          <a:p>
            <a:pPr marL="609600" indent="-609600" algn="just" eaLnBrk="1" hangingPunct="1">
              <a:spcBef>
                <a:spcPct val="50000"/>
              </a:spcBef>
              <a:buClr>
                <a:srgbClr val="008000"/>
              </a:buClr>
              <a:buFont typeface="Wingdings" pitchFamily="2" charset="2"/>
              <a:buNone/>
            </a:pPr>
            <a:endParaRPr lang="sl-SI" b="1" dirty="0">
              <a:solidFill>
                <a:srgbClr val="CC3300"/>
              </a:solidFill>
              <a:latin typeface="Comic Sans MS" pitchFamily="66" charset="0"/>
            </a:endParaRPr>
          </a:p>
          <a:p>
            <a:pPr marL="609600" indent="-609600" algn="just" eaLnBrk="1" hangingPunct="1">
              <a:spcBef>
                <a:spcPct val="50000"/>
              </a:spcBef>
              <a:buClr>
                <a:srgbClr val="008000"/>
              </a:buClr>
              <a:buFont typeface="Wingdings" pitchFamily="2" charset="2"/>
              <a:buNone/>
            </a:pPr>
            <a:endParaRPr lang="sl-SI" b="1" dirty="0">
              <a:solidFill>
                <a:srgbClr val="CC3300"/>
              </a:solidFill>
              <a:latin typeface="Comic Sans MS" pitchFamily="66" charset="0"/>
            </a:endParaRPr>
          </a:p>
          <a:p>
            <a:pPr marL="609600" indent="-609600" algn="just" eaLnBrk="1" hangingPunct="1">
              <a:spcBef>
                <a:spcPct val="50000"/>
              </a:spcBef>
              <a:buClr>
                <a:srgbClr val="008000"/>
              </a:buClr>
              <a:buFont typeface="Wingdings" pitchFamily="2" charset="2"/>
              <a:buNone/>
            </a:pPr>
            <a:endParaRPr lang="sl-SI" b="1" dirty="0">
              <a:solidFill>
                <a:srgbClr val="CC3300"/>
              </a:solidFill>
              <a:latin typeface="Comic Sans MS" pitchFamily="66" charset="0"/>
            </a:endParaRPr>
          </a:p>
          <a:p>
            <a:pPr marL="609600" indent="-609600" algn="just" eaLnBrk="1" hangingPunct="1">
              <a:spcBef>
                <a:spcPct val="50000"/>
              </a:spcBef>
              <a:buClr>
                <a:srgbClr val="008000"/>
              </a:buClr>
              <a:buFont typeface="Wingdings" pitchFamily="2" charset="2"/>
              <a:buNone/>
            </a:pPr>
            <a:endParaRPr lang="sl-SI" b="1" dirty="0">
              <a:solidFill>
                <a:srgbClr val="CC3300"/>
              </a:solidFill>
              <a:latin typeface="Comic Sans MS" pitchFamily="66" charset="0"/>
            </a:endParaRPr>
          </a:p>
          <a:p>
            <a:pPr marL="609600" indent="-609600" algn="just" eaLnBrk="1" hangingPunct="1">
              <a:spcBef>
                <a:spcPct val="50000"/>
              </a:spcBef>
              <a:buClr>
                <a:srgbClr val="008000"/>
              </a:buClr>
              <a:buFont typeface="Wingdings" pitchFamily="2" charset="2"/>
              <a:buNone/>
            </a:pPr>
            <a:endParaRPr lang="sl-SI" b="1" dirty="0">
              <a:solidFill>
                <a:srgbClr val="CC3300"/>
              </a:solidFill>
              <a:latin typeface="Comic Sans MS" pitchFamily="66" charset="0"/>
            </a:endParaRPr>
          </a:p>
          <a:p>
            <a:pPr marL="609600" indent="-609600" algn="just" eaLnBrk="1" hangingPunct="1">
              <a:spcBef>
                <a:spcPct val="50000"/>
              </a:spcBef>
              <a:buClr>
                <a:srgbClr val="008000"/>
              </a:buClr>
              <a:buFont typeface="Wingdings" pitchFamily="2" charset="2"/>
              <a:buNone/>
            </a:pPr>
            <a:endParaRPr lang="sl-SI" b="1" dirty="0">
              <a:solidFill>
                <a:srgbClr val="008000"/>
              </a:solidFill>
              <a:latin typeface="Comic Sans MS" pitchFamily="66" charset="0"/>
            </a:endParaRPr>
          </a:p>
        </p:txBody>
      </p:sp>
      <p:graphicFrame>
        <p:nvGraphicFramePr>
          <p:cNvPr id="3" name="Diagram 2"/>
          <p:cNvGraphicFramePr/>
          <p:nvPr>
            <p:extLst>
              <p:ext uri="{D42A27DB-BD31-4B8C-83A1-F6EECF244321}">
                <p14:modId xmlns:p14="http://schemas.microsoft.com/office/powerpoint/2010/main" val="308360267"/>
              </p:ext>
            </p:extLst>
          </p:nvPr>
        </p:nvGraphicFramePr>
        <p:xfrm>
          <a:off x="107504" y="620688"/>
          <a:ext cx="8822214" cy="4218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856056477"/>
              </p:ext>
            </p:extLst>
          </p:nvPr>
        </p:nvGraphicFramePr>
        <p:xfrm>
          <a:off x="179512" y="188640"/>
          <a:ext cx="8784976"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598626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idx="1"/>
          </p:nvPr>
        </p:nvSpPr>
        <p:spPr>
          <a:xfrm>
            <a:off x="179388" y="357166"/>
            <a:ext cx="8820150" cy="6311922"/>
          </a:xfrm>
        </p:spPr>
        <p:txBody>
          <a:bodyPr/>
          <a:lstStyle/>
          <a:p>
            <a:pPr marL="609600" indent="-609600" algn="just" eaLnBrk="1" hangingPunct="1">
              <a:spcBef>
                <a:spcPct val="50000"/>
              </a:spcBef>
              <a:buClr>
                <a:srgbClr val="008000"/>
              </a:buClr>
              <a:buFont typeface="Wingdings" pitchFamily="2" charset="2"/>
              <a:buNone/>
            </a:pPr>
            <a:endParaRPr lang="sl-SI" b="1" dirty="0">
              <a:solidFill>
                <a:srgbClr val="CC3300"/>
              </a:solidFill>
              <a:latin typeface="Comic Sans MS" pitchFamily="66" charset="0"/>
            </a:endParaRPr>
          </a:p>
          <a:p>
            <a:pPr marL="609600" indent="-609600" algn="just" eaLnBrk="1" hangingPunct="1">
              <a:spcBef>
                <a:spcPct val="50000"/>
              </a:spcBef>
              <a:buClr>
                <a:srgbClr val="008000"/>
              </a:buClr>
              <a:buFont typeface="Wingdings" pitchFamily="2" charset="2"/>
              <a:buNone/>
            </a:pPr>
            <a:endParaRPr lang="sl-SI" b="1" dirty="0">
              <a:solidFill>
                <a:srgbClr val="CC3300"/>
              </a:solidFill>
              <a:latin typeface="Comic Sans MS" pitchFamily="66" charset="0"/>
            </a:endParaRPr>
          </a:p>
          <a:p>
            <a:pPr marL="609600" indent="-609600" algn="just" eaLnBrk="1" hangingPunct="1">
              <a:spcBef>
                <a:spcPct val="50000"/>
              </a:spcBef>
              <a:buClr>
                <a:srgbClr val="008000"/>
              </a:buClr>
              <a:buFont typeface="Wingdings" pitchFamily="2" charset="2"/>
              <a:buNone/>
            </a:pPr>
            <a:endParaRPr lang="sl-SI" b="1" dirty="0">
              <a:solidFill>
                <a:srgbClr val="CC3300"/>
              </a:solidFill>
              <a:latin typeface="Comic Sans MS" pitchFamily="66" charset="0"/>
            </a:endParaRPr>
          </a:p>
          <a:p>
            <a:pPr marL="609600" indent="-609600" algn="just" eaLnBrk="1" hangingPunct="1">
              <a:spcBef>
                <a:spcPct val="50000"/>
              </a:spcBef>
              <a:buClr>
                <a:srgbClr val="008000"/>
              </a:buClr>
              <a:buFont typeface="Wingdings" pitchFamily="2" charset="2"/>
              <a:buNone/>
            </a:pPr>
            <a:endParaRPr lang="sl-SI" b="1" dirty="0">
              <a:solidFill>
                <a:srgbClr val="CC3300"/>
              </a:solidFill>
              <a:latin typeface="Comic Sans MS" pitchFamily="66" charset="0"/>
            </a:endParaRPr>
          </a:p>
          <a:p>
            <a:pPr marL="609600" indent="-609600" algn="just" eaLnBrk="1" hangingPunct="1">
              <a:spcBef>
                <a:spcPct val="50000"/>
              </a:spcBef>
              <a:buClr>
                <a:srgbClr val="008000"/>
              </a:buClr>
              <a:buFont typeface="Wingdings" pitchFamily="2" charset="2"/>
              <a:buNone/>
            </a:pPr>
            <a:endParaRPr lang="sl-SI" b="1" dirty="0">
              <a:solidFill>
                <a:srgbClr val="CC3300"/>
              </a:solidFill>
              <a:latin typeface="Comic Sans MS" pitchFamily="66" charset="0"/>
            </a:endParaRPr>
          </a:p>
          <a:p>
            <a:pPr marL="609600" indent="-609600" algn="just" eaLnBrk="1" hangingPunct="1">
              <a:spcBef>
                <a:spcPct val="50000"/>
              </a:spcBef>
              <a:buClr>
                <a:srgbClr val="008000"/>
              </a:buClr>
              <a:buFont typeface="Wingdings" pitchFamily="2" charset="2"/>
              <a:buNone/>
            </a:pPr>
            <a:endParaRPr lang="sl-SI" b="1" dirty="0">
              <a:solidFill>
                <a:srgbClr val="008000"/>
              </a:solidFill>
              <a:latin typeface="Comic Sans MS" pitchFamily="66" charset="0"/>
            </a:endParaRPr>
          </a:p>
        </p:txBody>
      </p:sp>
      <p:graphicFrame>
        <p:nvGraphicFramePr>
          <p:cNvPr id="4" name="Diagram 3"/>
          <p:cNvGraphicFramePr/>
          <p:nvPr>
            <p:extLst>
              <p:ext uri="{D42A27DB-BD31-4B8C-83A1-F6EECF244321}">
                <p14:modId xmlns:p14="http://schemas.microsoft.com/office/powerpoint/2010/main" val="3788306449"/>
              </p:ext>
            </p:extLst>
          </p:nvPr>
        </p:nvGraphicFramePr>
        <p:xfrm>
          <a:off x="285720" y="142852"/>
          <a:ext cx="8643998" cy="6715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idx="1"/>
          </p:nvPr>
        </p:nvSpPr>
        <p:spPr>
          <a:xfrm>
            <a:off x="250825" y="188913"/>
            <a:ext cx="8748713" cy="6480175"/>
          </a:xfrm>
        </p:spPr>
        <p:txBody>
          <a:bodyPr/>
          <a:lstStyle/>
          <a:p>
            <a:pPr marL="609600" indent="-609600" algn="ctr" eaLnBrk="1" hangingPunct="1">
              <a:lnSpc>
                <a:spcPct val="80000"/>
              </a:lnSpc>
              <a:spcBef>
                <a:spcPct val="50000"/>
              </a:spcBef>
              <a:buClr>
                <a:srgbClr val="008000"/>
              </a:buClr>
              <a:buFont typeface="Wingdings" pitchFamily="2" charset="2"/>
              <a:buNone/>
            </a:pPr>
            <a:r>
              <a:rPr lang="sl-SI" sz="2000" b="1" dirty="0"/>
              <a:t>   </a:t>
            </a:r>
            <a:r>
              <a:rPr lang="sl-SI" sz="4000" b="1" dirty="0">
                <a:solidFill>
                  <a:srgbClr val="0000FF"/>
                </a:solidFill>
                <a:latin typeface="Comic Sans MS" pitchFamily="66" charset="0"/>
              </a:rPr>
              <a:t>VRSTE ERGONOMIJE</a:t>
            </a:r>
          </a:p>
          <a:p>
            <a:pPr marL="609600" indent="-609600" algn="ctr" eaLnBrk="1" hangingPunct="1">
              <a:lnSpc>
                <a:spcPct val="80000"/>
              </a:lnSpc>
              <a:spcBef>
                <a:spcPct val="50000"/>
              </a:spcBef>
              <a:buClr>
                <a:srgbClr val="008000"/>
              </a:buClr>
              <a:buFont typeface="Wingdings" pitchFamily="2" charset="2"/>
              <a:buNone/>
            </a:pPr>
            <a:endParaRPr lang="sl-SI" sz="1600" b="1" dirty="0">
              <a:solidFill>
                <a:srgbClr val="0000FF"/>
              </a:solidFill>
              <a:latin typeface="Comic Sans MS" pitchFamily="66" charset="0"/>
            </a:endParaRPr>
          </a:p>
          <a:p>
            <a:pPr marL="609600" indent="-609600" algn="just" eaLnBrk="1" hangingPunct="1">
              <a:lnSpc>
                <a:spcPct val="80000"/>
              </a:lnSpc>
              <a:spcBef>
                <a:spcPct val="50000"/>
              </a:spcBef>
              <a:buClr>
                <a:srgbClr val="008000"/>
              </a:buClr>
              <a:buFont typeface="Wingdings" pitchFamily="2" charset="2"/>
              <a:buNone/>
            </a:pPr>
            <a:endParaRPr lang="sl-SI" b="1" dirty="0">
              <a:solidFill>
                <a:srgbClr val="660033"/>
              </a:solidFill>
              <a:latin typeface="Comic Sans MS" pitchFamily="66" charset="0"/>
            </a:endParaRPr>
          </a:p>
          <a:p>
            <a:pPr marL="609600" indent="-609600" algn="just" eaLnBrk="1" hangingPunct="1">
              <a:lnSpc>
                <a:spcPct val="80000"/>
              </a:lnSpc>
              <a:spcBef>
                <a:spcPct val="50000"/>
              </a:spcBef>
              <a:buClr>
                <a:srgbClr val="008000"/>
              </a:buClr>
              <a:buFont typeface="Wingdings" pitchFamily="2" charset="2"/>
              <a:buNone/>
            </a:pPr>
            <a:endParaRPr lang="sl-SI" b="1" dirty="0">
              <a:solidFill>
                <a:srgbClr val="660033"/>
              </a:solidFill>
              <a:latin typeface="Comic Sans MS" pitchFamily="66" charset="0"/>
            </a:endParaRPr>
          </a:p>
          <a:p>
            <a:pPr marL="609600" indent="-609600" algn="just" eaLnBrk="1" hangingPunct="1">
              <a:lnSpc>
                <a:spcPct val="80000"/>
              </a:lnSpc>
              <a:spcBef>
                <a:spcPct val="50000"/>
              </a:spcBef>
              <a:buClr>
                <a:srgbClr val="008000"/>
              </a:buClr>
              <a:buFont typeface="Wingdings" pitchFamily="2" charset="2"/>
              <a:buNone/>
            </a:pPr>
            <a:endParaRPr lang="sl-SI" b="1" dirty="0">
              <a:solidFill>
                <a:srgbClr val="660033"/>
              </a:solidFill>
              <a:latin typeface="Comic Sans MS" pitchFamily="66" charset="0"/>
            </a:endParaRPr>
          </a:p>
          <a:p>
            <a:pPr marL="609600" indent="-609600" algn="just" eaLnBrk="1" hangingPunct="1">
              <a:lnSpc>
                <a:spcPct val="80000"/>
              </a:lnSpc>
              <a:spcBef>
                <a:spcPct val="50000"/>
              </a:spcBef>
              <a:buClr>
                <a:srgbClr val="008000"/>
              </a:buClr>
              <a:buFont typeface="Wingdings" pitchFamily="2" charset="2"/>
              <a:buNone/>
            </a:pPr>
            <a:endParaRPr lang="sl-SI" b="1" dirty="0">
              <a:solidFill>
                <a:srgbClr val="660033"/>
              </a:solidFill>
              <a:latin typeface="Comic Sans MS" pitchFamily="66" charset="0"/>
            </a:endParaRPr>
          </a:p>
          <a:p>
            <a:pPr marL="609600" indent="-609600" algn="just" eaLnBrk="1" hangingPunct="1">
              <a:lnSpc>
                <a:spcPct val="80000"/>
              </a:lnSpc>
              <a:spcBef>
                <a:spcPct val="50000"/>
              </a:spcBef>
              <a:buClr>
                <a:srgbClr val="008000"/>
              </a:buClr>
              <a:buFont typeface="Wingdings" pitchFamily="2" charset="2"/>
              <a:buNone/>
            </a:pPr>
            <a:endParaRPr lang="sl-SI" b="1" dirty="0">
              <a:solidFill>
                <a:srgbClr val="660033"/>
              </a:solidFill>
              <a:latin typeface="Comic Sans MS" pitchFamily="66" charset="0"/>
            </a:endParaRPr>
          </a:p>
          <a:p>
            <a:pPr marL="609600" indent="-609600" algn="just" eaLnBrk="1" hangingPunct="1">
              <a:lnSpc>
                <a:spcPct val="80000"/>
              </a:lnSpc>
              <a:spcBef>
                <a:spcPct val="50000"/>
              </a:spcBef>
              <a:buClr>
                <a:srgbClr val="008000"/>
              </a:buClr>
              <a:buFont typeface="Wingdings" pitchFamily="2" charset="2"/>
              <a:buNone/>
            </a:pPr>
            <a:endParaRPr lang="sl-SI" b="1" dirty="0">
              <a:solidFill>
                <a:srgbClr val="660033"/>
              </a:solidFill>
              <a:latin typeface="Comic Sans MS" pitchFamily="66" charset="0"/>
            </a:endParaRPr>
          </a:p>
          <a:p>
            <a:pPr marL="609600" indent="-609600" algn="just" eaLnBrk="1" hangingPunct="1">
              <a:lnSpc>
                <a:spcPct val="80000"/>
              </a:lnSpc>
              <a:spcBef>
                <a:spcPct val="50000"/>
              </a:spcBef>
              <a:buClr>
                <a:srgbClr val="008000"/>
              </a:buClr>
              <a:buFont typeface="Wingdings" pitchFamily="2" charset="2"/>
              <a:buNone/>
            </a:pPr>
            <a:endParaRPr lang="sl-SI" b="1" dirty="0">
              <a:solidFill>
                <a:srgbClr val="660033"/>
              </a:solidFill>
              <a:latin typeface="Comic Sans MS" pitchFamily="66" charset="0"/>
            </a:endParaRPr>
          </a:p>
        </p:txBody>
      </p:sp>
      <p:graphicFrame>
        <p:nvGraphicFramePr>
          <p:cNvPr id="3" name="Diagram 2"/>
          <p:cNvGraphicFramePr/>
          <p:nvPr>
            <p:extLst>
              <p:ext uri="{D42A27DB-BD31-4B8C-83A1-F6EECF244321}">
                <p14:modId xmlns:p14="http://schemas.microsoft.com/office/powerpoint/2010/main" val="3578334310"/>
              </p:ext>
            </p:extLst>
          </p:nvPr>
        </p:nvGraphicFramePr>
        <p:xfrm>
          <a:off x="142844" y="857232"/>
          <a:ext cx="8784976" cy="4732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647588726"/>
              </p:ext>
            </p:extLst>
          </p:nvPr>
        </p:nvGraphicFramePr>
        <p:xfrm>
          <a:off x="179512" y="5661248"/>
          <a:ext cx="8784976" cy="11967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03067606"/>
              </p:ext>
            </p:extLst>
          </p:nvPr>
        </p:nvGraphicFramePr>
        <p:xfrm>
          <a:off x="179512" y="188640"/>
          <a:ext cx="8712968" cy="648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idx="1"/>
          </p:nvPr>
        </p:nvSpPr>
        <p:spPr>
          <a:xfrm>
            <a:off x="179388" y="115888"/>
            <a:ext cx="8857108" cy="6553200"/>
          </a:xfrm>
        </p:spPr>
        <p:txBody>
          <a:bodyPr/>
          <a:lstStyle/>
          <a:p>
            <a:pPr algn="ctr" eaLnBrk="1" hangingPunct="1">
              <a:lnSpc>
                <a:spcPct val="80000"/>
              </a:lnSpc>
              <a:spcBef>
                <a:spcPct val="50000"/>
              </a:spcBef>
              <a:buClr>
                <a:srgbClr val="008000"/>
              </a:buClr>
              <a:buFont typeface="Wingdings" pitchFamily="2" charset="2"/>
              <a:buNone/>
            </a:pPr>
            <a:r>
              <a:rPr lang="sl-SI" sz="3600" b="1" dirty="0">
                <a:solidFill>
                  <a:srgbClr val="CC00FF"/>
                </a:solidFill>
                <a:latin typeface="Comic Sans MS" pitchFamily="66" charset="0"/>
              </a:rPr>
              <a:t>ERGONOMIJA IN NJENA UPORABA</a:t>
            </a:r>
          </a:p>
          <a:p>
            <a:pPr algn="ctr" eaLnBrk="1" hangingPunct="1">
              <a:lnSpc>
                <a:spcPct val="80000"/>
              </a:lnSpc>
              <a:spcBef>
                <a:spcPct val="50000"/>
              </a:spcBef>
              <a:buClr>
                <a:srgbClr val="008000"/>
              </a:buClr>
              <a:buFont typeface="Wingdings" pitchFamily="2" charset="2"/>
              <a:buNone/>
            </a:pPr>
            <a:endParaRPr lang="sl-SI" sz="2800" b="1" dirty="0">
              <a:solidFill>
                <a:srgbClr val="660033"/>
              </a:solidFill>
              <a:latin typeface="Comic Sans MS" pitchFamily="66" charset="0"/>
            </a:endParaRPr>
          </a:p>
          <a:p>
            <a:pPr algn="ctr" eaLnBrk="1" hangingPunct="1">
              <a:lnSpc>
                <a:spcPct val="80000"/>
              </a:lnSpc>
              <a:spcBef>
                <a:spcPct val="50000"/>
              </a:spcBef>
              <a:buClr>
                <a:srgbClr val="008000"/>
              </a:buClr>
              <a:buFont typeface="Wingdings" pitchFamily="2" charset="2"/>
              <a:buNone/>
            </a:pPr>
            <a:endParaRPr lang="sl-SI" sz="2800" b="1" dirty="0">
              <a:solidFill>
                <a:srgbClr val="660033"/>
              </a:solidFill>
              <a:latin typeface="Comic Sans MS" pitchFamily="66" charset="0"/>
            </a:endParaRPr>
          </a:p>
          <a:p>
            <a:pPr eaLnBrk="1" hangingPunct="1">
              <a:lnSpc>
                <a:spcPct val="80000"/>
              </a:lnSpc>
              <a:buFontTx/>
              <a:buNone/>
            </a:pPr>
            <a:r>
              <a:rPr lang="sl-SI" sz="3600" b="1" dirty="0">
                <a:latin typeface="Comic Sans MS" pitchFamily="66" charset="0"/>
              </a:rPr>
              <a:t> </a:t>
            </a:r>
            <a:endParaRPr lang="sl-SI" sz="2800" dirty="0">
              <a:solidFill>
                <a:srgbClr val="CC3300"/>
              </a:solidFill>
            </a:endParaRPr>
          </a:p>
          <a:p>
            <a:pPr eaLnBrk="1" hangingPunct="1">
              <a:lnSpc>
                <a:spcPct val="80000"/>
              </a:lnSpc>
              <a:buFontTx/>
              <a:buNone/>
            </a:pPr>
            <a:endParaRPr lang="sl-SI" sz="3600" b="1" dirty="0">
              <a:solidFill>
                <a:srgbClr val="CC3300"/>
              </a:solidFill>
              <a:latin typeface="Comic Sans MS" pitchFamily="66" charset="0"/>
            </a:endParaRPr>
          </a:p>
          <a:p>
            <a:pPr algn="ctr" eaLnBrk="1" hangingPunct="1">
              <a:lnSpc>
                <a:spcPct val="80000"/>
              </a:lnSpc>
              <a:spcBef>
                <a:spcPct val="50000"/>
              </a:spcBef>
              <a:buClr>
                <a:srgbClr val="008000"/>
              </a:buClr>
              <a:buFont typeface="Wingdings" pitchFamily="2" charset="2"/>
              <a:buNone/>
            </a:pPr>
            <a:r>
              <a:rPr lang="sl-SI" sz="3600" b="1" dirty="0">
                <a:solidFill>
                  <a:srgbClr val="0000FF"/>
                </a:solidFill>
                <a:latin typeface="Comic Sans MS" pitchFamily="66" charset="0"/>
              </a:rPr>
              <a:t> </a:t>
            </a:r>
          </a:p>
        </p:txBody>
      </p:sp>
      <p:graphicFrame>
        <p:nvGraphicFramePr>
          <p:cNvPr id="3" name="Diagram 2"/>
          <p:cNvGraphicFramePr/>
          <p:nvPr>
            <p:extLst>
              <p:ext uri="{D42A27DB-BD31-4B8C-83A1-F6EECF244321}">
                <p14:modId xmlns:p14="http://schemas.microsoft.com/office/powerpoint/2010/main" val="2311994470"/>
              </p:ext>
            </p:extLst>
          </p:nvPr>
        </p:nvGraphicFramePr>
        <p:xfrm>
          <a:off x="323528" y="1000108"/>
          <a:ext cx="8568952" cy="5125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idx="1"/>
          </p:nvPr>
        </p:nvSpPr>
        <p:spPr>
          <a:xfrm>
            <a:off x="179388" y="0"/>
            <a:ext cx="8856662" cy="6669088"/>
          </a:xfrm>
        </p:spPr>
        <p:txBody>
          <a:bodyPr/>
          <a:lstStyle/>
          <a:p>
            <a:pPr eaLnBrk="1" hangingPunct="1">
              <a:lnSpc>
                <a:spcPct val="90000"/>
              </a:lnSpc>
            </a:pPr>
            <a:endParaRPr lang="sl-SI" sz="800" dirty="0"/>
          </a:p>
          <a:p>
            <a:pPr algn="ctr" eaLnBrk="1" hangingPunct="1">
              <a:lnSpc>
                <a:spcPct val="90000"/>
              </a:lnSpc>
              <a:buFontTx/>
              <a:buNone/>
            </a:pPr>
            <a:r>
              <a:rPr lang="sl-SI" sz="800" dirty="0"/>
              <a:t> </a:t>
            </a:r>
            <a:r>
              <a:rPr lang="sl-SI" sz="2800" b="1" dirty="0">
                <a:solidFill>
                  <a:srgbClr val="0000FF"/>
                </a:solidFill>
                <a:latin typeface="Comic Sans MS" pitchFamily="66" charset="0"/>
              </a:rPr>
              <a:t>Pravilno urejeno in organizirano delovno mesto je odločilnega pomena za zdravo in prijetno delo.</a:t>
            </a:r>
            <a:r>
              <a:rPr lang="sl-SI" sz="2800" dirty="0"/>
              <a:t> </a:t>
            </a:r>
          </a:p>
          <a:p>
            <a:pPr eaLnBrk="1" hangingPunct="1">
              <a:lnSpc>
                <a:spcPct val="90000"/>
              </a:lnSpc>
              <a:buFontTx/>
              <a:buNone/>
            </a:pPr>
            <a:endParaRPr lang="sl-SI" sz="2400" dirty="0"/>
          </a:p>
        </p:txBody>
      </p:sp>
      <p:graphicFrame>
        <p:nvGraphicFramePr>
          <p:cNvPr id="3" name="Diagram 2"/>
          <p:cNvGraphicFramePr/>
          <p:nvPr>
            <p:extLst>
              <p:ext uri="{D42A27DB-BD31-4B8C-83A1-F6EECF244321}">
                <p14:modId xmlns:p14="http://schemas.microsoft.com/office/powerpoint/2010/main" val="2217699769"/>
              </p:ext>
            </p:extLst>
          </p:nvPr>
        </p:nvGraphicFramePr>
        <p:xfrm>
          <a:off x="285720" y="1142984"/>
          <a:ext cx="8496374" cy="5500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85485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3" name="Diagram 2"/>
          <p:cNvGraphicFramePr/>
          <p:nvPr>
            <p:extLst>
              <p:ext uri="{D42A27DB-BD31-4B8C-83A1-F6EECF244321}">
                <p14:modId xmlns:p14="http://schemas.microsoft.com/office/powerpoint/2010/main" val="4283873431"/>
              </p:ext>
            </p:extLst>
          </p:nvPr>
        </p:nvGraphicFramePr>
        <p:xfrm>
          <a:off x="1142976" y="642918"/>
          <a:ext cx="7286676" cy="5715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256599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4" name="Diagram 3"/>
          <p:cNvGraphicFramePr/>
          <p:nvPr>
            <p:extLst>
              <p:ext uri="{D42A27DB-BD31-4B8C-83A1-F6EECF244321}">
                <p14:modId xmlns:p14="http://schemas.microsoft.com/office/powerpoint/2010/main" val="1668919666"/>
              </p:ext>
            </p:extLst>
          </p:nvPr>
        </p:nvGraphicFramePr>
        <p:xfrm>
          <a:off x="357158" y="142852"/>
          <a:ext cx="8501122" cy="657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65150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79388" y="115888"/>
            <a:ext cx="8820150" cy="6553200"/>
          </a:xfrm>
        </p:spPr>
        <p:txBody>
          <a:bodyPr/>
          <a:lstStyle/>
          <a:p>
            <a:pPr marL="990600" lvl="1" indent="-533400" algn="ctr" eaLnBrk="1" hangingPunct="1">
              <a:lnSpc>
                <a:spcPct val="80000"/>
              </a:lnSpc>
              <a:spcBef>
                <a:spcPct val="50000"/>
              </a:spcBef>
              <a:buClr>
                <a:srgbClr val="008000"/>
              </a:buClr>
              <a:buFont typeface="Wingdings" pitchFamily="2" charset="2"/>
              <a:buNone/>
            </a:pPr>
            <a:r>
              <a:rPr lang="sl-SI" altLang="zh-CN" sz="3200" b="1" dirty="0">
                <a:solidFill>
                  <a:srgbClr val="008000"/>
                </a:solidFill>
                <a:latin typeface="Comic Sans MS" pitchFamily="66" charset="0"/>
              </a:rPr>
              <a:t>ANALIZA DELOVNEGA MESTA</a:t>
            </a:r>
          </a:p>
          <a:p>
            <a:pPr marL="609600" indent="-609600" eaLnBrk="1" hangingPunct="1">
              <a:lnSpc>
                <a:spcPct val="80000"/>
              </a:lnSpc>
              <a:buFontTx/>
              <a:buNone/>
            </a:pPr>
            <a:endParaRPr lang="sl-SI" altLang="zh-CN" sz="1800" b="1" dirty="0">
              <a:latin typeface="Comic Sans MS" pitchFamily="66" charset="0"/>
            </a:endParaRPr>
          </a:p>
          <a:p>
            <a:pPr marL="609600" indent="-609600" eaLnBrk="1" hangingPunct="1">
              <a:lnSpc>
                <a:spcPct val="80000"/>
              </a:lnSpc>
              <a:buFontTx/>
              <a:buNone/>
            </a:pPr>
            <a:endParaRPr lang="sl-SI" altLang="zh-CN" sz="1800" b="1" dirty="0">
              <a:latin typeface="Comic Sans MS" pitchFamily="66" charset="0"/>
            </a:endParaRPr>
          </a:p>
          <a:p>
            <a:pPr marL="609600" indent="-609600" eaLnBrk="1" hangingPunct="1">
              <a:lnSpc>
                <a:spcPct val="80000"/>
              </a:lnSpc>
              <a:buFontTx/>
              <a:buNone/>
            </a:pPr>
            <a:endParaRPr lang="sl-SI" altLang="zh-CN" sz="1800" b="1" dirty="0">
              <a:latin typeface="Comic Sans MS" pitchFamily="66" charset="0"/>
            </a:endParaRPr>
          </a:p>
          <a:p>
            <a:pPr marL="609600" indent="-609600" eaLnBrk="1" hangingPunct="1">
              <a:lnSpc>
                <a:spcPct val="80000"/>
              </a:lnSpc>
              <a:buFontTx/>
              <a:buNone/>
            </a:pPr>
            <a:endParaRPr lang="sl-SI" altLang="zh-CN" sz="1800" b="1" dirty="0">
              <a:latin typeface="Comic Sans MS" pitchFamily="66" charset="0"/>
            </a:endParaRPr>
          </a:p>
          <a:p>
            <a:pPr marL="609600" indent="-609600" eaLnBrk="1" hangingPunct="1">
              <a:lnSpc>
                <a:spcPct val="80000"/>
              </a:lnSpc>
              <a:buFontTx/>
              <a:buNone/>
            </a:pPr>
            <a:endParaRPr lang="sl-SI" altLang="zh-CN" sz="1800" b="1" dirty="0">
              <a:latin typeface="Comic Sans MS" pitchFamily="66" charset="0"/>
            </a:endParaRPr>
          </a:p>
          <a:p>
            <a:pPr marL="609600" indent="-609600" eaLnBrk="1" hangingPunct="1">
              <a:lnSpc>
                <a:spcPct val="80000"/>
              </a:lnSpc>
              <a:buFontTx/>
              <a:buNone/>
            </a:pPr>
            <a:endParaRPr lang="sl-SI" altLang="zh-CN" sz="1800" b="1" dirty="0">
              <a:latin typeface="Comic Sans MS" pitchFamily="66" charset="0"/>
            </a:endParaRPr>
          </a:p>
          <a:p>
            <a:pPr marL="609600" indent="-609600" eaLnBrk="1" hangingPunct="1">
              <a:lnSpc>
                <a:spcPct val="80000"/>
              </a:lnSpc>
              <a:buFontTx/>
              <a:buNone/>
            </a:pPr>
            <a:endParaRPr lang="sl-SI" altLang="zh-CN" sz="1800" b="1" dirty="0">
              <a:latin typeface="Comic Sans MS" pitchFamily="66" charset="0"/>
            </a:endParaRPr>
          </a:p>
          <a:p>
            <a:pPr marL="609600" indent="-609600" eaLnBrk="1" hangingPunct="1">
              <a:lnSpc>
                <a:spcPct val="80000"/>
              </a:lnSpc>
              <a:buFontTx/>
              <a:buNone/>
            </a:pPr>
            <a:endParaRPr lang="sl-SI" altLang="zh-CN" sz="1800" b="1" dirty="0">
              <a:latin typeface="Comic Sans MS" pitchFamily="66" charset="0"/>
            </a:endParaRPr>
          </a:p>
          <a:p>
            <a:pPr marL="609600" indent="-609600" eaLnBrk="1" hangingPunct="1">
              <a:lnSpc>
                <a:spcPct val="80000"/>
              </a:lnSpc>
              <a:buFontTx/>
              <a:buNone/>
            </a:pPr>
            <a:endParaRPr lang="sl-SI" altLang="zh-CN" sz="1800" b="1" dirty="0">
              <a:latin typeface="Comic Sans MS" pitchFamily="66" charset="0"/>
            </a:endParaRPr>
          </a:p>
          <a:p>
            <a:pPr marL="609600" indent="-609600" eaLnBrk="1" hangingPunct="1">
              <a:lnSpc>
                <a:spcPct val="80000"/>
              </a:lnSpc>
              <a:buFontTx/>
              <a:buNone/>
            </a:pPr>
            <a:r>
              <a:rPr lang="sl-SI" altLang="zh-CN" sz="1800" b="1" dirty="0">
                <a:latin typeface="Comic Sans MS" pitchFamily="66" charset="0"/>
              </a:rPr>
              <a:t> </a:t>
            </a:r>
          </a:p>
        </p:txBody>
      </p:sp>
      <p:graphicFrame>
        <p:nvGraphicFramePr>
          <p:cNvPr id="3" name="Diagram 2"/>
          <p:cNvGraphicFramePr/>
          <p:nvPr>
            <p:extLst>
              <p:ext uri="{D42A27DB-BD31-4B8C-83A1-F6EECF244321}">
                <p14:modId xmlns:p14="http://schemas.microsoft.com/office/powerpoint/2010/main" val="4282802029"/>
              </p:ext>
            </p:extLst>
          </p:nvPr>
        </p:nvGraphicFramePr>
        <p:xfrm>
          <a:off x="179512" y="764704"/>
          <a:ext cx="8784976" cy="1944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2355451833"/>
              </p:ext>
            </p:extLst>
          </p:nvPr>
        </p:nvGraphicFramePr>
        <p:xfrm>
          <a:off x="179512" y="2924944"/>
          <a:ext cx="8784976" cy="37764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139127818"/>
              </p:ext>
            </p:extLst>
          </p:nvPr>
        </p:nvGraphicFramePr>
        <p:xfrm>
          <a:off x="179512" y="188640"/>
          <a:ext cx="8784976"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441099782"/>
              </p:ext>
            </p:extLst>
          </p:nvPr>
        </p:nvGraphicFramePr>
        <p:xfrm>
          <a:off x="179512" y="188640"/>
          <a:ext cx="8784976" cy="648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3"/>
          <p:cNvPicPr>
            <a:picLocks noGrp="1" noChangeAspect="1" noChangeArrowheads="1"/>
          </p:cNvPicPr>
          <p:nvPr>
            <p:ph type="body" idx="4294967295"/>
          </p:nvPr>
        </p:nvPicPr>
        <p:blipFill>
          <a:blip r:embed="rId3" cstate="print"/>
          <a:srcRect/>
          <a:stretch>
            <a:fillRect/>
          </a:stretch>
        </p:blipFill>
        <p:spPr>
          <a:xfrm>
            <a:off x="0" y="333375"/>
            <a:ext cx="8604250" cy="554355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5411" name="Rectangle 5"/>
          <p:cNvSpPr>
            <a:spLocks noChangeArrowheads="1"/>
          </p:cNvSpPr>
          <p:nvPr/>
        </p:nvSpPr>
        <p:spPr bwMode="auto">
          <a:xfrm>
            <a:off x="1279525" y="5949280"/>
            <a:ext cx="6507163" cy="457200"/>
          </a:xfrm>
          <a:prstGeom prst="rect">
            <a:avLst/>
          </a:prstGeom>
          <a:noFill/>
          <a:ln w="9525">
            <a:noFill/>
            <a:miter lim="800000"/>
            <a:headEnd/>
            <a:tailEnd/>
          </a:ln>
        </p:spPr>
        <p:txBody>
          <a:bodyPr wrap="none" anchor="ctr">
            <a:spAutoFit/>
          </a:bodyPr>
          <a:lstStyle/>
          <a:p>
            <a:pPr algn="ctr" eaLnBrk="0" hangingPunct="0"/>
            <a:r>
              <a:rPr lang="sl-SI" sz="2400" b="1" dirty="0">
                <a:solidFill>
                  <a:srgbClr val="CC00FF"/>
                </a:solidFill>
                <a:latin typeface="Comic Sans MS" pitchFamily="66" charset="0"/>
              </a:rPr>
              <a:t>Osnovni dejavniki za zdravje posameznika</a:t>
            </a:r>
          </a:p>
        </p:txBody>
      </p:sp>
    </p:spTree>
    <p:extLst>
      <p:ext uri="{BB962C8B-B14F-4D97-AF65-F5344CB8AC3E}">
        <p14:creationId xmlns:p14="http://schemas.microsoft.com/office/powerpoint/2010/main" val="402440446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10525060"/>
              </p:ext>
            </p:extLst>
          </p:nvPr>
        </p:nvGraphicFramePr>
        <p:xfrm>
          <a:off x="179512" y="188640"/>
          <a:ext cx="8784976"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45768093"/>
              </p:ext>
            </p:extLst>
          </p:nvPr>
        </p:nvGraphicFramePr>
        <p:xfrm>
          <a:off x="142844" y="214290"/>
          <a:ext cx="8821768" cy="6480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274838"/>
            <a:ext cx="6606480" cy="3139321"/>
          </a:xfrm>
          <a:prstGeom prst="rect">
            <a:avLst/>
          </a:prstGeom>
        </p:spPr>
        <p:txBody>
          <a:bodyPr wrap="square">
            <a:spAutoFit/>
          </a:bodyPr>
          <a:lstStyle/>
          <a:p>
            <a:pPr eaLnBrk="1" hangingPunct="1"/>
            <a:endParaRPr lang="sl-SI" altLang="zh-CN" dirty="0"/>
          </a:p>
          <a:p>
            <a:pPr eaLnBrk="1" hangingPunct="1">
              <a:buFontTx/>
              <a:buNone/>
            </a:pPr>
            <a:endParaRPr lang="sl-SI" altLang="zh-CN" dirty="0">
              <a:solidFill>
                <a:srgbClr val="0000FF"/>
              </a:solidFill>
              <a:latin typeface="Comic Sans MS" pitchFamily="66" charset="0"/>
            </a:endParaRPr>
          </a:p>
          <a:p>
            <a:pPr eaLnBrk="1" hangingPunct="1">
              <a:buFontTx/>
              <a:buNone/>
            </a:pPr>
            <a:endParaRPr lang="sl-SI" altLang="zh-CN" dirty="0">
              <a:solidFill>
                <a:srgbClr val="0000FF"/>
              </a:solidFill>
              <a:latin typeface="Comic Sans MS" pitchFamily="66" charset="0"/>
            </a:endParaRPr>
          </a:p>
          <a:p>
            <a:pPr eaLnBrk="1" hangingPunct="1">
              <a:buFontTx/>
              <a:buNone/>
            </a:pPr>
            <a:endParaRPr lang="sl-SI" altLang="zh-CN" dirty="0">
              <a:solidFill>
                <a:srgbClr val="0000FF"/>
              </a:solidFill>
              <a:latin typeface="Comic Sans MS" pitchFamily="66" charset="0"/>
            </a:endParaRPr>
          </a:p>
          <a:p>
            <a:pPr eaLnBrk="1" hangingPunct="1">
              <a:buFontTx/>
              <a:buNone/>
            </a:pPr>
            <a:endParaRPr lang="sl-SI" altLang="zh-CN" dirty="0">
              <a:solidFill>
                <a:srgbClr val="0000FF"/>
              </a:solidFill>
              <a:latin typeface="Comic Sans MS" pitchFamily="66" charset="0"/>
            </a:endParaRPr>
          </a:p>
          <a:p>
            <a:pPr eaLnBrk="1" hangingPunct="1">
              <a:buFontTx/>
              <a:buNone/>
            </a:pPr>
            <a:endParaRPr lang="sl-SI" altLang="zh-CN" dirty="0">
              <a:solidFill>
                <a:srgbClr val="0000FF"/>
              </a:solidFill>
              <a:latin typeface="Comic Sans MS" pitchFamily="66" charset="0"/>
            </a:endParaRPr>
          </a:p>
          <a:p>
            <a:pPr eaLnBrk="1" hangingPunct="1">
              <a:buFontTx/>
              <a:buNone/>
            </a:pPr>
            <a:endParaRPr lang="sl-SI" altLang="zh-CN" dirty="0">
              <a:solidFill>
                <a:srgbClr val="0000FF"/>
              </a:solidFill>
              <a:latin typeface="Comic Sans MS" pitchFamily="66" charset="0"/>
            </a:endParaRPr>
          </a:p>
          <a:p>
            <a:pPr eaLnBrk="1" hangingPunct="1">
              <a:buFontTx/>
              <a:buNone/>
            </a:pPr>
            <a:endParaRPr lang="sl-SI" altLang="zh-CN" dirty="0">
              <a:solidFill>
                <a:srgbClr val="0000FF"/>
              </a:solidFill>
              <a:latin typeface="Comic Sans MS" pitchFamily="66" charset="0"/>
            </a:endParaRPr>
          </a:p>
          <a:p>
            <a:pPr eaLnBrk="1" hangingPunct="1">
              <a:buFontTx/>
              <a:buNone/>
            </a:pPr>
            <a:endParaRPr lang="sl-SI" altLang="zh-CN" dirty="0">
              <a:solidFill>
                <a:srgbClr val="0000FF"/>
              </a:solidFill>
              <a:latin typeface="Comic Sans MS" pitchFamily="66" charset="0"/>
            </a:endParaRPr>
          </a:p>
          <a:p>
            <a:pPr eaLnBrk="1" hangingPunct="1">
              <a:buFontTx/>
              <a:buNone/>
            </a:pPr>
            <a:endParaRPr lang="sl-SI" altLang="zh-CN" dirty="0">
              <a:solidFill>
                <a:srgbClr val="0000FF"/>
              </a:solidFill>
              <a:latin typeface="Comic Sans MS" pitchFamily="66" charset="0"/>
            </a:endParaRPr>
          </a:p>
          <a:p>
            <a:pPr eaLnBrk="1" hangingPunct="1">
              <a:buFontTx/>
              <a:buNone/>
            </a:pPr>
            <a:endParaRPr lang="sl-SI" altLang="zh-CN" dirty="0">
              <a:solidFill>
                <a:srgbClr val="0000FF"/>
              </a:solidFill>
              <a:latin typeface="Comic Sans MS" pitchFamily="66" charset="0"/>
            </a:endParaRPr>
          </a:p>
        </p:txBody>
      </p:sp>
      <p:graphicFrame>
        <p:nvGraphicFramePr>
          <p:cNvPr id="4" name="Diagram 3"/>
          <p:cNvGraphicFramePr/>
          <p:nvPr>
            <p:extLst>
              <p:ext uri="{D42A27DB-BD31-4B8C-83A1-F6EECF244321}">
                <p14:modId xmlns:p14="http://schemas.microsoft.com/office/powerpoint/2010/main" val="3512905901"/>
              </p:ext>
            </p:extLst>
          </p:nvPr>
        </p:nvGraphicFramePr>
        <p:xfrm>
          <a:off x="251520" y="427898"/>
          <a:ext cx="8784976"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idx="1"/>
          </p:nvPr>
        </p:nvSpPr>
        <p:spPr>
          <a:xfrm>
            <a:off x="107504" y="188913"/>
            <a:ext cx="8928992" cy="6480447"/>
          </a:xfrm>
        </p:spPr>
        <p:txBody>
          <a:bodyPr/>
          <a:lstStyle/>
          <a:p>
            <a:pPr marL="609600" indent="-609600" algn="ctr">
              <a:buFontTx/>
              <a:buNone/>
            </a:pPr>
            <a:r>
              <a:rPr lang="sl-SI" b="1" dirty="0">
                <a:solidFill>
                  <a:srgbClr val="CC00FF"/>
                </a:solidFill>
                <a:latin typeface="Comic Sans MS" pitchFamily="66" charset="0"/>
              </a:rPr>
              <a:t>OBLIKOVANJE DELOVNIH MEST </a:t>
            </a:r>
            <a:endParaRPr lang="sl-SI" dirty="0">
              <a:solidFill>
                <a:srgbClr val="CC00FF"/>
              </a:solidFill>
              <a:latin typeface="Comic Sans MS" pitchFamily="66" charset="0"/>
            </a:endParaRPr>
          </a:p>
          <a:p>
            <a:pPr marL="609600" indent="-609600">
              <a:buFontTx/>
              <a:buNone/>
            </a:pPr>
            <a:endParaRPr lang="sl-SI" sz="2800" b="1" dirty="0">
              <a:solidFill>
                <a:srgbClr val="660033"/>
              </a:solidFill>
              <a:latin typeface="Comic Sans MS" pitchFamily="66" charset="0"/>
            </a:endParaRPr>
          </a:p>
          <a:p>
            <a:pPr marL="609600" indent="-609600">
              <a:buFontTx/>
              <a:buNone/>
            </a:pPr>
            <a:endParaRPr lang="sl-SI" sz="2800" b="1" dirty="0">
              <a:solidFill>
                <a:srgbClr val="660033"/>
              </a:solidFill>
              <a:latin typeface="Comic Sans MS" pitchFamily="66" charset="0"/>
            </a:endParaRPr>
          </a:p>
          <a:p>
            <a:pPr marL="609600" indent="-609600">
              <a:buFontTx/>
              <a:buNone/>
            </a:pPr>
            <a:endParaRPr lang="sl-SI" sz="2800" b="1" dirty="0">
              <a:solidFill>
                <a:srgbClr val="660033"/>
              </a:solidFill>
              <a:latin typeface="Comic Sans MS" pitchFamily="66" charset="0"/>
            </a:endParaRPr>
          </a:p>
          <a:p>
            <a:pPr marL="609600" indent="-609600">
              <a:buFontTx/>
              <a:buNone/>
            </a:pPr>
            <a:endParaRPr lang="sl-SI" sz="2800" b="1" dirty="0">
              <a:solidFill>
                <a:srgbClr val="660033"/>
              </a:solidFill>
              <a:latin typeface="Comic Sans MS" pitchFamily="66" charset="0"/>
            </a:endParaRPr>
          </a:p>
          <a:p>
            <a:pPr marL="609600" indent="-609600">
              <a:buFontTx/>
              <a:buNone/>
            </a:pPr>
            <a:endParaRPr lang="sl-SI" sz="2800" b="1" dirty="0">
              <a:solidFill>
                <a:srgbClr val="660033"/>
              </a:solidFill>
              <a:latin typeface="Comic Sans MS" pitchFamily="66" charset="0"/>
            </a:endParaRPr>
          </a:p>
          <a:p>
            <a:pPr marL="609600" indent="-609600">
              <a:buFontTx/>
              <a:buNone/>
            </a:pPr>
            <a:endParaRPr lang="sl-SI" sz="2800" b="1" dirty="0">
              <a:solidFill>
                <a:srgbClr val="660033"/>
              </a:solidFill>
              <a:latin typeface="Comic Sans MS" pitchFamily="66" charset="0"/>
            </a:endParaRPr>
          </a:p>
          <a:p>
            <a:pPr marL="609600" indent="-609600">
              <a:buFontTx/>
              <a:buNone/>
            </a:pPr>
            <a:endParaRPr lang="sl-SI" sz="2800" b="1" dirty="0">
              <a:solidFill>
                <a:srgbClr val="660033"/>
              </a:solidFill>
              <a:latin typeface="Comic Sans MS" pitchFamily="66" charset="0"/>
            </a:endParaRPr>
          </a:p>
          <a:p>
            <a:pPr marL="609600" indent="-609600">
              <a:buFontTx/>
              <a:buNone/>
            </a:pPr>
            <a:endParaRPr lang="sl-SI" sz="2800" b="1" dirty="0">
              <a:solidFill>
                <a:srgbClr val="660033"/>
              </a:solidFill>
              <a:latin typeface="Comic Sans MS" pitchFamily="66" charset="0"/>
            </a:endParaRPr>
          </a:p>
        </p:txBody>
      </p:sp>
      <p:graphicFrame>
        <p:nvGraphicFramePr>
          <p:cNvPr id="3" name="Diagram 2"/>
          <p:cNvGraphicFramePr/>
          <p:nvPr>
            <p:extLst>
              <p:ext uri="{D42A27DB-BD31-4B8C-83A1-F6EECF244321}">
                <p14:modId xmlns:p14="http://schemas.microsoft.com/office/powerpoint/2010/main" val="3482290871"/>
              </p:ext>
            </p:extLst>
          </p:nvPr>
        </p:nvGraphicFramePr>
        <p:xfrm>
          <a:off x="179512" y="764704"/>
          <a:ext cx="8784976"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634097912"/>
              </p:ext>
            </p:extLst>
          </p:nvPr>
        </p:nvGraphicFramePr>
        <p:xfrm>
          <a:off x="179512" y="4653136"/>
          <a:ext cx="8784976" cy="20482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743449623"/>
              </p:ext>
            </p:extLst>
          </p:nvPr>
        </p:nvGraphicFramePr>
        <p:xfrm>
          <a:off x="0" y="1"/>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0" y="188913"/>
            <a:ext cx="9144000" cy="6669087"/>
          </a:xfrm>
        </p:spPr>
        <p:txBody>
          <a:bodyPr/>
          <a:lstStyle/>
          <a:p>
            <a:pPr marL="609600" indent="-609600">
              <a:buFontTx/>
              <a:buNone/>
            </a:pPr>
            <a:endParaRPr lang="sl-SI" sz="3600" dirty="0">
              <a:solidFill>
                <a:srgbClr val="0000FF"/>
              </a:solidFill>
              <a:latin typeface="Comic Sans MS" pitchFamily="66" charset="0"/>
            </a:endParaRPr>
          </a:p>
          <a:p>
            <a:pPr marL="609600" indent="-609600">
              <a:buFontTx/>
              <a:buNone/>
            </a:pPr>
            <a:endParaRPr lang="sl-SI" sz="3600" dirty="0">
              <a:solidFill>
                <a:srgbClr val="0000FF"/>
              </a:solidFill>
              <a:latin typeface="Comic Sans MS" pitchFamily="66" charset="0"/>
            </a:endParaRPr>
          </a:p>
          <a:p>
            <a:pPr marL="609600" indent="-609600">
              <a:buFontTx/>
              <a:buNone/>
            </a:pPr>
            <a:endParaRPr lang="sl-SI" sz="3600" dirty="0">
              <a:solidFill>
                <a:srgbClr val="0000FF"/>
              </a:solidFill>
              <a:latin typeface="Comic Sans MS" pitchFamily="66" charset="0"/>
            </a:endParaRPr>
          </a:p>
          <a:p>
            <a:pPr marL="609600" indent="-609600">
              <a:buFontTx/>
              <a:buNone/>
            </a:pPr>
            <a:endParaRPr lang="sl-SI" sz="3600" dirty="0">
              <a:solidFill>
                <a:srgbClr val="0000FF"/>
              </a:solidFill>
              <a:latin typeface="Comic Sans MS" pitchFamily="66" charset="0"/>
            </a:endParaRPr>
          </a:p>
          <a:p>
            <a:pPr marL="609600" indent="-609600">
              <a:buFontTx/>
              <a:buNone/>
            </a:pPr>
            <a:endParaRPr lang="sl-SI" sz="3600" dirty="0">
              <a:solidFill>
                <a:srgbClr val="0000FF"/>
              </a:solidFill>
              <a:latin typeface="Comic Sans MS" pitchFamily="66" charset="0"/>
            </a:endParaRPr>
          </a:p>
          <a:p>
            <a:pPr marL="609600" indent="-609600">
              <a:buFontTx/>
              <a:buNone/>
            </a:pPr>
            <a:endParaRPr lang="sl-SI" sz="3600" dirty="0">
              <a:solidFill>
                <a:srgbClr val="0000FF"/>
              </a:solidFill>
              <a:latin typeface="Comic Sans MS" pitchFamily="66" charset="0"/>
            </a:endParaRPr>
          </a:p>
          <a:p>
            <a:pPr marL="609600" indent="-609600">
              <a:buFontTx/>
              <a:buNone/>
            </a:pPr>
            <a:endParaRPr lang="sl-SI" sz="3600" dirty="0">
              <a:solidFill>
                <a:srgbClr val="0000FF"/>
              </a:solidFill>
              <a:latin typeface="Comic Sans MS" pitchFamily="66" charset="0"/>
            </a:endParaRPr>
          </a:p>
          <a:p>
            <a:pPr marL="609600" indent="-609600" algn="ctr">
              <a:lnSpc>
                <a:spcPct val="80000"/>
              </a:lnSpc>
              <a:spcBef>
                <a:spcPct val="50000"/>
              </a:spcBef>
              <a:buClr>
                <a:srgbClr val="008000"/>
              </a:buClr>
              <a:buFont typeface="Wingdings" pitchFamily="2" charset="2"/>
              <a:buNone/>
            </a:pPr>
            <a:endParaRPr lang="sl-SI" sz="3600" dirty="0">
              <a:solidFill>
                <a:srgbClr val="660033"/>
              </a:solidFill>
            </a:endParaRPr>
          </a:p>
        </p:txBody>
      </p:sp>
      <p:graphicFrame>
        <p:nvGraphicFramePr>
          <p:cNvPr id="3" name="Diagram 2"/>
          <p:cNvGraphicFramePr/>
          <p:nvPr>
            <p:extLst>
              <p:ext uri="{D42A27DB-BD31-4B8C-83A1-F6EECF244321}">
                <p14:modId xmlns:p14="http://schemas.microsoft.com/office/powerpoint/2010/main" val="277274114"/>
              </p:ext>
            </p:extLst>
          </p:nvPr>
        </p:nvGraphicFramePr>
        <p:xfrm>
          <a:off x="0" y="0"/>
          <a:ext cx="9144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125786947"/>
              </p:ext>
            </p:extLst>
          </p:nvPr>
        </p:nvGraphicFramePr>
        <p:xfrm>
          <a:off x="251520" y="4725144"/>
          <a:ext cx="8640960" cy="21328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235012896"/>
              </p:ext>
            </p:extLst>
          </p:nvPr>
        </p:nvGraphicFramePr>
        <p:xfrm>
          <a:off x="158097" y="116632"/>
          <a:ext cx="8878399" cy="6741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idx="1"/>
          </p:nvPr>
        </p:nvSpPr>
        <p:spPr>
          <a:xfrm>
            <a:off x="179388" y="188913"/>
            <a:ext cx="8785225" cy="6524625"/>
          </a:xfrm>
        </p:spPr>
        <p:txBody>
          <a:bodyPr/>
          <a:lstStyle/>
          <a:p>
            <a:pPr marL="609600" indent="-609600" algn="ctr">
              <a:buFontTx/>
              <a:buNone/>
            </a:pPr>
            <a:r>
              <a:rPr lang="sl-SI" sz="3600" b="1" dirty="0">
                <a:solidFill>
                  <a:srgbClr val="0000FF"/>
                </a:solidFill>
                <a:latin typeface="Comic Sans MS" pitchFamily="66" charset="0"/>
              </a:rPr>
              <a:t>DELOVNI POLOŽAJI </a:t>
            </a:r>
            <a:endParaRPr lang="sl-SI" sz="3600" dirty="0">
              <a:solidFill>
                <a:srgbClr val="0000FF"/>
              </a:solidFill>
              <a:latin typeface="Comic Sans MS" pitchFamily="66" charset="0"/>
            </a:endParaRPr>
          </a:p>
          <a:p>
            <a:pPr marL="609600" indent="-609600">
              <a:buFontTx/>
              <a:buNone/>
            </a:pPr>
            <a:r>
              <a:rPr lang="sl-SI" sz="2400" b="1" dirty="0">
                <a:solidFill>
                  <a:srgbClr val="CC00FF"/>
                </a:solidFill>
                <a:latin typeface="Comic Sans MS" pitchFamily="66" charset="0"/>
              </a:rPr>
              <a:t>Stoječi delovni položaj </a:t>
            </a:r>
          </a:p>
        </p:txBody>
      </p:sp>
      <p:graphicFrame>
        <p:nvGraphicFramePr>
          <p:cNvPr id="3" name="Diagram 2"/>
          <p:cNvGraphicFramePr/>
          <p:nvPr>
            <p:extLst>
              <p:ext uri="{D42A27DB-BD31-4B8C-83A1-F6EECF244321}">
                <p14:modId xmlns:p14="http://schemas.microsoft.com/office/powerpoint/2010/main" val="3997810216"/>
              </p:ext>
            </p:extLst>
          </p:nvPr>
        </p:nvGraphicFramePr>
        <p:xfrm>
          <a:off x="251520" y="1397000"/>
          <a:ext cx="8712968"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54936300"/>
              </p:ext>
            </p:extLst>
          </p:nvPr>
        </p:nvGraphicFramePr>
        <p:xfrm>
          <a:off x="107504" y="1628800"/>
          <a:ext cx="8928992" cy="52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2780942981"/>
              </p:ext>
            </p:extLst>
          </p:nvPr>
        </p:nvGraphicFramePr>
        <p:xfrm>
          <a:off x="467544" y="188640"/>
          <a:ext cx="8280920" cy="12241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900297318"/>
              </p:ext>
            </p:extLst>
          </p:nvPr>
        </p:nvGraphicFramePr>
        <p:xfrm>
          <a:off x="179512" y="0"/>
          <a:ext cx="8784976"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body" idx="4294967295"/>
          </p:nvPr>
        </p:nvSpPr>
        <p:spPr>
          <a:xfrm>
            <a:off x="0" y="188913"/>
            <a:ext cx="8928100" cy="6480175"/>
          </a:xfrm>
          <a:solidFill>
            <a:srgbClr val="FFFFCC"/>
          </a:solidFill>
        </p:spPr>
        <p:style>
          <a:lnRef idx="1">
            <a:schemeClr val="accent3"/>
          </a:lnRef>
          <a:fillRef idx="2">
            <a:schemeClr val="accent3"/>
          </a:fillRef>
          <a:effectRef idx="1">
            <a:schemeClr val="accent3"/>
          </a:effectRef>
          <a:fontRef idx="minor">
            <a:schemeClr val="dk1"/>
          </a:fontRef>
        </p:style>
        <p:txBody>
          <a:bodyPr/>
          <a:lstStyle/>
          <a:p>
            <a:pPr marL="990600" lvl="1" indent="-533400" algn="ctr" eaLnBrk="1" hangingPunct="1">
              <a:lnSpc>
                <a:spcPct val="80000"/>
              </a:lnSpc>
              <a:spcBef>
                <a:spcPct val="50000"/>
              </a:spcBef>
              <a:buClr>
                <a:srgbClr val="008000"/>
              </a:buClr>
              <a:buFont typeface="Wingdings" pitchFamily="2" charset="2"/>
              <a:buNone/>
            </a:pPr>
            <a:r>
              <a:rPr lang="sl-SI" altLang="zh-CN" b="1" dirty="0">
                <a:solidFill>
                  <a:srgbClr val="0000FF"/>
                </a:solidFill>
                <a:latin typeface="Comic Sans MS" pitchFamily="66" charset="0"/>
              </a:rPr>
              <a:t>ZDRAVSTVENI UKREPI VARSTVA PRI DELU</a:t>
            </a:r>
          </a:p>
          <a:p>
            <a:pPr marL="990600" lvl="1" indent="-533400" eaLnBrk="1" hangingPunct="1">
              <a:lnSpc>
                <a:spcPct val="80000"/>
              </a:lnSpc>
              <a:spcBef>
                <a:spcPct val="50000"/>
              </a:spcBef>
              <a:buClr>
                <a:srgbClr val="008000"/>
              </a:buClr>
              <a:buFont typeface="Wingdings" pitchFamily="2" charset="2"/>
              <a:buNone/>
            </a:pPr>
            <a:endParaRPr lang="sl-SI" altLang="zh-CN" sz="1200" b="1" dirty="0">
              <a:solidFill>
                <a:srgbClr val="0000FF"/>
              </a:solidFill>
              <a:latin typeface="Comic Sans MS" pitchFamily="66" charset="0"/>
            </a:endParaRPr>
          </a:p>
        </p:txBody>
      </p:sp>
      <p:graphicFrame>
        <p:nvGraphicFramePr>
          <p:cNvPr id="3" name="Diagram 2"/>
          <p:cNvGraphicFramePr/>
          <p:nvPr>
            <p:extLst>
              <p:ext uri="{D42A27DB-BD31-4B8C-83A1-F6EECF244321}">
                <p14:modId xmlns:p14="http://schemas.microsoft.com/office/powerpoint/2010/main" val="1507903748"/>
              </p:ext>
            </p:extLst>
          </p:nvPr>
        </p:nvGraphicFramePr>
        <p:xfrm>
          <a:off x="179512" y="620688"/>
          <a:ext cx="8784976"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0683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Grp="1" noChangeAspect="1" noChangeArrowheads="1"/>
          </p:cNvPicPr>
          <p:nvPr>
            <p:ph idx="1"/>
          </p:nvPr>
        </p:nvPicPr>
        <p:blipFill>
          <a:blip r:embed="rId3" cstate="print"/>
          <a:srcRect/>
          <a:stretch>
            <a:fillRect/>
          </a:stretch>
        </p:blipFill>
        <p:spPr>
          <a:xfrm>
            <a:off x="2530475" y="1244600"/>
            <a:ext cx="4081463" cy="4556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435" name="Rectangle 4"/>
          <p:cNvSpPr>
            <a:spLocks noChangeArrowheads="1"/>
          </p:cNvSpPr>
          <p:nvPr/>
        </p:nvSpPr>
        <p:spPr bwMode="auto">
          <a:xfrm>
            <a:off x="250825" y="115888"/>
            <a:ext cx="8642350" cy="1077912"/>
          </a:xfrm>
          <a:prstGeom prst="rect">
            <a:avLst/>
          </a:prstGeom>
          <a:noFill/>
          <a:ln w="9525">
            <a:noFill/>
            <a:miter lim="800000"/>
            <a:headEnd/>
            <a:tailEnd/>
          </a:ln>
        </p:spPr>
        <p:txBody>
          <a:bodyPr>
            <a:spAutoFit/>
          </a:bodyPr>
          <a:lstStyle/>
          <a:p>
            <a:pPr algn="ctr"/>
            <a:r>
              <a:rPr lang="sl-SI" sz="3200" b="1" dirty="0">
                <a:solidFill>
                  <a:srgbClr val="0000FF"/>
                </a:solidFill>
                <a:latin typeface="Comic Sans MS" pitchFamily="66" charset="0"/>
              </a:rPr>
              <a:t>Upoštevanje temeljnih ergonomskih načel pri stoječem delu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Grp="1" noChangeAspect="1" noChangeArrowheads="1"/>
          </p:cNvPicPr>
          <p:nvPr>
            <p:ph idx="1"/>
          </p:nvPr>
        </p:nvPicPr>
        <p:blipFill>
          <a:blip r:embed="rId3" cstate="print"/>
          <a:stretch>
            <a:fillRect/>
          </a:stretch>
        </p:blipFill>
        <p:spPr>
          <a:xfrm>
            <a:off x="457200" y="2508107"/>
            <a:ext cx="8229600" cy="27101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3" name="Picture 3"/>
          <p:cNvPicPr>
            <a:picLocks noChangeAspect="1" noChangeArrowheads="1"/>
          </p:cNvPicPr>
          <p:nvPr/>
        </p:nvPicPr>
        <p:blipFill>
          <a:blip r:embed="rId4" cstate="print"/>
          <a:srcRect/>
          <a:stretch>
            <a:fillRect/>
          </a:stretch>
        </p:blipFill>
        <p:spPr>
          <a:xfrm>
            <a:off x="899592" y="116633"/>
            <a:ext cx="7818760" cy="22308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p:cNvSpPr/>
          <p:nvPr/>
        </p:nvSpPr>
        <p:spPr>
          <a:xfrm>
            <a:off x="876190" y="2339588"/>
            <a:ext cx="7920880" cy="369332"/>
          </a:xfrm>
          <a:prstGeom prst="rect">
            <a:avLst/>
          </a:prstGeom>
        </p:spPr>
        <p:txBody>
          <a:bodyPr wrap="square">
            <a:spAutoFit/>
          </a:bodyPr>
          <a:lstStyle/>
          <a:p>
            <a:r>
              <a:rPr lang="sl-SI" b="1" dirty="0">
                <a:solidFill>
                  <a:srgbClr val="0000FF"/>
                </a:solidFill>
                <a:latin typeface="Comic Sans MS" panose="030F0702030302020204" pitchFamily="66" charset="0"/>
              </a:rPr>
              <a:t>Delovni stol                  Uporaba podloge za zapestje ali komolce </a:t>
            </a:r>
          </a:p>
        </p:txBody>
      </p:sp>
      <p:pic>
        <p:nvPicPr>
          <p:cNvPr id="194561" name="Picture 1"/>
          <p:cNvPicPr>
            <a:picLocks noChangeAspect="1" noChangeArrowheads="1"/>
          </p:cNvPicPr>
          <p:nvPr/>
        </p:nvPicPr>
        <p:blipFill>
          <a:blip r:embed="rId5" cstate="print"/>
          <a:srcRect/>
          <a:stretch>
            <a:fillRect/>
          </a:stretch>
        </p:blipFill>
        <p:spPr bwMode="auto">
          <a:xfrm>
            <a:off x="1835696" y="2708920"/>
            <a:ext cx="2664296" cy="19066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4562" name="Picture 2"/>
          <p:cNvPicPr>
            <a:picLocks noChangeAspect="1" noChangeArrowheads="1"/>
          </p:cNvPicPr>
          <p:nvPr/>
        </p:nvPicPr>
        <p:blipFill>
          <a:blip r:embed="rId6" cstate="print"/>
          <a:srcRect/>
          <a:stretch>
            <a:fillRect/>
          </a:stretch>
        </p:blipFill>
        <p:spPr bwMode="auto">
          <a:xfrm>
            <a:off x="4716016" y="2737294"/>
            <a:ext cx="2628155" cy="18690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9791876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1"/>
          <p:cNvPicPr>
            <a:picLocks noChangeAspect="1" noChangeArrowheads="1"/>
          </p:cNvPicPr>
          <p:nvPr/>
        </p:nvPicPr>
        <p:blipFill>
          <a:blip r:embed="rId3" cstate="print"/>
          <a:srcRect/>
          <a:stretch>
            <a:fillRect/>
          </a:stretch>
        </p:blipFill>
        <p:spPr bwMode="auto">
          <a:xfrm>
            <a:off x="611560" y="548680"/>
            <a:ext cx="7920880" cy="3715899"/>
          </a:xfrm>
          <a:prstGeom prst="rect">
            <a:avLst/>
          </a:prstGeom>
          <a:noFill/>
          <a:ln w="9525">
            <a:noFill/>
            <a:miter lim="800000"/>
            <a:headEnd/>
            <a:tailEnd/>
          </a:ln>
        </p:spPr>
      </p:pic>
      <p:grpSp>
        <p:nvGrpSpPr>
          <p:cNvPr id="2" name="Group 4"/>
          <p:cNvGrpSpPr/>
          <p:nvPr/>
        </p:nvGrpSpPr>
        <p:grpSpPr>
          <a:xfrm>
            <a:off x="179512" y="4365104"/>
            <a:ext cx="8784975" cy="2376264"/>
            <a:chOff x="0" y="372286"/>
            <a:chExt cx="8784975" cy="2659886"/>
          </a:xfrm>
          <a:scene3d>
            <a:camera prst="orthographicFront">
              <a:rot lat="0" lon="0" rev="0"/>
            </a:camera>
            <a:lightRig rig="balanced" dir="t">
              <a:rot lat="0" lon="0" rev="8700000"/>
            </a:lightRig>
          </a:scene3d>
        </p:grpSpPr>
        <p:sp>
          <p:nvSpPr>
            <p:cNvPr id="6" name="Rounded Rectangle 5"/>
            <p:cNvSpPr/>
            <p:nvPr/>
          </p:nvSpPr>
          <p:spPr>
            <a:xfrm>
              <a:off x="0" y="372286"/>
              <a:ext cx="8784975" cy="2659886"/>
            </a:xfrm>
            <a:prstGeom prst="roundRect">
              <a:avLst/>
            </a:prstGeom>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sp>
        <p:sp>
          <p:nvSpPr>
            <p:cNvPr id="7" name="Rounded Rectangle 4"/>
            <p:cNvSpPr/>
            <p:nvPr/>
          </p:nvSpPr>
          <p:spPr>
            <a:xfrm>
              <a:off x="129845" y="502131"/>
              <a:ext cx="8525285" cy="2400196"/>
            </a:xfrm>
            <a:prstGeom prst="rect">
              <a:avLst/>
            </a:prstGeom>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a:solidFill>
                    <a:schemeClr val="tx1"/>
                  </a:solidFill>
                  <a:latin typeface="Comic Sans MS" pitchFamily="66" charset="0"/>
                </a:rPr>
                <a:t>Slabo izdelano ročno orodje ali orodja, lahko povzročijo negativne učinke na zdravje in zmanjšajo produktivnost. </a:t>
              </a:r>
            </a:p>
            <a:p>
              <a:pPr lvl="0" algn="ctr" defTabSz="1066800">
                <a:lnSpc>
                  <a:spcPct val="90000"/>
                </a:lnSpc>
                <a:spcBef>
                  <a:spcPct val="0"/>
                </a:spcBef>
                <a:spcAft>
                  <a:spcPct val="35000"/>
                </a:spcAft>
              </a:pPr>
              <a:r>
                <a:rPr lang="sl-SI" sz="2400" b="1" kern="1200" dirty="0">
                  <a:solidFill>
                    <a:srgbClr val="0000FF"/>
                  </a:solidFill>
                  <a:latin typeface="Comic Sans MS" pitchFamily="66" charset="0"/>
                </a:rPr>
                <a:t>Potrebno ga je oblikovati tako, da se prilagaja posamezniku in nalogam. </a:t>
              </a:r>
            </a:p>
            <a:p>
              <a:pPr lvl="0" algn="ctr" defTabSz="1066800">
                <a:lnSpc>
                  <a:spcPct val="90000"/>
                </a:lnSpc>
                <a:spcBef>
                  <a:spcPct val="0"/>
                </a:spcBef>
                <a:spcAft>
                  <a:spcPct val="35000"/>
                </a:spcAft>
              </a:pPr>
              <a:r>
                <a:rPr lang="sl-SI" sz="2400" b="1" kern="1200" dirty="0">
                  <a:solidFill>
                    <a:srgbClr val="008000"/>
                  </a:solidFill>
                  <a:latin typeface="Comic Sans MS" pitchFamily="66" charset="0"/>
                </a:rPr>
                <a:t>Dobro oblikovana orodja prispevajo k dobremu položaju telesa in gibanju in tako povečujejo produktivnost. </a:t>
              </a:r>
            </a:p>
          </p:txBody>
        </p:sp>
      </p:grpSp>
      <p:sp>
        <p:nvSpPr>
          <p:cNvPr id="8" name="Rectangle 7"/>
          <p:cNvSpPr/>
          <p:nvPr/>
        </p:nvSpPr>
        <p:spPr>
          <a:xfrm>
            <a:off x="3419872" y="25460"/>
            <a:ext cx="3024336" cy="523220"/>
          </a:xfrm>
          <a:prstGeom prst="rect">
            <a:avLst/>
          </a:prstGeom>
        </p:spPr>
        <p:txBody>
          <a:bodyPr wrap="square">
            <a:spAutoFit/>
          </a:bodyPr>
          <a:lstStyle/>
          <a:p>
            <a:pPr marL="609600" indent="-609600" algn="ctr" fontAlgn="auto">
              <a:spcAft>
                <a:spcPts val="0"/>
              </a:spcAft>
              <a:buClr>
                <a:schemeClr val="accent3"/>
              </a:buClr>
              <a:buFontTx/>
              <a:buNone/>
              <a:defRPr/>
            </a:pPr>
            <a:r>
              <a:rPr lang="sl-SI" sz="2800" b="1" dirty="0">
                <a:solidFill>
                  <a:srgbClr val="0000FF"/>
                </a:solidFill>
                <a:latin typeface="Comic Sans MS" pitchFamily="66" charset="0"/>
              </a:rPr>
              <a:t>Ročno orodje </a:t>
            </a:r>
            <a:endParaRPr lang="sl-SI" sz="2800" dirty="0">
              <a:solidFill>
                <a:srgbClr val="0000FF"/>
              </a:solidFill>
              <a:latin typeface="Comic Sans MS" pitchFamily="66" charset="0"/>
            </a:endParaRPr>
          </a:p>
        </p:txBody>
      </p:sp>
    </p:spTree>
    <p:extLst>
      <p:ext uri="{BB962C8B-B14F-4D97-AF65-F5344CB8AC3E}">
        <p14:creationId xmlns:p14="http://schemas.microsoft.com/office/powerpoint/2010/main" val="295372262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277090" y="188913"/>
            <a:ext cx="8866909" cy="6669087"/>
          </a:xfrm>
        </p:spPr>
        <p:txBody>
          <a:bodyPr/>
          <a:lstStyle/>
          <a:p>
            <a:pPr marL="609600" indent="-609600"/>
            <a:endParaRPr lang="sl-SI" b="1" dirty="0"/>
          </a:p>
          <a:p>
            <a:pPr marL="0" lvl="0" indent="0" algn="ctr">
              <a:spcBef>
                <a:spcPts val="0"/>
              </a:spcBef>
              <a:buNone/>
            </a:pPr>
            <a:r>
              <a:rPr lang="sl-SI" sz="2200" b="1" dirty="0">
                <a:solidFill>
                  <a:prstClr val="black"/>
                </a:solidFill>
                <a:latin typeface="Comic Sans MS" panose="030F0702030302020204" pitchFamily="66" charset="0"/>
              </a:rPr>
              <a:t>Dobra drža je drža, ki jo omogoča  nevtralna telesna drža. </a:t>
            </a:r>
          </a:p>
          <a:p>
            <a:pPr marL="0" lvl="0" indent="0" algn="ctr">
              <a:spcBef>
                <a:spcPts val="0"/>
              </a:spcBef>
              <a:buNone/>
            </a:pPr>
            <a:endParaRPr lang="sl-SI" sz="2200" b="1" dirty="0">
              <a:solidFill>
                <a:prstClr val="black"/>
              </a:solidFill>
              <a:latin typeface="Comic Sans MS" panose="030F0702030302020204" pitchFamily="66" charset="0"/>
            </a:endParaRPr>
          </a:p>
          <a:p>
            <a:pPr marL="0" lvl="0" indent="0" algn="ctr">
              <a:spcBef>
                <a:spcPts val="0"/>
              </a:spcBef>
              <a:buNone/>
            </a:pPr>
            <a:endParaRPr lang="sl-SI" sz="2200" b="1" dirty="0">
              <a:solidFill>
                <a:prstClr val="black"/>
              </a:solidFill>
              <a:latin typeface="Comic Sans MS" panose="030F0702030302020204" pitchFamily="66" charset="0"/>
            </a:endParaRPr>
          </a:p>
          <a:p>
            <a:pPr marL="0" lvl="0" indent="0" algn="ctr">
              <a:spcBef>
                <a:spcPts val="0"/>
              </a:spcBef>
              <a:buNone/>
            </a:pPr>
            <a:endParaRPr lang="sl-SI" sz="2200" b="1" dirty="0">
              <a:solidFill>
                <a:prstClr val="black"/>
              </a:solidFill>
              <a:latin typeface="Comic Sans MS" panose="030F0702030302020204" pitchFamily="66" charset="0"/>
            </a:endParaRPr>
          </a:p>
          <a:p>
            <a:pPr marL="0" lvl="0" indent="0" algn="ctr">
              <a:spcBef>
                <a:spcPts val="0"/>
              </a:spcBef>
              <a:buNone/>
            </a:pPr>
            <a:endParaRPr lang="sl-SI" sz="2400" b="1" dirty="0">
              <a:solidFill>
                <a:prstClr val="black"/>
              </a:solidFill>
              <a:latin typeface="Comic Sans MS" panose="030F0702030302020204" pitchFamily="66" charset="0"/>
            </a:endParaRPr>
          </a:p>
        </p:txBody>
      </p:sp>
      <p:sp>
        <p:nvSpPr>
          <p:cNvPr id="4" name="Rectangle 3"/>
          <p:cNvSpPr/>
          <p:nvPr/>
        </p:nvSpPr>
        <p:spPr>
          <a:xfrm>
            <a:off x="277091" y="142852"/>
            <a:ext cx="8687397" cy="387798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sl-SI" sz="2400" b="1" dirty="0">
                <a:solidFill>
                  <a:srgbClr val="008000"/>
                </a:solidFill>
                <a:latin typeface="Comic Sans MS" panose="030F0702030302020204" pitchFamily="66" charset="0"/>
              </a:rPr>
              <a:t>Dobra drža pri delu je temeljni pogoj za preprečevanje kostno-mišičnih obolenj, povezanih z delom:</a:t>
            </a:r>
          </a:p>
          <a:p>
            <a:pPr marL="342900" indent="-342900">
              <a:buFont typeface="Wingdings" panose="05000000000000000000" pitchFamily="2" charset="2"/>
              <a:buChar char="§"/>
            </a:pPr>
            <a:r>
              <a:rPr lang="sl-SI" sz="2200" b="1" dirty="0">
                <a:solidFill>
                  <a:srgbClr val="0000FF"/>
                </a:solidFill>
                <a:latin typeface="Comic Sans MS" panose="030F0702030302020204" pitchFamily="66" charset="0"/>
              </a:rPr>
              <a:t>okvare mišice, </a:t>
            </a:r>
          </a:p>
          <a:p>
            <a:pPr marL="342900" indent="-342900">
              <a:buFont typeface="Wingdings" panose="05000000000000000000" pitchFamily="2" charset="2"/>
              <a:buChar char="§"/>
            </a:pPr>
            <a:r>
              <a:rPr lang="sl-SI" sz="2200" b="1" dirty="0">
                <a:solidFill>
                  <a:srgbClr val="0000FF"/>
                </a:solidFill>
                <a:latin typeface="Comic Sans MS" panose="030F0702030302020204" pitchFamily="66" charset="0"/>
              </a:rPr>
              <a:t>sklepi, </a:t>
            </a:r>
          </a:p>
          <a:p>
            <a:pPr marL="342900" indent="-342900">
              <a:buFont typeface="Wingdings" panose="05000000000000000000" pitchFamily="2" charset="2"/>
              <a:buChar char="§"/>
            </a:pPr>
            <a:r>
              <a:rPr lang="sl-SI" sz="2200" b="1" dirty="0">
                <a:solidFill>
                  <a:srgbClr val="0000FF"/>
                </a:solidFill>
                <a:latin typeface="Comic Sans MS" panose="030F0702030302020204" pitchFamily="66" charset="0"/>
              </a:rPr>
              <a:t>kite, </a:t>
            </a:r>
          </a:p>
          <a:p>
            <a:pPr marL="342900" indent="-342900">
              <a:buFont typeface="Wingdings" panose="05000000000000000000" pitchFamily="2" charset="2"/>
              <a:buChar char="§"/>
            </a:pPr>
            <a:r>
              <a:rPr lang="sl-SI" sz="2200" b="1" dirty="0">
                <a:solidFill>
                  <a:srgbClr val="0000FF"/>
                </a:solidFill>
                <a:latin typeface="Comic Sans MS" panose="030F0702030302020204" pitchFamily="66" charset="0"/>
              </a:rPr>
              <a:t>vezi, </a:t>
            </a:r>
          </a:p>
          <a:p>
            <a:pPr marL="342900" indent="-342900">
              <a:buFont typeface="Wingdings" panose="05000000000000000000" pitchFamily="2" charset="2"/>
              <a:buChar char="§"/>
            </a:pPr>
            <a:r>
              <a:rPr lang="sl-SI" sz="2200" b="1" dirty="0">
                <a:solidFill>
                  <a:srgbClr val="0000FF"/>
                </a:solidFill>
                <a:latin typeface="Comic Sans MS" panose="030F0702030302020204" pitchFamily="66" charset="0"/>
              </a:rPr>
              <a:t>živci ali lokalizirani krvožilni sistemi, ki jih povzročajo ali slabšajo predvsem opravljanje dela in učinki neposrednega okolja, v katerem se delo opravlja.</a:t>
            </a:r>
          </a:p>
          <a:p>
            <a:pPr algn="ctr"/>
            <a:endParaRPr lang="sl-SI" sz="2200" b="1" dirty="0">
              <a:solidFill>
                <a:schemeClr val="tx1"/>
              </a:solidFill>
              <a:latin typeface="Comic Sans MS" panose="030F0702030302020204" pitchFamily="66" charset="0"/>
            </a:endParaRPr>
          </a:p>
          <a:p>
            <a:pPr algn="ctr"/>
            <a:r>
              <a:rPr lang="sl-SI" sz="2200" b="1" dirty="0">
                <a:solidFill>
                  <a:srgbClr val="008000"/>
                </a:solidFill>
                <a:latin typeface="Comic Sans MS" panose="030F0702030302020204" pitchFamily="66" charset="0"/>
              </a:rPr>
              <a:t>Dobra drža je drža, ki jo omogoča  nevtralna telesna drža. </a:t>
            </a:r>
          </a:p>
        </p:txBody>
      </p:sp>
      <p:pic>
        <p:nvPicPr>
          <p:cNvPr id="5" name="Picture 4"/>
          <p:cNvPicPr/>
          <p:nvPr/>
        </p:nvPicPr>
        <p:blipFill>
          <a:blip r:embed="rId3"/>
          <a:srcRect/>
          <a:stretch>
            <a:fillRect/>
          </a:stretch>
        </p:blipFill>
        <p:spPr bwMode="auto">
          <a:xfrm>
            <a:off x="5148064" y="4048898"/>
            <a:ext cx="3816424" cy="1834666"/>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5"/>
          <p:cNvSpPr/>
          <p:nvPr/>
        </p:nvSpPr>
        <p:spPr>
          <a:xfrm>
            <a:off x="5298423" y="6050160"/>
            <a:ext cx="3515706" cy="4616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none">
            <a:spAutoFit/>
          </a:bodyPr>
          <a:lstStyle/>
          <a:p>
            <a:r>
              <a:rPr lang="sl-SI" sz="2400" b="1" dirty="0">
                <a:latin typeface="Comic Sans MS" panose="030F0702030302020204" pitchFamily="66" charset="0"/>
              </a:rPr>
              <a:t>Pravilna drža pri delu </a:t>
            </a:r>
          </a:p>
        </p:txBody>
      </p:sp>
      <p:sp>
        <p:nvSpPr>
          <p:cNvPr id="2" name="Pravokotnik 1"/>
          <p:cNvSpPr/>
          <p:nvPr/>
        </p:nvSpPr>
        <p:spPr>
          <a:xfrm>
            <a:off x="349099" y="4077072"/>
            <a:ext cx="4798965" cy="26776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sl-SI" sz="2400" b="1" dirty="0">
                <a:solidFill>
                  <a:prstClr val="black"/>
                </a:solidFill>
                <a:latin typeface="Comic Sans MS" panose="030F0702030302020204" pitchFamily="66" charset="0"/>
              </a:rPr>
              <a:t>Če je telo pri delu v nevtralnem položaju, se zmanjšata napetost in obremenitev mišic, kit in okostja, s tempa se zmanjša tudi nevarnost kostno-mišičnih obolenj pri delavcih. </a:t>
            </a:r>
          </a:p>
        </p:txBody>
      </p:sp>
    </p:spTree>
    <p:extLst>
      <p:ext uri="{BB962C8B-B14F-4D97-AF65-F5344CB8AC3E}">
        <p14:creationId xmlns:p14="http://schemas.microsoft.com/office/powerpoint/2010/main" val="199405727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0" y="188913"/>
            <a:ext cx="9144000" cy="6669087"/>
          </a:xfrm>
        </p:spPr>
        <p:txBody>
          <a:bodyPr/>
          <a:lstStyle/>
          <a:p>
            <a:pPr marL="609600" indent="-609600"/>
            <a:endParaRPr lang="sl-SI" b="1" dirty="0"/>
          </a:p>
          <a:p>
            <a:pPr marL="609600" indent="-609600">
              <a:buFontTx/>
              <a:buNone/>
            </a:pPr>
            <a:endParaRPr lang="sl-SI" b="1" dirty="0"/>
          </a:p>
        </p:txBody>
      </p:sp>
      <p:sp>
        <p:nvSpPr>
          <p:cNvPr id="7" name="Rectangle 6"/>
          <p:cNvSpPr/>
          <p:nvPr/>
        </p:nvSpPr>
        <p:spPr>
          <a:xfrm>
            <a:off x="357158" y="116632"/>
            <a:ext cx="8535322" cy="440120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bodyPr>
          <a:lstStyle/>
          <a:p>
            <a:pPr marL="457200" indent="-457200">
              <a:buFont typeface="Wingdings" pitchFamily="2" charset="2"/>
              <a:buChar char="ü"/>
            </a:pPr>
            <a:r>
              <a:rPr lang="sl-SI" sz="2800" b="1" dirty="0">
                <a:solidFill>
                  <a:srgbClr val="9933FF"/>
                </a:solidFill>
                <a:latin typeface="Comic Sans MS" pitchFamily="66" charset="0"/>
              </a:rPr>
              <a:t>Pri nenaravni drži različni deli telesa niso v svojem naravnem položaju. </a:t>
            </a:r>
          </a:p>
          <a:p>
            <a:pPr marL="457200" indent="-457200">
              <a:buFont typeface="Wingdings" pitchFamily="2" charset="2"/>
              <a:buChar char="ü"/>
            </a:pPr>
            <a:r>
              <a:rPr lang="sl-SI" sz="2800" b="1" dirty="0">
                <a:solidFill>
                  <a:srgbClr val="0000FF"/>
                </a:solidFill>
                <a:latin typeface="Comic Sans MS" pitchFamily="66" charset="0"/>
              </a:rPr>
              <a:t>Bolje sklep odmaknjen od svojega naravnega položaja, več mišičnega napora jepotrebnega, da se doseže enaka sila, zaradi česar se pojavlja utrujenostmišic. </a:t>
            </a:r>
          </a:p>
          <a:p>
            <a:pPr marL="457200" indent="-457200">
              <a:buFont typeface="Wingdings" pitchFamily="2" charset="2"/>
              <a:buChar char="ü"/>
            </a:pPr>
            <a:r>
              <a:rPr lang="sl-SI" sz="2800" b="1" dirty="0">
                <a:solidFill>
                  <a:srgbClr val="C00000"/>
                </a:solidFill>
                <a:latin typeface="Comic Sans MS" pitchFamily="66" charset="0"/>
              </a:rPr>
              <a:t>Položaji, ki niso nevtralni, lahko poleg tega povečajo obremenjenostkit, vezi in živcev. </a:t>
            </a:r>
          </a:p>
          <a:p>
            <a:pPr marL="457200" indent="-457200">
              <a:buFont typeface="Wingdings" pitchFamily="2" charset="2"/>
              <a:buChar char="ü"/>
            </a:pPr>
            <a:r>
              <a:rPr lang="sl-SI" sz="2800" b="1" dirty="0">
                <a:latin typeface="Comic Sans MS" pitchFamily="66" charset="0"/>
              </a:rPr>
              <a:t>Taki položaji povečujejo nevarnost poškodb in se jim jetreba izogniti, če je to mogoče. </a:t>
            </a:r>
          </a:p>
        </p:txBody>
      </p:sp>
      <p:pic>
        <p:nvPicPr>
          <p:cNvPr id="8" name="Picture 7"/>
          <p:cNvPicPr/>
          <p:nvPr/>
        </p:nvPicPr>
        <p:blipFill>
          <a:blip r:embed="rId3"/>
          <a:srcRect/>
          <a:stretch>
            <a:fillRect/>
          </a:stretch>
        </p:blipFill>
        <p:spPr bwMode="auto">
          <a:xfrm>
            <a:off x="1331640" y="4791036"/>
            <a:ext cx="4824536" cy="2043025"/>
          </a:xfrm>
          <a:prstGeom prst="rect">
            <a:avLst/>
          </a:prstGeom>
          <a:noFill/>
          <a:ln w="9525">
            <a:noFill/>
            <a:miter lim="800000"/>
            <a:headEnd/>
            <a:tailEnd/>
          </a:ln>
        </p:spPr>
      </p:pic>
      <p:sp>
        <p:nvSpPr>
          <p:cNvPr id="9" name="Rectangle 8"/>
          <p:cNvSpPr/>
          <p:nvPr/>
        </p:nvSpPr>
        <p:spPr>
          <a:xfrm>
            <a:off x="6251999" y="5581715"/>
            <a:ext cx="2672526" cy="461665"/>
          </a:xfrm>
          <a:prstGeom prst="rect">
            <a:avLst/>
          </a:prstGeom>
          <a:ln/>
        </p:spPr>
        <p:style>
          <a:lnRef idx="1">
            <a:schemeClr val="accent3"/>
          </a:lnRef>
          <a:fillRef idx="2">
            <a:schemeClr val="accent3"/>
          </a:fillRef>
          <a:effectRef idx="1">
            <a:schemeClr val="accent3"/>
          </a:effectRef>
          <a:fontRef idx="minor">
            <a:schemeClr val="dk1"/>
          </a:fontRef>
        </p:style>
        <p:txBody>
          <a:bodyPr wrap="none">
            <a:spAutoFit/>
          </a:bodyPr>
          <a:lstStyle/>
          <a:p>
            <a:r>
              <a:rPr lang="sl-SI" sz="2400" b="1" dirty="0">
                <a:solidFill>
                  <a:srgbClr val="9933FF"/>
                </a:solidFill>
                <a:latin typeface="Comic Sans MS" pitchFamily="66" charset="0"/>
              </a:rPr>
              <a:t>Nenaravna drža </a:t>
            </a:r>
          </a:p>
        </p:txBody>
      </p:sp>
    </p:spTree>
    <p:extLst>
      <p:ext uri="{BB962C8B-B14F-4D97-AF65-F5344CB8AC3E}">
        <p14:creationId xmlns:p14="http://schemas.microsoft.com/office/powerpoint/2010/main" val="31647715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179512" y="38457"/>
            <a:ext cx="8856984" cy="6669087"/>
          </a:xfrm>
        </p:spPr>
        <p:txBody>
          <a:bodyPr/>
          <a:lstStyle/>
          <a:p>
            <a:pPr marL="609600" indent="-609600"/>
            <a:endParaRPr lang="sl-SI" b="1" dirty="0"/>
          </a:p>
          <a:p>
            <a:pPr marL="609600" indent="-609600">
              <a:buFontTx/>
              <a:buNone/>
            </a:pPr>
            <a:endParaRPr lang="sl-SI" b="1" dirty="0"/>
          </a:p>
        </p:txBody>
      </p:sp>
      <p:sp>
        <p:nvSpPr>
          <p:cNvPr id="8193" name="Rectangle 1"/>
          <p:cNvSpPr>
            <a:spLocks noChangeArrowheads="1"/>
          </p:cNvSpPr>
          <p:nvPr/>
        </p:nvSpPr>
        <p:spPr bwMode="auto">
          <a:xfrm>
            <a:off x="207868" y="215443"/>
            <a:ext cx="8856984" cy="634019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
                <a:srgbClr val="0000FF"/>
              </a:buClr>
              <a:buSzTx/>
              <a:buFont typeface="Wingdings" pitchFamily="2" charset="2"/>
              <a:buChar char="Ø"/>
              <a:tabLst/>
            </a:pPr>
            <a:r>
              <a:rPr kumimoji="0" lang="sl-SI" altLang="zh-CN" sz="2800" b="1" i="0" u="none" strike="noStrike" cap="none" normalizeH="0" baseline="0" dirty="0">
                <a:ln>
                  <a:noFill/>
                </a:ln>
                <a:solidFill>
                  <a:srgbClr val="C00000"/>
                </a:solidFill>
                <a:effectLst/>
                <a:latin typeface="Comic Sans MS" pitchFamily="66" charset="0"/>
                <a:ea typeface="SimSun"/>
                <a:cs typeface="Times New Roman" pitchFamily="18" charset="0"/>
              </a:rPr>
              <a:t>Dobro oblikovano delovno mesto je pomembno za preprečevanje bolezni, povezanih s slabimi delovnimi razmerami, kot tudi za zagotavljanje večje produktivnosti dela.</a:t>
            </a:r>
          </a:p>
          <a:p>
            <a:pPr marR="0" lvl="0" algn="l" defTabSz="914400" rtl="0" eaLnBrk="1" fontAlgn="base" latinLnBrk="0" hangingPunct="1">
              <a:lnSpc>
                <a:spcPct val="100000"/>
              </a:lnSpc>
              <a:spcBef>
                <a:spcPct val="0"/>
              </a:spcBef>
              <a:spcAft>
                <a:spcPct val="0"/>
              </a:spcAft>
              <a:buClr>
                <a:srgbClr val="0000FF"/>
              </a:buClr>
              <a:buSzTx/>
              <a:tabLst/>
            </a:pPr>
            <a:endParaRPr kumimoji="0" lang="sl-SI" altLang="zh-CN" sz="1400" b="1" i="0" u="none" strike="noStrike" cap="none" normalizeH="0" baseline="0" dirty="0">
              <a:ln>
                <a:noFill/>
              </a:ln>
              <a:solidFill>
                <a:srgbClr val="C00000"/>
              </a:solidFill>
              <a:effectLst/>
              <a:latin typeface="Comic Sans MS" pitchFamily="66" charset="0"/>
              <a:ea typeface="SimSun"/>
              <a:cs typeface="Times New Roman" pitchFamily="18" charset="0"/>
            </a:endParaRPr>
          </a:p>
          <a:p>
            <a:pPr marL="457200" marR="0" lvl="0" indent="-457200" algn="l" defTabSz="914400" rtl="0" eaLnBrk="1" fontAlgn="base" latinLnBrk="0" hangingPunct="1">
              <a:lnSpc>
                <a:spcPct val="100000"/>
              </a:lnSpc>
              <a:spcBef>
                <a:spcPct val="0"/>
              </a:spcBef>
              <a:spcAft>
                <a:spcPct val="0"/>
              </a:spcAft>
              <a:buClr>
                <a:srgbClr val="0000FF"/>
              </a:buClr>
              <a:buSzTx/>
              <a:buFont typeface="Wingdings" pitchFamily="2" charset="2"/>
              <a:buChar char="Ø"/>
              <a:tabLst/>
            </a:pPr>
            <a:r>
              <a:rPr kumimoji="0" lang="sl-SI" altLang="zh-CN" sz="2800" b="1" i="0" u="none" strike="noStrike" cap="none" normalizeH="0" baseline="0" dirty="0">
                <a:ln>
                  <a:noFill/>
                </a:ln>
                <a:solidFill>
                  <a:srgbClr val="000000"/>
                </a:solidFill>
                <a:effectLst/>
                <a:latin typeface="Comic Sans MS" pitchFamily="66" charset="0"/>
                <a:ea typeface="SimSun"/>
                <a:cs typeface="Times New Roman" pitchFamily="18" charset="0"/>
              </a:rPr>
              <a:t>Vsako delovno mesto mora biti načrtovano z vidika delavca in delovnih nalog, tako da se delo opravlja udobno, enostavno in učinkovito.</a:t>
            </a:r>
          </a:p>
          <a:p>
            <a:pPr marR="0" lvl="0" algn="l" defTabSz="914400" rtl="0" eaLnBrk="1" fontAlgn="base" latinLnBrk="0" hangingPunct="1">
              <a:lnSpc>
                <a:spcPct val="100000"/>
              </a:lnSpc>
              <a:spcBef>
                <a:spcPct val="0"/>
              </a:spcBef>
              <a:spcAft>
                <a:spcPct val="0"/>
              </a:spcAft>
              <a:buClr>
                <a:srgbClr val="0000FF"/>
              </a:buClr>
              <a:buSzTx/>
              <a:tabLst/>
            </a:pPr>
            <a:r>
              <a:rPr kumimoji="0" lang="sl-SI" altLang="zh-CN" sz="1400" b="1" i="0" u="none" strike="noStrike" cap="none" normalizeH="0" baseline="0" dirty="0">
                <a:ln>
                  <a:noFill/>
                </a:ln>
                <a:solidFill>
                  <a:srgbClr val="000000"/>
                </a:solidFill>
                <a:effectLst/>
                <a:latin typeface="Comic Sans MS" pitchFamily="66" charset="0"/>
                <a:ea typeface="SimSun"/>
                <a:cs typeface="Times New Roman" pitchFamily="18" charset="0"/>
              </a:rPr>
              <a:t> </a:t>
            </a:r>
          </a:p>
          <a:p>
            <a:pPr marL="457200" marR="0" lvl="0" indent="-457200" algn="l" defTabSz="914400" rtl="0" eaLnBrk="1" fontAlgn="base" latinLnBrk="0" hangingPunct="1">
              <a:lnSpc>
                <a:spcPct val="100000"/>
              </a:lnSpc>
              <a:spcBef>
                <a:spcPct val="0"/>
              </a:spcBef>
              <a:spcAft>
                <a:spcPct val="0"/>
              </a:spcAft>
              <a:buClr>
                <a:srgbClr val="0000FF"/>
              </a:buClr>
              <a:buSzTx/>
              <a:buFont typeface="Wingdings" pitchFamily="2" charset="2"/>
              <a:buChar char="Ø"/>
              <a:tabLst/>
            </a:pPr>
            <a:r>
              <a:rPr kumimoji="0" lang="sl-SI" altLang="zh-CN" sz="2800" b="1" i="0" u="none" strike="noStrike" cap="none" normalizeH="0" baseline="0" dirty="0">
                <a:ln>
                  <a:noFill/>
                </a:ln>
                <a:solidFill>
                  <a:srgbClr val="9933FF"/>
                </a:solidFill>
                <a:effectLst/>
                <a:latin typeface="Comic Sans MS" pitchFamily="66" charset="0"/>
                <a:ea typeface="SimSun"/>
                <a:cs typeface="Times New Roman" pitchFamily="18" charset="0"/>
              </a:rPr>
              <a:t>Če je delovno mesto pravilno zasnovano, delavec ohrani pravilno in udobno telesno držo.</a:t>
            </a:r>
          </a:p>
          <a:p>
            <a:pPr marL="457200" marR="0" lvl="0" indent="-457200" algn="l" defTabSz="914400" rtl="0" eaLnBrk="1" fontAlgn="base" latinLnBrk="0" hangingPunct="1">
              <a:lnSpc>
                <a:spcPct val="100000"/>
              </a:lnSpc>
              <a:spcBef>
                <a:spcPct val="0"/>
              </a:spcBef>
              <a:spcAft>
                <a:spcPct val="0"/>
              </a:spcAft>
              <a:buClr>
                <a:srgbClr val="0000FF"/>
              </a:buClr>
              <a:buSzTx/>
              <a:buFont typeface="Wingdings" pitchFamily="2" charset="2"/>
              <a:buChar char="Ø"/>
              <a:tabLst/>
            </a:pPr>
            <a:endParaRPr lang="sl-SI" altLang="zh-CN" sz="1400" b="1" dirty="0">
              <a:solidFill>
                <a:srgbClr val="9933FF"/>
              </a:solidFill>
              <a:latin typeface="Comic Sans MS" pitchFamily="66" charset="0"/>
              <a:ea typeface="SimSun"/>
              <a:cs typeface="Times New Roman" pitchFamily="18" charset="0"/>
            </a:endParaRPr>
          </a:p>
          <a:p>
            <a:pPr marL="457200" marR="0" lvl="0" indent="-457200" algn="l" defTabSz="914400" rtl="0" eaLnBrk="0" fontAlgn="base" latinLnBrk="0" hangingPunct="0">
              <a:lnSpc>
                <a:spcPct val="100000"/>
              </a:lnSpc>
              <a:spcBef>
                <a:spcPct val="0"/>
              </a:spcBef>
              <a:spcAft>
                <a:spcPct val="0"/>
              </a:spcAft>
              <a:buClr>
                <a:srgbClr val="0000FF"/>
              </a:buClr>
              <a:buSzTx/>
              <a:buFont typeface="Wingdings" pitchFamily="2" charset="2"/>
              <a:buChar char="Ø"/>
              <a:tabLst/>
            </a:pPr>
            <a:r>
              <a:rPr kumimoji="0" lang="sl-SI" altLang="zh-CN" sz="2800" b="1" i="0" u="none" strike="noStrike" cap="none" normalizeH="0" baseline="0" dirty="0">
                <a:ln>
                  <a:noFill/>
                </a:ln>
                <a:solidFill>
                  <a:srgbClr val="008000"/>
                </a:solidFill>
                <a:effectLst/>
                <a:latin typeface="Comic Sans MS" pitchFamily="66" charset="0"/>
                <a:ea typeface="SimSun"/>
                <a:cs typeface="Times New Roman" pitchFamily="18" charset="0"/>
              </a:rPr>
              <a:t>Splošno pravilo je, da se pri </a:t>
            </a:r>
          </a:p>
          <a:p>
            <a:pPr marR="0" lvl="0" algn="l" defTabSz="914400" rtl="0" eaLnBrk="0" fontAlgn="base" latinLnBrk="0" hangingPunct="0">
              <a:lnSpc>
                <a:spcPct val="100000"/>
              </a:lnSpc>
              <a:spcBef>
                <a:spcPct val="0"/>
              </a:spcBef>
              <a:spcAft>
                <a:spcPct val="0"/>
              </a:spcAft>
              <a:buClr>
                <a:srgbClr val="0000FF"/>
              </a:buClr>
              <a:buSzTx/>
              <a:tabLst/>
            </a:pPr>
            <a:r>
              <a:rPr lang="sl-SI" altLang="zh-CN" sz="2800" b="1" dirty="0">
                <a:solidFill>
                  <a:srgbClr val="008000"/>
                </a:solidFill>
                <a:latin typeface="Comic Sans MS" pitchFamily="66" charset="0"/>
                <a:ea typeface="SimSun"/>
                <a:cs typeface="Times New Roman" pitchFamily="18" charset="0"/>
              </a:rPr>
              <a:t>   </a:t>
            </a:r>
            <a:r>
              <a:rPr kumimoji="0" lang="sl-SI" altLang="zh-CN" sz="2800" b="1" i="0" u="none" strike="noStrike" cap="none" normalizeH="0" baseline="0" dirty="0">
                <a:ln>
                  <a:noFill/>
                </a:ln>
                <a:solidFill>
                  <a:srgbClr val="008000"/>
                </a:solidFill>
                <a:effectLst/>
                <a:latin typeface="Comic Sans MS" pitchFamily="66" charset="0"/>
                <a:ea typeface="SimSun"/>
                <a:cs typeface="Times New Roman" pitchFamily="18" charset="0"/>
              </a:rPr>
              <a:t>izbiri in prilagajanju delovnega </a:t>
            </a:r>
          </a:p>
          <a:p>
            <a:pPr marR="0" lvl="0" algn="l" defTabSz="914400" rtl="0" eaLnBrk="0" fontAlgn="base" latinLnBrk="0" hangingPunct="0">
              <a:lnSpc>
                <a:spcPct val="100000"/>
              </a:lnSpc>
              <a:spcBef>
                <a:spcPct val="0"/>
              </a:spcBef>
              <a:spcAft>
                <a:spcPct val="0"/>
              </a:spcAft>
              <a:buClr>
                <a:srgbClr val="0000FF"/>
              </a:buClr>
              <a:buSzTx/>
              <a:tabLst/>
            </a:pPr>
            <a:r>
              <a:rPr lang="sl-SI" altLang="zh-CN" sz="2800" b="1" dirty="0">
                <a:solidFill>
                  <a:srgbClr val="008000"/>
                </a:solidFill>
                <a:latin typeface="Comic Sans MS" pitchFamily="66" charset="0"/>
                <a:ea typeface="SimSun"/>
                <a:cs typeface="Times New Roman" pitchFamily="18" charset="0"/>
              </a:rPr>
              <a:t>   </a:t>
            </a:r>
            <a:r>
              <a:rPr kumimoji="0" lang="sl-SI" altLang="zh-CN" sz="2800" b="1" i="0" u="none" strike="noStrike" cap="none" normalizeH="0" baseline="0" dirty="0">
                <a:ln>
                  <a:noFill/>
                </a:ln>
                <a:solidFill>
                  <a:srgbClr val="008000"/>
                </a:solidFill>
                <a:effectLst/>
                <a:latin typeface="Comic Sans MS" pitchFamily="66" charset="0"/>
                <a:ea typeface="SimSun"/>
                <a:cs typeface="Times New Roman" pitchFamily="18" charset="0"/>
              </a:rPr>
              <a:t>mesta upošteva podatke o </a:t>
            </a:r>
          </a:p>
          <a:p>
            <a:pPr marR="0" lvl="0" algn="l" defTabSz="914400" rtl="0" eaLnBrk="0" fontAlgn="base" latinLnBrk="0" hangingPunct="0">
              <a:lnSpc>
                <a:spcPct val="100000"/>
              </a:lnSpc>
              <a:spcBef>
                <a:spcPct val="0"/>
              </a:spcBef>
              <a:spcAft>
                <a:spcPct val="0"/>
              </a:spcAft>
              <a:buClr>
                <a:srgbClr val="0000FF"/>
              </a:buClr>
              <a:buSzTx/>
              <a:tabLst/>
            </a:pPr>
            <a:r>
              <a:rPr kumimoji="0" lang="sl-SI" altLang="zh-CN" sz="2800" b="1" i="0" u="none" strike="noStrike" cap="none" normalizeH="0" baseline="0" dirty="0">
                <a:ln>
                  <a:noFill/>
                </a:ln>
                <a:solidFill>
                  <a:srgbClr val="008000"/>
                </a:solidFill>
                <a:effectLst/>
                <a:latin typeface="Comic Sans MS" pitchFamily="66" charset="0"/>
                <a:ea typeface="SimSun"/>
                <a:cs typeface="Times New Roman" pitchFamily="18" charset="0"/>
              </a:rPr>
              <a:t>   velikosti telesa oz. višino. </a:t>
            </a:r>
            <a:endParaRPr kumimoji="0" lang="sl-SI" altLang="zh-CN" sz="2800" b="1" i="0" u="none" strike="noStrike" cap="none" normalizeH="0" baseline="0" dirty="0">
              <a:ln>
                <a:noFill/>
              </a:ln>
              <a:solidFill>
                <a:srgbClr val="008000"/>
              </a:solidFill>
              <a:effectLst/>
              <a:latin typeface="Comic Sans MS" pitchFamily="66" charset="0"/>
            </a:endParaRPr>
          </a:p>
        </p:txBody>
      </p:sp>
      <p:pic>
        <p:nvPicPr>
          <p:cNvPr id="4" name="Picture 3"/>
          <p:cNvPicPr/>
          <p:nvPr/>
        </p:nvPicPr>
        <p:blipFill>
          <a:blip r:embed="rId3"/>
          <a:srcRect/>
          <a:stretch>
            <a:fillRect/>
          </a:stretch>
        </p:blipFill>
        <p:spPr bwMode="auto">
          <a:xfrm>
            <a:off x="6688489" y="4653136"/>
            <a:ext cx="2223753" cy="20221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7054790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0" y="188913"/>
            <a:ext cx="9144000" cy="6669087"/>
          </a:xfrm>
        </p:spPr>
        <p:txBody>
          <a:bodyPr/>
          <a:lstStyle/>
          <a:p>
            <a:pPr marL="609600" indent="-609600"/>
            <a:endParaRPr lang="sl-SI" b="1" dirty="0"/>
          </a:p>
          <a:p>
            <a:pPr marL="609600" indent="-609600">
              <a:buFontTx/>
              <a:buNone/>
            </a:pPr>
            <a:endParaRPr lang="sl-SI"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1904"/>
            <a:ext cx="4176463" cy="66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4410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0" y="188913"/>
            <a:ext cx="9144000" cy="6669087"/>
          </a:xfrm>
        </p:spPr>
        <p:txBody>
          <a:bodyPr/>
          <a:lstStyle/>
          <a:p>
            <a:pPr marL="609600" indent="-609600"/>
            <a:endParaRPr lang="sl-SI" b="1" dirty="0"/>
          </a:p>
          <a:p>
            <a:pPr marL="609600" indent="-609600">
              <a:buFontTx/>
              <a:buNone/>
            </a:pPr>
            <a:endParaRPr lang="sl-SI" b="1" dirty="0"/>
          </a:p>
        </p:txBody>
      </p:sp>
      <p:sp>
        <p:nvSpPr>
          <p:cNvPr id="4097" name="Rectangle 1"/>
          <p:cNvSpPr>
            <a:spLocks noChangeArrowheads="1"/>
          </p:cNvSpPr>
          <p:nvPr/>
        </p:nvSpPr>
        <p:spPr bwMode="auto">
          <a:xfrm>
            <a:off x="109658" y="167577"/>
            <a:ext cx="8928992" cy="193884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vert="horz" wrap="square" lIns="365010" tIns="228528" rIns="91440" bIns="228528"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508000" algn="l"/>
              </a:tabLst>
            </a:pPr>
            <a:r>
              <a:rPr kumimoji="0" lang="sl-SI" altLang="zh-CN" sz="2400" b="1" i="0" u="none" strike="noStrike" cap="none" normalizeH="0" baseline="0" dirty="0">
                <a:ln>
                  <a:noFill/>
                </a:ln>
                <a:solidFill>
                  <a:schemeClr val="tx1"/>
                </a:solidFill>
                <a:effectLst/>
                <a:latin typeface="Comic Sans MS" pitchFamily="66" charset="0"/>
                <a:cs typeface="Times New Roman" pitchFamily="18" charset="0"/>
              </a:rPr>
              <a:t>IZVAJANJE PREVENTIVNE POLITIKE </a:t>
            </a:r>
          </a:p>
          <a:p>
            <a:pPr marL="0" marR="0" lvl="0" indent="0" algn="ctr" defTabSz="914400" rtl="0" eaLnBrk="1" fontAlgn="base" latinLnBrk="0" hangingPunct="1">
              <a:lnSpc>
                <a:spcPct val="100000"/>
              </a:lnSpc>
              <a:spcBef>
                <a:spcPct val="0"/>
              </a:spcBef>
              <a:spcAft>
                <a:spcPct val="0"/>
              </a:spcAft>
              <a:buClrTx/>
              <a:buSzTx/>
              <a:buFontTx/>
              <a:buNone/>
              <a:tabLst>
                <a:tab pos="508000" algn="l"/>
              </a:tabLst>
            </a:pPr>
            <a:r>
              <a:rPr kumimoji="0" lang="sl-SI" altLang="zh-CN" sz="2400" b="1" i="0" u="none" strike="noStrike" cap="none" normalizeH="0" baseline="0" dirty="0">
                <a:ln>
                  <a:noFill/>
                </a:ln>
                <a:solidFill>
                  <a:schemeClr val="tx1"/>
                </a:solidFill>
                <a:effectLst/>
                <a:latin typeface="Comic Sans MS" pitchFamily="66" charset="0"/>
                <a:ea typeface="SimSun" charset="-122"/>
                <a:cs typeface="Times New Roman" pitchFamily="18" charset="0"/>
              </a:rPr>
              <a:t>Preventivni ukrepi</a:t>
            </a:r>
            <a:endParaRPr kumimoji="0" lang="sl-SI" altLang="zh-CN" sz="2400" b="1" i="0" u="none" strike="noStrike" cap="none" normalizeH="0" baseline="0" dirty="0">
              <a:ln>
                <a:noFill/>
              </a:ln>
              <a:solidFill>
                <a:schemeClr val="tx1"/>
              </a:solidFill>
              <a:effectLst/>
              <a:latin typeface="Comic Sans MS"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tab pos="508000" algn="l"/>
              </a:tabLst>
            </a:pPr>
            <a:r>
              <a:rPr kumimoji="0" lang="sl-SI" altLang="zh-CN" sz="2400" b="1" i="0" u="none" strike="noStrike" cap="none" normalizeH="0" baseline="0" dirty="0">
                <a:ln>
                  <a:noFill/>
                </a:ln>
                <a:solidFill>
                  <a:schemeClr val="tx1"/>
                </a:solidFill>
                <a:effectLst/>
                <a:latin typeface="Comic Sans MS" pitchFamily="66" charset="0"/>
                <a:ea typeface="SimSun" charset="-122"/>
                <a:cs typeface="Times New Roman" pitchFamily="18" charset="0"/>
              </a:rPr>
              <a:t>Po uvedbi preventivnih ukrepov, potrebno je spremljati njihovo uporabo inučinkovitost.</a:t>
            </a:r>
            <a:endParaRPr kumimoji="0" lang="sl-SI" altLang="zh-CN" sz="2400" b="1" i="0" u="none" strike="noStrike" cap="none" normalizeH="0" baseline="0" dirty="0">
              <a:ln>
                <a:noFill/>
              </a:ln>
              <a:solidFill>
                <a:schemeClr val="tx1"/>
              </a:solidFill>
              <a:effectLst/>
              <a:latin typeface="Comic Sans MS"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32856"/>
            <a:ext cx="8931146" cy="454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36120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24936" cy="63709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sl-SI" sz="2400" b="1" dirty="0">
                <a:latin typeface="Comic Sans MS" panose="030F0702030302020204" pitchFamily="66" charset="0"/>
                <a:hlinkClick r:id="rId3"/>
              </a:rPr>
              <a:t>Poškodbe pri delu – Elektrošoku</a:t>
            </a:r>
            <a:endParaRPr lang="sl-SI" sz="2400" b="1" dirty="0">
              <a:latin typeface="Comic Sans MS" panose="030F0702030302020204" pitchFamily="66" charset="0"/>
            </a:endParaRPr>
          </a:p>
          <a:p>
            <a:endParaRPr lang="sl-SI" sz="2400" b="1" dirty="0">
              <a:latin typeface="Comic Sans MS" panose="030F0702030302020204" pitchFamily="66" charset="0"/>
            </a:endParaRPr>
          </a:p>
          <a:p>
            <a:pPr algn="just"/>
            <a:r>
              <a:rPr lang="sl-SI" sz="2400" b="1" dirty="0">
                <a:latin typeface="Comic Sans MS" panose="030F0702030302020204" pitchFamily="66" charset="0"/>
              </a:rPr>
              <a:t>Četudi je električna energija dobro znan in pomemben del našega vsakdanjega življenja, lahko povzroči poškodbe ali celo smrt oziroma materialno škodo, če z njo ne ravnamo spoštljivo. </a:t>
            </a:r>
          </a:p>
          <a:p>
            <a:pPr algn="just"/>
            <a:endParaRPr lang="sl-SI" sz="2400" b="1" dirty="0">
              <a:latin typeface="Comic Sans MS" panose="030F0702030302020204" pitchFamily="66" charset="0"/>
            </a:endParaRPr>
          </a:p>
          <a:p>
            <a:pPr algn="just"/>
            <a:r>
              <a:rPr lang="sl-SI" sz="2400" b="1" dirty="0">
                <a:latin typeface="Comic Sans MS" panose="030F0702030302020204" pitchFamily="66" charset="0"/>
              </a:rPr>
              <a:t>Za znatno zmanjšanje tveganj za poškodbe pri delu z električno energijo ali v njeni bližini, obstajajo preprosti preventivni ukrepi.</a:t>
            </a:r>
          </a:p>
          <a:p>
            <a:pPr algn="just"/>
            <a:endParaRPr lang="sl-SI" sz="2400" b="1" dirty="0">
              <a:latin typeface="Comic Sans MS" panose="030F0702030302020204" pitchFamily="66" charset="0"/>
            </a:endParaRPr>
          </a:p>
          <a:p>
            <a:pPr algn="just"/>
            <a:r>
              <a:rPr lang="sl-SI" sz="2400" b="1" dirty="0">
                <a:latin typeface="Comic Sans MS" panose="030F0702030302020204" pitchFamily="66" charset="0"/>
              </a:rPr>
              <a:t>Na nevarnosti opozarja majhen lik v obliki žarilne nitke v električno modri barvi. Namen filma je predstaviti določene problematike, da bi se tako vzpodbudila razprava o njih in vzpostavile varnejše delovne prakse.</a:t>
            </a:r>
          </a:p>
          <a:p>
            <a:endParaRPr lang="sl-SI" sz="2400" b="1" dirty="0">
              <a:latin typeface="Comic Sans MS" panose="030F0702030302020204" pitchFamily="66" charset="0"/>
            </a:endParaRPr>
          </a:p>
          <a:p>
            <a:r>
              <a:rPr lang="sl-SI" sz="2400" b="1" dirty="0">
                <a:latin typeface="Comic Sans MS" panose="030F0702030302020204" pitchFamily="66" charset="0"/>
              </a:rPr>
              <a:t> </a:t>
            </a:r>
          </a:p>
        </p:txBody>
      </p:sp>
    </p:spTree>
    <p:extLst>
      <p:ext uri="{BB962C8B-B14F-4D97-AF65-F5344CB8AC3E}">
        <p14:creationId xmlns:p14="http://schemas.microsoft.com/office/powerpoint/2010/main" val="67317189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4624"/>
            <a:ext cx="8712969" cy="730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1650" y="852736"/>
            <a:ext cx="8831826" cy="4401205"/>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sl-SI" sz="2000" b="1" dirty="0">
                <a:solidFill>
                  <a:srgbClr val="0000FF"/>
                </a:solidFill>
                <a:latin typeface="Comic Sans MS" panose="030F0702030302020204" pitchFamily="66" charset="0"/>
              </a:rPr>
              <a:t>Pri dvigovanju bremen moraš upoštevati določena </a:t>
            </a:r>
          </a:p>
          <a:p>
            <a:r>
              <a:rPr lang="sl-SI" sz="2000" b="1" dirty="0">
                <a:solidFill>
                  <a:srgbClr val="0000FF"/>
                </a:solidFill>
                <a:latin typeface="Comic Sans MS" panose="030F0702030302020204" pitchFamily="66" charset="0"/>
              </a:rPr>
              <a:t>pravila:</a:t>
            </a:r>
          </a:p>
          <a:p>
            <a:endParaRPr lang="sl-SI" sz="2000" b="1" dirty="0">
              <a:solidFill>
                <a:srgbClr val="0000FF"/>
              </a:solidFill>
              <a:latin typeface="Comic Sans MS" panose="030F0702030302020204" pitchFamily="66" charset="0"/>
            </a:endParaRPr>
          </a:p>
          <a:p>
            <a:pPr marL="285750" indent="-285750">
              <a:buFont typeface="Wingdings" panose="05000000000000000000" pitchFamily="2" charset="2"/>
              <a:buChar char="Ø"/>
            </a:pPr>
            <a:r>
              <a:rPr lang="it-IT" sz="2000" b="1" dirty="0">
                <a:solidFill>
                  <a:srgbClr val="0000FF"/>
                </a:solidFill>
                <a:latin typeface="Comic Sans MS" panose="030F0702030302020204" pitchFamily="66" charset="0"/>
              </a:rPr>
              <a:t>nikoli ne dvigaj bremena sede;</a:t>
            </a:r>
          </a:p>
          <a:p>
            <a:pPr marL="285750" indent="-285750">
              <a:buFont typeface="Wingdings" panose="05000000000000000000" pitchFamily="2" charset="2"/>
              <a:buChar char="Ø"/>
            </a:pPr>
            <a:r>
              <a:rPr lang="sl-SI" sz="2000" b="1" dirty="0">
                <a:solidFill>
                  <a:srgbClr val="0000FF"/>
                </a:solidFill>
                <a:latin typeface="Comic Sans MS" panose="030F0702030302020204" pitchFamily="66" charset="0"/>
              </a:rPr>
              <a:t>k bremenu se ne pripogibaj v ledvenem delu (križu),</a:t>
            </a:r>
          </a:p>
          <a:p>
            <a:r>
              <a:rPr lang="sl-SI" sz="2000" b="1" dirty="0">
                <a:solidFill>
                  <a:srgbClr val="0000FF"/>
                </a:solidFill>
                <a:latin typeface="Comic Sans MS" panose="030F0702030302020204" pitchFamily="66" charset="0"/>
              </a:rPr>
              <a:t>   ampak se mu približaj tako, da počepneš ali na pol</a:t>
            </a:r>
          </a:p>
          <a:p>
            <a:r>
              <a:rPr lang="sl-SI" sz="2000" b="1" dirty="0">
                <a:solidFill>
                  <a:srgbClr val="0000FF"/>
                </a:solidFill>
                <a:latin typeface="Comic Sans MS" panose="030F0702030302020204" pitchFamily="66" charset="0"/>
              </a:rPr>
              <a:t>   počepneš k njemu;</a:t>
            </a:r>
          </a:p>
          <a:p>
            <a:pPr marL="285750" indent="-285750">
              <a:buFont typeface="Wingdings" panose="05000000000000000000" pitchFamily="2" charset="2"/>
              <a:buChar char="Ø"/>
            </a:pPr>
            <a:r>
              <a:rPr lang="sl-SI" sz="2000" b="1" dirty="0">
                <a:solidFill>
                  <a:srgbClr val="0000FF"/>
                </a:solidFill>
                <a:latin typeface="Comic Sans MS" panose="030F0702030302020204" pitchFamily="66" charset="0"/>
              </a:rPr>
              <a:t>noge drži rahlo razkoračene, da povečaš stabilnost;</a:t>
            </a:r>
          </a:p>
          <a:p>
            <a:pPr marL="285750" indent="-285750">
              <a:buFont typeface="Wingdings" panose="05000000000000000000" pitchFamily="2" charset="2"/>
              <a:buChar char="Ø"/>
            </a:pPr>
            <a:r>
              <a:rPr lang="sl-SI" sz="2000" b="1" dirty="0">
                <a:solidFill>
                  <a:srgbClr val="0000FF"/>
                </a:solidFill>
                <a:latin typeface="Comic Sans MS" panose="030F0702030302020204" pitchFamily="66" charset="0"/>
              </a:rPr>
              <a:t>breme dviguj čim bliže telesu – tako je moč, ki jo</a:t>
            </a:r>
          </a:p>
          <a:p>
            <a:r>
              <a:rPr lang="sl-SI" sz="2000" b="1" dirty="0">
                <a:solidFill>
                  <a:srgbClr val="0000FF"/>
                </a:solidFill>
                <a:latin typeface="Comic Sans MS" panose="030F0702030302020204" pitchFamily="66" charset="0"/>
              </a:rPr>
              <a:t>   potrebuješ, najmanjša;</a:t>
            </a:r>
          </a:p>
          <a:p>
            <a:pPr marL="285750" indent="-285750">
              <a:buFont typeface="Wingdings" panose="05000000000000000000" pitchFamily="2" charset="2"/>
              <a:buChar char="Ø"/>
            </a:pPr>
            <a:r>
              <a:rPr lang="it-IT" sz="2000" b="1" dirty="0">
                <a:solidFill>
                  <a:srgbClr val="0000FF"/>
                </a:solidFill>
                <a:latin typeface="Comic Sans MS" panose="030F0702030302020204" pitchFamily="66" charset="0"/>
              </a:rPr>
              <a:t>breme primi zanesljivo, da ne bo nihalo v rokah;</a:t>
            </a:r>
          </a:p>
          <a:p>
            <a:pPr marL="285750" indent="-285750">
              <a:buFont typeface="Wingdings" panose="05000000000000000000" pitchFamily="2" charset="2"/>
              <a:buChar char="Ø"/>
            </a:pPr>
            <a:r>
              <a:rPr lang="sl-SI" sz="2000" b="1" dirty="0">
                <a:solidFill>
                  <a:srgbClr val="0000FF"/>
                </a:solidFill>
                <a:latin typeface="Comic Sans MS" panose="030F0702030302020204" pitchFamily="66" charset="0"/>
              </a:rPr>
              <a:t>ko držiš breme v rokah, se obračaj tako, da se prestopaš.</a:t>
            </a:r>
          </a:p>
          <a:p>
            <a:endParaRPr lang="sl-SI" sz="2000" b="1" dirty="0">
              <a:solidFill>
                <a:srgbClr val="0000FF"/>
              </a:solidFill>
              <a:latin typeface="Comic Sans MS" panose="030F0702030302020204" pitchFamily="66" charset="0"/>
            </a:endParaRPr>
          </a:p>
          <a:p>
            <a:r>
              <a:rPr lang="fi-FI" sz="2000" b="1" dirty="0">
                <a:solidFill>
                  <a:srgbClr val="0000FF"/>
                </a:solidFill>
                <a:latin typeface="Comic Sans MS" panose="030F0702030302020204" pitchFamily="66" charset="0"/>
              </a:rPr>
              <a:t>Ne obračaj se v križu!</a:t>
            </a:r>
          </a:p>
        </p:txBody>
      </p:sp>
      <p:sp>
        <p:nvSpPr>
          <p:cNvPr id="3" name="Rectangle 2"/>
          <p:cNvSpPr/>
          <p:nvPr/>
        </p:nvSpPr>
        <p:spPr>
          <a:xfrm>
            <a:off x="181650" y="5268944"/>
            <a:ext cx="8831826" cy="150810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it-IT" sz="2400" b="1" dirty="0">
                <a:solidFill>
                  <a:schemeClr val="tx1"/>
                </a:solidFill>
                <a:latin typeface="Comic Sans MS" panose="030F0702030302020204" pitchFamily="66" charset="0"/>
              </a:rPr>
              <a:t>Če je le mogoče, breme raje porini in ga ne dvigaj.</a:t>
            </a:r>
            <a:endParaRPr lang="sl-SI" sz="2400" b="1" dirty="0">
              <a:solidFill>
                <a:schemeClr val="tx1"/>
              </a:solidFill>
              <a:latin typeface="Comic Sans MS" panose="030F0702030302020204" pitchFamily="66" charset="0"/>
            </a:endParaRPr>
          </a:p>
          <a:p>
            <a:pPr algn="just"/>
            <a:endParaRPr lang="it-IT" sz="1000" b="1" dirty="0">
              <a:solidFill>
                <a:schemeClr val="tx1"/>
              </a:solidFill>
              <a:latin typeface="Comic Sans MS" panose="030F0702030302020204" pitchFamily="66" charset="0"/>
            </a:endParaRPr>
          </a:p>
          <a:p>
            <a:pPr algn="just"/>
            <a:r>
              <a:rPr lang="sl-SI" sz="2400" b="1" dirty="0">
                <a:solidFill>
                  <a:schemeClr val="tx1"/>
                </a:solidFill>
                <a:latin typeface="Comic Sans MS" panose="030F0702030302020204" pitchFamily="66" charset="0"/>
              </a:rPr>
              <a:t>Pomagaj si s priročnimi prevoznimi sredstvi. </a:t>
            </a:r>
          </a:p>
          <a:p>
            <a:pPr algn="just"/>
            <a:endParaRPr lang="sl-SI" sz="1000" b="1" dirty="0">
              <a:solidFill>
                <a:schemeClr val="tx1"/>
              </a:solidFill>
              <a:latin typeface="Comic Sans MS" panose="030F0702030302020204" pitchFamily="66" charset="0"/>
            </a:endParaRPr>
          </a:p>
          <a:p>
            <a:pPr algn="just"/>
            <a:r>
              <a:rPr lang="sl-SI" sz="2400" b="1" dirty="0">
                <a:solidFill>
                  <a:schemeClr val="tx1"/>
                </a:solidFill>
                <a:latin typeface="Comic Sans MS" panose="030F0702030302020204" pitchFamily="66" charset="0"/>
              </a:rPr>
              <a:t>Prosi </a:t>
            </a:r>
            <a:r>
              <a:rPr lang="pl-PL" sz="2400" b="1" dirty="0">
                <a:solidFill>
                  <a:schemeClr val="tx1"/>
                </a:solidFill>
                <a:latin typeface="Comic Sans MS" panose="030F0702030302020204" pitchFamily="66" charset="0"/>
              </a:rPr>
              <a:t>sodelavce za pomoč, saj je lepše delati v skupini.</a:t>
            </a:r>
            <a:endParaRPr lang="sl-SI" sz="2400" dirty="0">
              <a:solidFill>
                <a:schemeClr val="tx1"/>
              </a:solidFill>
              <a:latin typeface="Comic Sans MS" panose="030F0702030302020204" pitchFamily="66" charset="0"/>
            </a:endParaRP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5656" y="877297"/>
            <a:ext cx="1837820" cy="2720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8713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04125" y="260648"/>
            <a:ext cx="8856984" cy="612475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sl-SI" altLang="zh-CN" sz="2800" b="1" dirty="0">
                <a:solidFill>
                  <a:srgbClr val="CC00FF"/>
                </a:solidFill>
                <a:latin typeface="Comic Sans MS" pitchFamily="66" charset="0"/>
              </a:rPr>
              <a:t>Z zdravstvenimi pregledi se ugotavlja:</a:t>
            </a:r>
          </a:p>
          <a:p>
            <a:pPr lvl="0"/>
            <a:endParaRPr lang="sl-SI" altLang="zh-CN" sz="2800" b="1" dirty="0">
              <a:solidFill>
                <a:schemeClr val="tx1"/>
              </a:solidFill>
              <a:latin typeface="Comic Sans MS" pitchFamily="66" charset="0"/>
            </a:endParaRPr>
          </a:p>
          <a:p>
            <a:pPr marL="285750" lvl="0" indent="-285750">
              <a:buFont typeface="Arial" panose="020B0604020202020204" pitchFamily="34" charset="0"/>
              <a:buChar char="•"/>
            </a:pPr>
            <a:r>
              <a:rPr lang="sl-SI" altLang="zh-CN" sz="2800" b="1" dirty="0">
                <a:solidFill>
                  <a:schemeClr val="tx1"/>
                </a:solidFill>
                <a:latin typeface="Comic Sans MS" pitchFamily="66" charset="0"/>
              </a:rPr>
              <a:t>delavčevo zdravje</a:t>
            </a:r>
          </a:p>
          <a:p>
            <a:pPr marL="285750" lvl="0" indent="-285750">
              <a:buFont typeface="Arial" panose="020B0604020202020204" pitchFamily="34" charset="0"/>
              <a:buChar char="•"/>
            </a:pPr>
            <a:r>
              <a:rPr lang="sl-SI" altLang="zh-CN" sz="2800" b="1" dirty="0">
                <a:solidFill>
                  <a:schemeClr val="tx1"/>
                </a:solidFill>
                <a:latin typeface="Comic Sans MS" pitchFamily="66" charset="0"/>
              </a:rPr>
              <a:t>zmožnost za opravljanje dela v delovnem okolju. </a:t>
            </a:r>
          </a:p>
          <a:p>
            <a:pPr lvl="0"/>
            <a:endParaRPr lang="sl-SI" altLang="zh-CN" sz="2800" b="1" dirty="0">
              <a:solidFill>
                <a:schemeClr val="tx1"/>
              </a:solidFill>
              <a:latin typeface="Comic Sans MS" pitchFamily="66" charset="0"/>
            </a:endParaRPr>
          </a:p>
          <a:p>
            <a:pPr lvl="0"/>
            <a:r>
              <a:rPr lang="sl-SI" altLang="zh-CN" sz="2800" b="1" dirty="0">
                <a:solidFill>
                  <a:srgbClr val="0000FF"/>
                </a:solidFill>
                <a:latin typeface="Comic Sans MS" pitchFamily="66" charset="0"/>
              </a:rPr>
              <a:t>Podlaga za določitev:</a:t>
            </a:r>
          </a:p>
          <a:p>
            <a:pPr lvl="0"/>
            <a:endParaRPr lang="sl-SI" altLang="zh-CN" sz="2800" b="1" dirty="0">
              <a:solidFill>
                <a:schemeClr val="tx1"/>
              </a:solidFill>
              <a:latin typeface="Comic Sans MS" pitchFamily="66" charset="0"/>
            </a:endParaRPr>
          </a:p>
          <a:p>
            <a:pPr marL="285750" lvl="0" indent="-285750">
              <a:buFont typeface="Wingdings" panose="05000000000000000000" pitchFamily="2" charset="2"/>
              <a:buChar char="Ø"/>
            </a:pPr>
            <a:r>
              <a:rPr lang="sl-SI" altLang="zh-CN" sz="2800" b="1" dirty="0">
                <a:solidFill>
                  <a:schemeClr val="tx1"/>
                </a:solidFill>
                <a:latin typeface="Comic Sans MS" pitchFamily="66" charset="0"/>
              </a:rPr>
              <a:t> vrste,</a:t>
            </a:r>
          </a:p>
          <a:p>
            <a:pPr marL="285750" lvl="0" indent="-285750">
              <a:buFont typeface="Wingdings" panose="05000000000000000000" pitchFamily="2" charset="2"/>
              <a:buChar char="Ø"/>
            </a:pPr>
            <a:r>
              <a:rPr lang="sl-SI" altLang="zh-CN" sz="2800" b="1" dirty="0">
                <a:solidFill>
                  <a:schemeClr val="tx1"/>
                </a:solidFill>
                <a:latin typeface="Comic Sans MS" pitchFamily="66" charset="0"/>
              </a:rPr>
              <a:t> obsega, </a:t>
            </a:r>
          </a:p>
          <a:p>
            <a:pPr marL="285750" lvl="0" indent="-285750" algn="just">
              <a:buFont typeface="Wingdings" panose="05000000000000000000" pitchFamily="2" charset="2"/>
              <a:buChar char="Ø"/>
            </a:pPr>
            <a:r>
              <a:rPr lang="sl-SI" altLang="zh-CN" sz="2800" b="1" dirty="0">
                <a:solidFill>
                  <a:schemeClr val="tx1"/>
                </a:solidFill>
                <a:latin typeface="Comic Sans MS" pitchFamily="66" charset="0"/>
              </a:rPr>
              <a:t>vsebine in rokov preventivnega zdravstvenega pregleda je ocena tveganja s posebnim poudarkom na zdravstvenih zahtevah, ki jih določi delodajalec na podlagi strokovne ocene pooblaščenega zdravnika.</a:t>
            </a:r>
          </a:p>
        </p:txBody>
      </p:sp>
    </p:spTree>
    <p:extLst>
      <p:ext uri="{BB962C8B-B14F-4D97-AF65-F5344CB8AC3E}">
        <p14:creationId xmlns:p14="http://schemas.microsoft.com/office/powerpoint/2010/main" val="33966965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4" name="Diagram 3"/>
          <p:cNvGraphicFramePr/>
          <p:nvPr/>
        </p:nvGraphicFramePr>
        <p:xfrm>
          <a:off x="142844" y="142852"/>
          <a:ext cx="8715436" cy="657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23528" y="188640"/>
            <a:ext cx="8496944" cy="37856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sl-SI" sz="2400" b="1" dirty="0">
                <a:solidFill>
                  <a:schemeClr val="bg1"/>
                </a:solidFill>
                <a:latin typeface="Comic Sans MS" pitchFamily="66" charset="0"/>
              </a:rPr>
              <a:t>PRAVILA ZA NOŠENJE BREMEN</a:t>
            </a:r>
          </a:p>
          <a:p>
            <a:r>
              <a:rPr lang="sl-SI" sz="2400" b="1" dirty="0">
                <a:solidFill>
                  <a:schemeClr val="bg1"/>
                </a:solidFill>
                <a:latin typeface="Comic Sans MS" pitchFamily="66" charset="0"/>
              </a:rPr>
              <a:t>–pokončna drža pri nošenju,</a:t>
            </a:r>
          </a:p>
          <a:p>
            <a:r>
              <a:rPr lang="sl-SI" sz="2400" b="1" dirty="0">
                <a:solidFill>
                  <a:schemeClr val="bg1"/>
                </a:solidFill>
                <a:latin typeface="Comic Sans MS" pitchFamily="66" charset="0"/>
              </a:rPr>
              <a:t>–simetrična obremenitev telesa,</a:t>
            </a:r>
          </a:p>
          <a:p>
            <a:r>
              <a:rPr lang="sl-SI" sz="2400" b="1" dirty="0">
                <a:solidFill>
                  <a:schemeClr val="bg1"/>
                </a:solidFill>
                <a:latin typeface="Comic Sans MS" pitchFamily="66" charset="0"/>
              </a:rPr>
              <a:t>–podpora bremena s skeletom,</a:t>
            </a:r>
          </a:p>
          <a:p>
            <a:r>
              <a:rPr lang="sl-SI" sz="2400" b="1" dirty="0">
                <a:solidFill>
                  <a:schemeClr val="bg1"/>
                </a:solidFill>
                <a:latin typeface="Comic Sans MS" pitchFamily="66" charset="0"/>
              </a:rPr>
              <a:t>–oprijem bremena k telesu,</a:t>
            </a:r>
          </a:p>
          <a:p>
            <a:r>
              <a:rPr lang="sl-SI" sz="2400" b="1" dirty="0">
                <a:solidFill>
                  <a:schemeClr val="bg1"/>
                </a:solidFill>
                <a:latin typeface="Comic Sans MS" pitchFamily="66" charset="0"/>
              </a:rPr>
              <a:t>–pri nošenju bremena na daljšo razdaljo, stopnicah ali vzpetini breme občasno odloži, </a:t>
            </a:r>
          </a:p>
          <a:p>
            <a:r>
              <a:rPr lang="sl-SI" sz="2400" b="1" dirty="0">
                <a:solidFill>
                  <a:schemeClr val="bg1"/>
                </a:solidFill>
                <a:latin typeface="Comic Sans MS" pitchFamily="66" charset="0"/>
              </a:rPr>
              <a:t>–obremenjenega dela telesa ne nagibaj vstran, </a:t>
            </a:r>
          </a:p>
          <a:p>
            <a:r>
              <a:rPr lang="sl-SI" sz="2400" b="1" dirty="0">
                <a:solidFill>
                  <a:schemeClr val="bg1"/>
                </a:solidFill>
                <a:latin typeface="Comic Sans MS" pitchFamily="66" charset="0"/>
              </a:rPr>
              <a:t>– breme sočasno dvigniti in spustiti,</a:t>
            </a:r>
          </a:p>
          <a:p>
            <a:r>
              <a:rPr lang="sl-SI" sz="2400" b="1" dirty="0">
                <a:solidFill>
                  <a:schemeClr val="bg1"/>
                </a:solidFill>
                <a:latin typeface="Comic Sans MS" pitchFamily="66" charset="0"/>
              </a:rPr>
              <a:t>–nosači naj se razporedijo glede na telesno višino,</a:t>
            </a:r>
          </a:p>
        </p:txBody>
      </p:sp>
      <p:pic>
        <p:nvPicPr>
          <p:cNvPr id="7" name="Picture 2"/>
          <p:cNvPicPr>
            <a:picLocks noChangeAspect="1" noChangeArrowheads="1"/>
          </p:cNvPicPr>
          <p:nvPr/>
        </p:nvPicPr>
        <p:blipFill>
          <a:blip r:embed="rId8" cstate="print"/>
          <a:srcRect/>
          <a:stretch>
            <a:fillRect/>
          </a:stretch>
        </p:blipFill>
        <p:spPr bwMode="auto">
          <a:xfrm>
            <a:off x="179512" y="4077072"/>
            <a:ext cx="8786842" cy="26576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4" name="Diagram 3"/>
          <p:cNvGraphicFramePr/>
          <p:nvPr>
            <p:extLst>
              <p:ext uri="{D42A27DB-BD31-4B8C-83A1-F6EECF244321}">
                <p14:modId xmlns:p14="http://schemas.microsoft.com/office/powerpoint/2010/main" val="3037583531"/>
              </p:ext>
            </p:extLst>
          </p:nvPr>
        </p:nvGraphicFramePr>
        <p:xfrm>
          <a:off x="142844" y="142852"/>
          <a:ext cx="8715436" cy="657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79512" y="188640"/>
            <a:ext cx="8712968" cy="1384995"/>
          </a:xfrm>
          <a:prstGeom prst="rect">
            <a:avLst/>
          </a:prstGeom>
        </p:spPr>
        <p:txBody>
          <a:bodyPr wrap="square">
            <a:spAutoFit/>
          </a:bodyPr>
          <a:lstStyle/>
          <a:p>
            <a:pPr lvl="0" algn="ctr"/>
            <a:r>
              <a:rPr lang="pl-PL" sz="2800" b="1" dirty="0">
                <a:solidFill>
                  <a:schemeClr val="bg1"/>
                </a:solidFill>
                <a:latin typeface="Comic Sans MS" pitchFamily="66" charset="0"/>
              </a:rPr>
              <a:t>Zakaj je potreba obvladovati ročno </a:t>
            </a:r>
            <a:r>
              <a:rPr lang="sl-SI" sz="2800" b="1" dirty="0">
                <a:solidFill>
                  <a:schemeClr val="bg1"/>
                </a:solidFill>
                <a:latin typeface="Comic Sans MS" pitchFamily="66" charset="0"/>
              </a:rPr>
              <a:t>premeščanje bremen?</a:t>
            </a:r>
            <a:endParaRPr lang="sl-SI" sz="2800" dirty="0">
              <a:solidFill>
                <a:schemeClr val="bg1"/>
              </a:solidFill>
            </a:endParaRPr>
          </a:p>
          <a:p>
            <a:endParaRPr lang="sl-SI" sz="2800" b="1" dirty="0">
              <a:latin typeface="Comic Sans MS" pitchFamily="66"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4" name="Diagram 3"/>
          <p:cNvGraphicFramePr/>
          <p:nvPr>
            <p:extLst>
              <p:ext uri="{D42A27DB-BD31-4B8C-83A1-F6EECF244321}">
                <p14:modId xmlns:p14="http://schemas.microsoft.com/office/powerpoint/2010/main" val="3073543978"/>
              </p:ext>
            </p:extLst>
          </p:nvPr>
        </p:nvGraphicFramePr>
        <p:xfrm>
          <a:off x="179512" y="116632"/>
          <a:ext cx="8715436" cy="6455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434" name="Picture 8" descr="mbi_0009_1.jpg"/>
          <p:cNvPicPr>
            <a:picLocks noChangeAspect="1" noChangeArrowheads="1"/>
          </p:cNvPicPr>
          <p:nvPr/>
        </p:nvPicPr>
        <p:blipFill>
          <a:blip r:embed="rId8" cstate="print"/>
          <a:srcRect/>
          <a:stretch>
            <a:fillRect/>
          </a:stretch>
        </p:blipFill>
        <p:spPr bwMode="auto">
          <a:xfrm>
            <a:off x="3347864" y="1268760"/>
            <a:ext cx="1872209" cy="2880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433" name="Picture 7" descr="mbi_0023.jpg"/>
          <p:cNvPicPr>
            <a:picLocks noChangeAspect="1" noChangeArrowheads="1"/>
          </p:cNvPicPr>
          <p:nvPr/>
        </p:nvPicPr>
        <p:blipFill>
          <a:blip r:embed="rId9" cstate="print"/>
          <a:srcRect/>
          <a:stretch>
            <a:fillRect/>
          </a:stretch>
        </p:blipFill>
        <p:spPr bwMode="auto">
          <a:xfrm>
            <a:off x="1475656" y="1268760"/>
            <a:ext cx="1888604" cy="28329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43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l-SI" dirty="0"/>
          </a:p>
        </p:txBody>
      </p:sp>
      <p:sp>
        <p:nvSpPr>
          <p:cNvPr id="18436" name="Rectangle 4"/>
          <p:cNvSpPr>
            <a:spLocks noChangeArrowheads="1"/>
          </p:cNvSpPr>
          <p:nvPr/>
        </p:nvSpPr>
        <p:spPr bwMode="auto">
          <a:xfrm>
            <a:off x="0" y="3314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dirty="0">
              <a:ln>
                <a:noFill/>
              </a:ln>
              <a:solidFill>
                <a:schemeClr val="tx1"/>
              </a:solidFill>
              <a:effectLst/>
              <a:latin typeface="Arial" pitchFamily="34" charset="0"/>
              <a:cs typeface="Arial" pitchFamily="34" charset="0"/>
            </a:endParaRPr>
          </a:p>
        </p:txBody>
      </p:sp>
      <p:pic>
        <p:nvPicPr>
          <p:cNvPr id="18438" name="Picture 3" descr="mbi_0120a.jpg"/>
          <p:cNvPicPr>
            <a:picLocks noChangeAspect="1" noChangeArrowheads="1"/>
          </p:cNvPicPr>
          <p:nvPr/>
        </p:nvPicPr>
        <p:blipFill>
          <a:blip r:embed="rId10" cstate="print"/>
          <a:srcRect/>
          <a:stretch>
            <a:fillRect/>
          </a:stretch>
        </p:blipFill>
        <p:spPr bwMode="auto">
          <a:xfrm>
            <a:off x="5220072" y="2708920"/>
            <a:ext cx="205740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437" name="Picture 4" descr="mbi_0129a.jpg"/>
          <p:cNvPicPr>
            <a:picLocks noChangeAspect="1" noChangeArrowheads="1"/>
          </p:cNvPicPr>
          <p:nvPr/>
        </p:nvPicPr>
        <p:blipFill>
          <a:blip r:embed="rId11" cstate="print"/>
          <a:srcRect/>
          <a:stretch>
            <a:fillRect/>
          </a:stretch>
        </p:blipFill>
        <p:spPr bwMode="auto">
          <a:xfrm>
            <a:off x="5220072" y="1268760"/>
            <a:ext cx="205740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43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l-SI" dirty="0"/>
          </a:p>
        </p:txBody>
      </p:sp>
      <p:sp>
        <p:nvSpPr>
          <p:cNvPr id="18440" name="Rectangle 8"/>
          <p:cNvSpPr>
            <a:spLocks noChangeArrowheads="1"/>
          </p:cNvSpPr>
          <p:nvPr/>
        </p:nvSpPr>
        <p:spPr bwMode="auto">
          <a:xfrm>
            <a:off x="0" y="3314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4" name="Diagram 3"/>
          <p:cNvGraphicFramePr/>
          <p:nvPr>
            <p:extLst>
              <p:ext uri="{D42A27DB-BD31-4B8C-83A1-F6EECF244321}">
                <p14:modId xmlns:p14="http://schemas.microsoft.com/office/powerpoint/2010/main" val="3411472789"/>
              </p:ext>
            </p:extLst>
          </p:nvPr>
        </p:nvGraphicFramePr>
        <p:xfrm>
          <a:off x="142844" y="142852"/>
          <a:ext cx="8715436" cy="657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386" name="Picture 9" descr="mbi_0104.jpg"/>
          <p:cNvPicPr>
            <a:picLocks noChangeAspect="1" noChangeArrowheads="1"/>
          </p:cNvPicPr>
          <p:nvPr/>
        </p:nvPicPr>
        <p:blipFill>
          <a:blip r:embed="rId8" cstate="print"/>
          <a:srcRect/>
          <a:stretch>
            <a:fillRect/>
          </a:stretch>
        </p:blipFill>
        <p:spPr bwMode="auto">
          <a:xfrm>
            <a:off x="395536" y="980728"/>
            <a:ext cx="1728192" cy="2592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385" name="Picture 10" descr="mbi_0103.jpg"/>
          <p:cNvPicPr>
            <a:picLocks noChangeAspect="1" noChangeArrowheads="1"/>
          </p:cNvPicPr>
          <p:nvPr/>
        </p:nvPicPr>
        <p:blipFill>
          <a:blip r:embed="rId9" cstate="print"/>
          <a:srcRect/>
          <a:stretch>
            <a:fillRect/>
          </a:stretch>
        </p:blipFill>
        <p:spPr bwMode="auto">
          <a:xfrm>
            <a:off x="7140284" y="908720"/>
            <a:ext cx="1752195" cy="26282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38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l-SI" dirty="0"/>
          </a:p>
        </p:txBody>
      </p:sp>
      <p:sp>
        <p:nvSpPr>
          <p:cNvPr id="16388" name="Rectangle 4"/>
          <p:cNvSpPr>
            <a:spLocks noChangeArrowheads="1"/>
          </p:cNvSpPr>
          <p:nvPr/>
        </p:nvSpPr>
        <p:spPr bwMode="auto">
          <a:xfrm>
            <a:off x="0" y="3314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dirty="0">
              <a:ln>
                <a:noFill/>
              </a:ln>
              <a:solidFill>
                <a:schemeClr val="tx1"/>
              </a:solidFill>
              <a:effectLst/>
              <a:latin typeface="Arial" pitchFamily="34" charset="0"/>
              <a:cs typeface="Arial" pitchFamily="34" charset="0"/>
            </a:endParaRPr>
          </a:p>
        </p:txBody>
      </p:sp>
      <p:pic>
        <p:nvPicPr>
          <p:cNvPr id="16390" name="Picture 23" descr="mbi_0026a.jpg"/>
          <p:cNvPicPr>
            <a:picLocks noChangeAspect="1" noChangeArrowheads="1"/>
          </p:cNvPicPr>
          <p:nvPr/>
        </p:nvPicPr>
        <p:blipFill>
          <a:blip r:embed="rId10" cstate="print"/>
          <a:srcRect/>
          <a:stretch>
            <a:fillRect/>
          </a:stretch>
        </p:blipFill>
        <p:spPr bwMode="auto">
          <a:xfrm>
            <a:off x="323528" y="4797152"/>
            <a:ext cx="2575858" cy="17887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389" name="Picture 24" descr="mbi_0024a.jpg"/>
          <p:cNvPicPr>
            <a:picLocks noChangeAspect="1" noChangeArrowheads="1"/>
          </p:cNvPicPr>
          <p:nvPr/>
        </p:nvPicPr>
        <p:blipFill>
          <a:blip r:embed="rId11" cstate="print"/>
          <a:srcRect/>
          <a:stretch>
            <a:fillRect/>
          </a:stretch>
        </p:blipFill>
        <p:spPr bwMode="auto">
          <a:xfrm>
            <a:off x="6444208" y="4797152"/>
            <a:ext cx="2575858" cy="17887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39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l-SI" dirty="0"/>
          </a:p>
        </p:txBody>
      </p:sp>
      <p:sp>
        <p:nvSpPr>
          <p:cNvPr id="16392" name="Rectangle 8"/>
          <p:cNvSpPr>
            <a:spLocks noChangeArrowheads="1"/>
          </p:cNvSpPr>
          <p:nvPr/>
        </p:nvSpPr>
        <p:spPr bwMode="auto">
          <a:xfrm>
            <a:off x="0" y="3314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dirty="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3131840" y="4549676"/>
            <a:ext cx="3168352" cy="2308324"/>
          </a:xfrm>
          <a:prstGeom prst="rect">
            <a:avLst/>
          </a:prstGeom>
          <a:solidFill>
            <a:srgbClr val="0070C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2400" b="1" i="0" u="none" strike="noStrike" cap="none" normalizeH="0" baseline="0" dirty="0">
                <a:ln>
                  <a:noFill/>
                </a:ln>
                <a:solidFill>
                  <a:schemeClr val="bg1"/>
                </a:solidFill>
                <a:effectLst/>
                <a:latin typeface="Comic Sans MS" pitchFamily="66" charset="0"/>
                <a:ea typeface="Times New Roman" pitchFamily="18" charset="0"/>
                <a:cs typeface="Arial" pitchFamily="34" charset="0"/>
              </a:rPr>
              <a:t>Uporaba sistema vrtljivih valjčkov za premikanje blaga na blagajniškem pultu eliminira potrebo po dvigovanju bremen. </a:t>
            </a:r>
            <a:endParaRPr kumimoji="0" lang="sl-SI" sz="2400" b="1" i="0" u="none" strike="noStrike" cap="none" normalizeH="0" baseline="0" dirty="0">
              <a:ln>
                <a:noFill/>
              </a:ln>
              <a:solidFill>
                <a:schemeClr val="bg1"/>
              </a:solidFill>
              <a:effectLst/>
              <a:latin typeface="Comic Sans MS" pitchFamily="66" charset="0"/>
              <a:cs typeface="Arial"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4" name="Diagram 3"/>
          <p:cNvGraphicFramePr/>
          <p:nvPr>
            <p:extLst>
              <p:ext uri="{D42A27DB-BD31-4B8C-83A1-F6EECF244321}">
                <p14:modId xmlns:p14="http://schemas.microsoft.com/office/powerpoint/2010/main" val="889821877"/>
              </p:ext>
            </p:extLst>
          </p:nvPr>
        </p:nvGraphicFramePr>
        <p:xfrm>
          <a:off x="142844" y="142852"/>
          <a:ext cx="8821644" cy="657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mbi_0031a.jpg"/>
          <p:cNvPicPr/>
          <p:nvPr/>
        </p:nvPicPr>
        <p:blipFill>
          <a:blip r:embed="rId8" cstate="print"/>
          <a:srcRect/>
          <a:stretch>
            <a:fillRect/>
          </a:stretch>
        </p:blipFill>
        <p:spPr bwMode="auto">
          <a:xfrm>
            <a:off x="179512" y="404664"/>
            <a:ext cx="3024336" cy="2664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3347864" y="2060848"/>
            <a:ext cx="5508104" cy="1323439"/>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bodyPr>
          <a:lstStyle/>
          <a:p>
            <a:r>
              <a:rPr lang="sl-SI" sz="2000" b="1" dirty="0">
                <a:latin typeface="Comic Sans MS" pitchFamily="66" charset="0"/>
              </a:rPr>
              <a:t>Tipičen primer naprave za premeščanje gradbenega materiala med različnimi nivoji je dvigalo, ki je postavljeno ob objekt v gradnji, kot je prikazano na fotografiji. </a:t>
            </a:r>
          </a:p>
        </p:txBody>
      </p:sp>
      <p:pic>
        <p:nvPicPr>
          <p:cNvPr id="14338" name="Picture 50" descr="mbi_0101.jpg"/>
          <p:cNvPicPr>
            <a:picLocks noChangeAspect="1" noChangeArrowheads="1"/>
          </p:cNvPicPr>
          <p:nvPr/>
        </p:nvPicPr>
        <p:blipFill>
          <a:blip r:embed="rId9" cstate="print"/>
          <a:srcRect/>
          <a:stretch>
            <a:fillRect/>
          </a:stretch>
        </p:blipFill>
        <p:spPr bwMode="auto">
          <a:xfrm>
            <a:off x="6948264" y="3645024"/>
            <a:ext cx="1896211" cy="28443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337" name="Picture 51" descr="mbi_0121.jpg"/>
          <p:cNvPicPr>
            <a:picLocks noChangeAspect="1" noChangeArrowheads="1"/>
          </p:cNvPicPr>
          <p:nvPr/>
        </p:nvPicPr>
        <p:blipFill>
          <a:blip r:embed="rId10" cstate="print"/>
          <a:srcRect/>
          <a:stretch>
            <a:fillRect/>
          </a:stretch>
        </p:blipFill>
        <p:spPr bwMode="auto">
          <a:xfrm>
            <a:off x="251520" y="3501008"/>
            <a:ext cx="1944216" cy="29163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33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l-SI" dirty="0"/>
          </a:p>
        </p:txBody>
      </p:sp>
      <p:sp>
        <p:nvSpPr>
          <p:cNvPr id="14340" name="Rectangle 4"/>
          <p:cNvSpPr>
            <a:spLocks noChangeArrowheads="1"/>
          </p:cNvSpPr>
          <p:nvPr/>
        </p:nvSpPr>
        <p:spPr bwMode="auto">
          <a:xfrm>
            <a:off x="3419872" y="116632"/>
            <a:ext cx="5394729" cy="1723549"/>
          </a:xfrm>
          <a:prstGeom prst="rect">
            <a:avLst/>
          </a:prstGeom>
          <a:solidFill>
            <a:srgbClr val="0070C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l-SI" sz="600" b="0" i="0" u="none" strike="noStrike" cap="none" normalizeH="0" baseline="0" dirty="0">
              <a:ln>
                <a:noFill/>
              </a:ln>
              <a:solidFill>
                <a:schemeClr val="bg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l-SI" sz="2000" b="1" i="0" u="none" strike="noStrike" cap="none" normalizeH="0" baseline="0" dirty="0">
                <a:ln>
                  <a:noFill/>
                </a:ln>
                <a:solidFill>
                  <a:schemeClr val="bg1"/>
                </a:solidFill>
                <a:effectLst/>
                <a:latin typeface="Comic Sans MS" pitchFamily="66" charset="0"/>
                <a:ea typeface="Times New Roman" pitchFamily="18" charset="0"/>
                <a:cs typeface="Arial" pitchFamily="34" charset="0"/>
              </a:rPr>
              <a:t>V izogib ročnemu premeščanju večjih predmetov je nujna zagotovitev mehanskih dvižnih naprav. V takšnih primerih pa je zelo pomembna tudi pravilna pritrditev predmetov na napravo. </a:t>
            </a:r>
            <a:endParaRPr kumimoji="0" lang="sl-SI" sz="2000" b="1" i="0" u="none" strike="noStrike" cap="none" normalizeH="0" baseline="0" dirty="0">
              <a:ln>
                <a:noFill/>
              </a:ln>
              <a:solidFill>
                <a:schemeClr val="bg1"/>
              </a:solidFill>
              <a:effectLst/>
              <a:latin typeface="Comic Sans MS" pitchFamily="66" charset="0"/>
              <a:cs typeface="Arial" pitchFamily="34"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0"/>
            <a:ext cx="9144000" cy="6858000"/>
          </a:xfrm>
        </p:spPr>
        <p:txBody>
          <a:bodyPr/>
          <a:lstStyle/>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eaLnBrk="1" hangingPunct="1">
              <a:lnSpc>
                <a:spcPct val="80000"/>
              </a:lnSpc>
              <a:buFontTx/>
              <a:buNone/>
            </a:pPr>
            <a:endParaRPr lang="sl-SI" sz="2000" dirty="0"/>
          </a:p>
          <a:p>
            <a:pPr algn="just" eaLnBrk="1" hangingPunct="1">
              <a:lnSpc>
                <a:spcPct val="80000"/>
              </a:lnSpc>
              <a:spcBef>
                <a:spcPct val="50000"/>
              </a:spcBef>
              <a:buClr>
                <a:srgbClr val="008000"/>
              </a:buClr>
              <a:buFont typeface="Wingdings" pitchFamily="2" charset="2"/>
              <a:buNone/>
            </a:pPr>
            <a:r>
              <a:rPr lang="sl-SI" sz="900" dirty="0"/>
              <a:t> </a:t>
            </a:r>
          </a:p>
        </p:txBody>
      </p:sp>
      <p:graphicFrame>
        <p:nvGraphicFramePr>
          <p:cNvPr id="4" name="Diagram 3"/>
          <p:cNvGraphicFramePr/>
          <p:nvPr/>
        </p:nvGraphicFramePr>
        <p:xfrm>
          <a:off x="142844" y="142852"/>
          <a:ext cx="8821644" cy="657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291" name="Picture 56" descr="mbi_0018.jpg"/>
          <p:cNvPicPr>
            <a:picLocks noChangeAspect="1" noChangeArrowheads="1"/>
          </p:cNvPicPr>
          <p:nvPr/>
        </p:nvPicPr>
        <p:blipFill>
          <a:blip r:embed="rId8" cstate="print"/>
          <a:srcRect/>
          <a:stretch>
            <a:fillRect/>
          </a:stretch>
        </p:blipFill>
        <p:spPr bwMode="auto">
          <a:xfrm>
            <a:off x="179511" y="260648"/>
            <a:ext cx="3318129" cy="23042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290" name="Picture 57" descr="mbi_0028a.jpg"/>
          <p:cNvPicPr>
            <a:picLocks noChangeAspect="1" noChangeArrowheads="1"/>
          </p:cNvPicPr>
          <p:nvPr/>
        </p:nvPicPr>
        <p:blipFill>
          <a:blip r:embed="rId9" cstate="print"/>
          <a:srcRect/>
          <a:stretch>
            <a:fillRect/>
          </a:stretch>
        </p:blipFill>
        <p:spPr bwMode="auto">
          <a:xfrm>
            <a:off x="5588754" y="332656"/>
            <a:ext cx="3214438" cy="2232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289" name="Picture 58" descr="mbi_0022.jpg"/>
          <p:cNvPicPr>
            <a:picLocks noChangeAspect="1" noChangeArrowheads="1"/>
          </p:cNvPicPr>
          <p:nvPr/>
        </p:nvPicPr>
        <p:blipFill>
          <a:blip r:embed="rId10" cstate="print"/>
          <a:srcRect/>
          <a:stretch>
            <a:fillRect/>
          </a:stretch>
        </p:blipFill>
        <p:spPr bwMode="auto">
          <a:xfrm>
            <a:off x="3707904" y="908720"/>
            <a:ext cx="1776196" cy="26642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29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l-SI" dirty="0"/>
          </a:p>
        </p:txBody>
      </p:sp>
      <p:sp>
        <p:nvSpPr>
          <p:cNvPr id="12293" name="Rectangle 5"/>
          <p:cNvSpPr>
            <a:spLocks noChangeArrowheads="1"/>
          </p:cNvSpPr>
          <p:nvPr/>
        </p:nvSpPr>
        <p:spPr bwMode="auto">
          <a:xfrm>
            <a:off x="251520" y="3933056"/>
            <a:ext cx="8640960" cy="1938992"/>
          </a:xfrm>
          <a:prstGeom prst="rect">
            <a:avLst/>
          </a:prstGeom>
          <a:solidFill>
            <a:srgbClr val="FFC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2400" b="1" i="0" u="none" strike="noStrike" cap="none" normalizeH="0" baseline="0" dirty="0">
                <a:ln>
                  <a:noFill/>
                </a:ln>
                <a:solidFill>
                  <a:srgbClr val="000000"/>
                </a:solidFill>
                <a:effectLst/>
                <a:latin typeface="Comic Sans MS" pitchFamily="66" charset="0"/>
                <a:ea typeface="Times New Roman" pitchFamily="18" charset="0"/>
                <a:cs typeface="Arial" pitchFamily="34" charset="0"/>
              </a:rPr>
              <a:t>Pritisk na hrbtenico se med dvigovanjem manjših predmetov lahko bistveno zmanjša z uporabo pomožne opreme v obliki prijemal.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sz="2400" b="1" i="0" u="none" strike="noStrike" cap="none" normalizeH="0" baseline="0" dirty="0">
                <a:ln>
                  <a:noFill/>
                </a:ln>
                <a:solidFill>
                  <a:srgbClr val="000000"/>
                </a:solidFill>
                <a:effectLst/>
                <a:latin typeface="Comic Sans MS" pitchFamily="66" charset="0"/>
                <a:ea typeface="Times New Roman" pitchFamily="18" charset="0"/>
                <a:cs typeface="Arial" pitchFamily="34" charset="0"/>
              </a:rPr>
              <a:t>Z njimi gre delo hitreje, saj se delavcem ni potrebno pripogibati. </a:t>
            </a:r>
            <a:endParaRPr kumimoji="0" lang="sl-SI" sz="2400" b="1" i="0" u="none" strike="noStrike" cap="none" normalizeH="0" baseline="0" dirty="0">
              <a:ln>
                <a:noFill/>
              </a:ln>
              <a:solidFill>
                <a:schemeClr val="tx1"/>
              </a:solidFill>
              <a:effectLst/>
              <a:latin typeface="Comic Sans MS" pitchFamily="66" charset="0"/>
              <a:cs typeface="Arial"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Grp="1" noChangeAspect="1" noChangeArrowheads="1"/>
          </p:cNvPicPr>
          <p:nvPr>
            <p:ph idx="1"/>
          </p:nvPr>
        </p:nvPicPr>
        <p:blipFill>
          <a:blip r:embed="rId3" cstate="print"/>
          <a:srcRect/>
          <a:stretch>
            <a:fillRect/>
          </a:stretch>
        </p:blipFill>
        <p:spPr>
          <a:xfrm>
            <a:off x="755576" y="188913"/>
            <a:ext cx="7902649" cy="64476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116632"/>
            <a:ext cx="8928992" cy="6494085"/>
          </a:xfrm>
          <a:prstGeom prst="rect">
            <a:avLst/>
          </a:prstGeom>
        </p:spPr>
        <p:txBody>
          <a:bodyPr wrap="square">
            <a:spAutoFit/>
          </a:bodyPr>
          <a:lstStyle/>
          <a:p>
            <a:r>
              <a:rPr lang="sl-SI" sz="2000" b="1" dirty="0">
                <a:latin typeface="Comic Sans MS" panose="030F0702030302020204" pitchFamily="66" charset="0"/>
                <a:hlinkClick r:id="rId3"/>
              </a:rPr>
              <a:t>NAPO V NAREDITE SI BREME LAŽJE!</a:t>
            </a:r>
            <a:endParaRPr lang="sl-SI" sz="2000" b="1" dirty="0">
              <a:latin typeface="Comic Sans MS" panose="030F0702030302020204" pitchFamily="66" charset="0"/>
            </a:endParaRPr>
          </a:p>
          <a:p>
            <a:pPr algn="r"/>
            <a:endParaRPr lang="sl-SI" sz="2000" b="1" dirty="0">
              <a:latin typeface="Comic Sans MS" panose="030F0702030302020204" pitchFamily="66" charset="0"/>
            </a:endParaRPr>
          </a:p>
          <a:p>
            <a:pPr algn="just"/>
            <a:r>
              <a:rPr lang="sl-SI" sz="2000" b="1" dirty="0">
                <a:solidFill>
                  <a:srgbClr val="008000"/>
                </a:solidFill>
                <a:latin typeface="Comic Sans MS" panose="030F0702030302020204" pitchFamily="66" charset="0"/>
              </a:rPr>
              <a:t>Kostno-mišična obolenja so v Evropi najpogostejša z delom povezana zdravstvena težava, ki prizadene na milijone delavcev. </a:t>
            </a:r>
          </a:p>
          <a:p>
            <a:pPr algn="just"/>
            <a:endParaRPr lang="sl-SI" sz="2000" b="1" dirty="0">
              <a:latin typeface="Comic Sans MS" panose="030F0702030302020204" pitchFamily="66" charset="0"/>
            </a:endParaRPr>
          </a:p>
          <a:p>
            <a:pPr algn="just"/>
            <a:r>
              <a:rPr lang="sl-SI" sz="2000" b="1" dirty="0">
                <a:solidFill>
                  <a:srgbClr val="CC00FF"/>
                </a:solidFill>
                <a:latin typeface="Comic Sans MS" panose="030F0702030302020204" pitchFamily="66" charset="0"/>
              </a:rPr>
              <a:t>Kar 90 % ljudi bo nekoč v življenju trpelo zaradi bolečin v hrbtu, obolenj zgornjih okončin in poškodb zaradi ponavljajočih se gibov.</a:t>
            </a:r>
            <a:br>
              <a:rPr lang="sl-SI" sz="2000" b="1" dirty="0">
                <a:solidFill>
                  <a:srgbClr val="CC00FF"/>
                </a:solidFill>
                <a:latin typeface="Comic Sans MS" panose="030F0702030302020204" pitchFamily="66" charset="0"/>
              </a:rPr>
            </a:br>
            <a:br>
              <a:rPr lang="sl-SI" sz="2000" b="1" dirty="0">
                <a:solidFill>
                  <a:srgbClr val="CC00FF"/>
                </a:solidFill>
                <a:latin typeface="Comic Sans MS" panose="030F0702030302020204" pitchFamily="66" charset="0"/>
              </a:rPr>
            </a:br>
            <a:r>
              <a:rPr lang="sl-SI" sz="2000" b="1" dirty="0">
                <a:solidFill>
                  <a:srgbClr val="0000FF"/>
                </a:solidFill>
                <a:latin typeface="Comic Sans MS" panose="030F0702030302020204" pitchFamily="66" charset="0"/>
              </a:rPr>
              <a:t>„Naredite si breme lažje“ podpira celostni pristop k reševanju problematike kostno-mišičnih obolenj ter potrebo po upoštevanju „celotne obremenitve telesa“, ki vključuje vse napore in obremenitve, okoljske dejavnike, kot so mraz na delovnem mestu, hitrost opravljanja dela in breme, ki se premešča.</a:t>
            </a:r>
          </a:p>
          <a:p>
            <a:pPr algn="just"/>
            <a:br>
              <a:rPr lang="sl-SI" sz="2000" b="1" dirty="0">
                <a:latin typeface="Comic Sans MS" panose="030F0702030302020204" pitchFamily="66" charset="0"/>
              </a:rPr>
            </a:br>
            <a:br>
              <a:rPr lang="sl-SI" sz="2000" b="1" dirty="0">
                <a:latin typeface="Comic Sans MS" panose="030F0702030302020204" pitchFamily="66" charset="0"/>
              </a:rPr>
            </a:br>
            <a:r>
              <a:rPr lang="sl-SI" sz="2400" b="1" dirty="0">
                <a:solidFill>
                  <a:srgbClr val="008000"/>
                </a:solidFill>
                <a:latin typeface="Comic Sans MS" panose="030F0702030302020204" pitchFamily="66" charset="0"/>
              </a:rPr>
              <a:t>Film vključuje enajst prizorov, </a:t>
            </a:r>
          </a:p>
          <a:p>
            <a:pPr algn="just"/>
            <a:r>
              <a:rPr lang="sl-SI" sz="2400" b="1" dirty="0">
                <a:solidFill>
                  <a:srgbClr val="008000"/>
                </a:solidFill>
                <a:latin typeface="Comic Sans MS" panose="030F0702030302020204" pitchFamily="66" charset="0"/>
              </a:rPr>
              <a:t>ki Prikazujejo značilne situacije, s </a:t>
            </a:r>
          </a:p>
          <a:p>
            <a:r>
              <a:rPr lang="sl-SI" sz="2400" b="1" dirty="0">
                <a:solidFill>
                  <a:srgbClr val="008000"/>
                </a:solidFill>
                <a:latin typeface="Comic Sans MS" panose="030F0702030302020204" pitchFamily="66" charset="0"/>
              </a:rPr>
              <a:t>katerimi se srečujemo na </a:t>
            </a:r>
          </a:p>
          <a:p>
            <a:r>
              <a:rPr lang="sl-SI" sz="2400" b="1" dirty="0">
                <a:solidFill>
                  <a:srgbClr val="008000"/>
                </a:solidFill>
                <a:latin typeface="Comic Sans MS" panose="030F0702030302020204" pitchFamily="66" charset="0"/>
              </a:rPr>
              <a:t>delovnih mestih.</a:t>
            </a:r>
            <a:endParaRPr lang="sl-SI" sz="2000" b="1" dirty="0">
              <a:latin typeface="Comic Sans MS" panose="030F0702030302020204" pitchFamily="66" charset="0"/>
            </a:endParaRPr>
          </a:p>
          <a:p>
            <a:endParaRPr lang="sl-SI" sz="2000" b="1" dirty="0">
              <a:latin typeface="Comic Sans MS" panose="030F0702030302020204" pitchFamily="66" charset="0"/>
            </a:endParaRPr>
          </a:p>
        </p:txBody>
      </p:sp>
      <p:pic>
        <p:nvPicPr>
          <p:cNvPr id="6" name="Picture 3"/>
          <p:cNvPicPr>
            <a:picLocks noGrp="1" noChangeAspect="1" noChangeArrowheads="1"/>
          </p:cNvPicPr>
          <p:nvPr>
            <p:ph idx="1"/>
          </p:nvPr>
        </p:nvPicPr>
        <p:blipFill>
          <a:blip r:embed="rId4" cstate="print"/>
          <a:stretch>
            <a:fillRect/>
          </a:stretch>
        </p:blipFill>
        <p:spPr>
          <a:xfrm>
            <a:off x="631169" y="1600200"/>
            <a:ext cx="7881661" cy="45259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605076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idx="1"/>
          </p:nvPr>
        </p:nvSpPr>
        <p:spPr>
          <a:xfrm>
            <a:off x="107950" y="115888"/>
            <a:ext cx="8928100" cy="6553200"/>
          </a:xfrm>
        </p:spPr>
        <p:txBody>
          <a:bodyPr/>
          <a:lstStyle/>
          <a:p>
            <a:pPr marL="609600" indent="-609600" algn="ctr">
              <a:buFontTx/>
              <a:buNone/>
            </a:pPr>
            <a:r>
              <a:rPr lang="sl-SI" b="1" dirty="0">
                <a:solidFill>
                  <a:srgbClr val="008000"/>
                </a:solidFill>
                <a:latin typeface="Comic Sans MS" pitchFamily="66" charset="0"/>
              </a:rPr>
              <a:t>VARNO DELO S SLIKOVNIMI ZASLONI </a:t>
            </a:r>
            <a:endParaRPr lang="sl-SI" dirty="0">
              <a:solidFill>
                <a:srgbClr val="008000"/>
              </a:solidFill>
              <a:latin typeface="Comic Sans MS" pitchFamily="66" charset="0"/>
            </a:endParaRPr>
          </a:p>
          <a:p>
            <a:pPr marL="609600" indent="-609600" algn="ctr">
              <a:lnSpc>
                <a:spcPct val="80000"/>
              </a:lnSpc>
              <a:spcBef>
                <a:spcPct val="50000"/>
              </a:spcBef>
              <a:buClr>
                <a:srgbClr val="008000"/>
              </a:buClr>
              <a:buFont typeface="Wingdings" pitchFamily="2" charset="2"/>
              <a:buNone/>
            </a:pPr>
            <a:endParaRPr lang="sl-SI" sz="3600" dirty="0">
              <a:solidFill>
                <a:srgbClr val="660033"/>
              </a:solidFill>
            </a:endParaRPr>
          </a:p>
        </p:txBody>
      </p:sp>
      <p:graphicFrame>
        <p:nvGraphicFramePr>
          <p:cNvPr id="3" name="Diagram 2"/>
          <p:cNvGraphicFramePr/>
          <p:nvPr>
            <p:extLst>
              <p:ext uri="{D42A27DB-BD31-4B8C-83A1-F6EECF244321}">
                <p14:modId xmlns:p14="http://schemas.microsoft.com/office/powerpoint/2010/main" val="2337515043"/>
              </p:ext>
            </p:extLst>
          </p:nvPr>
        </p:nvGraphicFramePr>
        <p:xfrm>
          <a:off x="179512" y="692696"/>
          <a:ext cx="8784976" cy="5976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p:cNvSpPr/>
          <p:nvPr/>
        </p:nvSpPr>
        <p:spPr>
          <a:xfrm>
            <a:off x="258618" y="188640"/>
            <a:ext cx="8640960" cy="6469463"/>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algn="just">
              <a:spcBef>
                <a:spcPct val="20000"/>
              </a:spcBef>
              <a:buFont typeface="Arial" pitchFamily="34" charset="0"/>
              <a:buChar char="•"/>
            </a:pPr>
            <a:r>
              <a:rPr lang="sl-SI" sz="2800" b="1" dirty="0">
                <a:solidFill>
                  <a:srgbClr val="0000FF"/>
                </a:solidFill>
                <a:latin typeface="Comic Sans MS" panose="030F0702030302020204" pitchFamily="66" charset="0"/>
              </a:rPr>
              <a:t>Delavci ne preživijo več časa pred računalniškim zaslonom samo zaradi opravljanja delovnih nalog z računalnikom (npr. urejanja besedil ali vnašanja podatkov), ampak tudi zaradi komuniciranja po elektronski pošti.</a:t>
            </a:r>
          </a:p>
          <a:p>
            <a:pPr lvl="0" algn="just">
              <a:spcBef>
                <a:spcPct val="20000"/>
              </a:spcBef>
            </a:pPr>
            <a:r>
              <a:rPr lang="sl-SI" sz="2800" b="1" dirty="0">
                <a:solidFill>
                  <a:srgbClr val="0000FF"/>
                </a:solidFill>
                <a:latin typeface="Comic Sans MS" panose="030F0702030302020204" pitchFamily="66" charset="0"/>
              </a:rPr>
              <a:t> </a:t>
            </a:r>
            <a:endParaRPr lang="sl-SI" sz="2800" dirty="0">
              <a:solidFill>
                <a:srgbClr val="0000FF"/>
              </a:solidFill>
              <a:latin typeface="Comic Sans MS" panose="030F0702030302020204" pitchFamily="66" charset="0"/>
            </a:endParaRPr>
          </a:p>
          <a:p>
            <a:pPr marL="342900" lvl="0" indent="-342900" algn="just">
              <a:spcBef>
                <a:spcPct val="20000"/>
              </a:spcBef>
              <a:buFont typeface="Arial" pitchFamily="34" charset="0"/>
              <a:buChar char="•"/>
            </a:pPr>
            <a:r>
              <a:rPr lang="sl-SI" sz="2800" b="1" dirty="0">
                <a:solidFill>
                  <a:schemeClr val="tx1"/>
                </a:solidFill>
                <a:latin typeface="Comic Sans MS" panose="030F0702030302020204" pitchFamily="66" charset="0"/>
              </a:rPr>
              <a:t>V preteklosti so morali delavci, če so se hoteli pogovoriti z drugimi zaposlenimi, vstati od svoje pisalne mize. </a:t>
            </a:r>
          </a:p>
          <a:p>
            <a:pPr lvl="0" algn="just">
              <a:spcBef>
                <a:spcPct val="20000"/>
              </a:spcBef>
            </a:pPr>
            <a:endParaRPr lang="sl-SI" sz="2800" dirty="0">
              <a:solidFill>
                <a:srgbClr val="0000FF"/>
              </a:solidFill>
              <a:latin typeface="Comic Sans MS" panose="030F0702030302020204" pitchFamily="66" charset="0"/>
            </a:endParaRPr>
          </a:p>
          <a:p>
            <a:pPr marL="342900" lvl="0" indent="-342900" algn="just">
              <a:spcBef>
                <a:spcPct val="20000"/>
              </a:spcBef>
              <a:buFont typeface="Arial" pitchFamily="34" charset="0"/>
              <a:buChar char="•"/>
            </a:pPr>
            <a:r>
              <a:rPr lang="sl-SI" sz="2800" b="1" dirty="0">
                <a:solidFill>
                  <a:srgbClr val="0000FF"/>
                </a:solidFill>
                <a:latin typeface="Comic Sans MS" panose="030F0702030302020204" pitchFamily="66" charset="0"/>
              </a:rPr>
              <a:t>Vse večja uporaba priročnih elektronskih pripomočkov (npr. dlančnikov) in uporaba računalnikov doma dodatno povečujeta obremenitev, povezano z delom z zaslonom. </a:t>
            </a:r>
            <a:endParaRPr lang="sl-SI" sz="2800" dirty="0">
              <a:solidFill>
                <a:srgbClr val="0000FF"/>
              </a:solidFill>
              <a:latin typeface="Comic Sans MS" panose="030F0702030302020204" pitchFamily="66"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340618" y="1196752"/>
            <a:ext cx="8586556"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57200" lvl="0" indent="-457200">
              <a:buFont typeface="Wingdings" panose="05000000000000000000" pitchFamily="2" charset="2"/>
              <a:buChar char="Ø"/>
            </a:pPr>
            <a:r>
              <a:rPr lang="sl-SI" altLang="zh-CN" sz="3600" b="1" dirty="0">
                <a:solidFill>
                  <a:schemeClr val="tx1"/>
                </a:solidFill>
                <a:latin typeface="Comic Sans MS" pitchFamily="66" charset="0"/>
              </a:rPr>
              <a:t>rezultatov meritev ,</a:t>
            </a:r>
          </a:p>
          <a:p>
            <a:pPr marL="457200" lvl="0" indent="-457200">
              <a:buFont typeface="Wingdings" panose="05000000000000000000" pitchFamily="2" charset="2"/>
              <a:buChar char="Ø"/>
            </a:pPr>
            <a:r>
              <a:rPr lang="sl-SI" altLang="zh-CN" sz="3600" b="1" dirty="0">
                <a:solidFill>
                  <a:schemeClr val="tx1"/>
                </a:solidFill>
                <a:latin typeface="Comic Sans MS" pitchFamily="66" charset="0"/>
              </a:rPr>
              <a:t>obremenjenosti in škodljivosti v delovnem okolju. </a:t>
            </a:r>
          </a:p>
          <a:p>
            <a:pPr lvl="0"/>
            <a:endParaRPr lang="sl-SI" altLang="zh-CN" sz="3600" b="1" dirty="0">
              <a:solidFill>
                <a:schemeClr val="accent2"/>
              </a:solidFill>
              <a:latin typeface="Comic Sans MS" pitchFamily="66" charset="0"/>
            </a:endParaRPr>
          </a:p>
          <a:p>
            <a:pPr lvl="0" algn="ctr"/>
            <a:r>
              <a:rPr lang="sl-SI" altLang="zh-CN" sz="3600" b="1" dirty="0">
                <a:solidFill>
                  <a:srgbClr val="CC00FF"/>
                </a:solidFill>
                <a:latin typeface="Comic Sans MS" pitchFamily="66" charset="0"/>
              </a:rPr>
              <a:t>Pred začetkom preventivnega zdravstvenega pregleda pooblaščeni zdravnik lahko opravi ogled delovnega okolja.</a:t>
            </a:r>
            <a:endParaRPr lang="sl-SI" sz="3600" dirty="0">
              <a:solidFill>
                <a:srgbClr val="CC00FF"/>
              </a:solidFill>
            </a:endParaRPr>
          </a:p>
        </p:txBody>
      </p:sp>
    </p:spTree>
    <p:extLst>
      <p:ext uri="{BB962C8B-B14F-4D97-AF65-F5344CB8AC3E}">
        <p14:creationId xmlns:p14="http://schemas.microsoft.com/office/powerpoint/2010/main" val="42445822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idx="1"/>
          </p:nvPr>
        </p:nvSpPr>
        <p:spPr>
          <a:xfrm>
            <a:off x="179388" y="188913"/>
            <a:ext cx="8856662" cy="6524625"/>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lvl="0" indent="0" algn="ctr">
              <a:buNone/>
            </a:pPr>
            <a:r>
              <a:rPr lang="sl-SI" sz="2800" b="1" dirty="0">
                <a:solidFill>
                  <a:schemeClr val="tx1"/>
                </a:solidFill>
                <a:latin typeface="Comic Sans MS" pitchFamily="66" charset="0"/>
              </a:rPr>
              <a:t>Številna pisarniška dela se izvajajo z računalniki.</a:t>
            </a:r>
          </a:p>
          <a:p>
            <a:pPr marL="0" lvl="0" indent="0">
              <a:buNone/>
            </a:pPr>
            <a:r>
              <a:rPr lang="sl-SI" sz="1400" b="1" dirty="0">
                <a:solidFill>
                  <a:srgbClr val="C00000"/>
                </a:solidFill>
                <a:latin typeface="Comic Sans MS" pitchFamily="66" charset="0"/>
              </a:rPr>
              <a:t> </a:t>
            </a:r>
          </a:p>
          <a:p>
            <a:pPr marL="0" lvl="0" indent="228600" algn="just"/>
            <a:r>
              <a:rPr lang="sl-SI" sz="2600" b="1" dirty="0">
                <a:solidFill>
                  <a:srgbClr val="0000FF"/>
                </a:solidFill>
                <a:latin typeface="Comic Sans MS" pitchFamily="66" charset="0"/>
              </a:rPr>
              <a:t>Delavci ne preživijo več časa pred računalniškim zaslonom samo zaradi opravljanja delovnih nalog z računalnikom (npr. urejanja besedil ali vnašanja podatkov), ampak tudi zaradi komuniciranja po elektronski pošti. </a:t>
            </a:r>
          </a:p>
          <a:p>
            <a:pPr marL="0" lvl="0" indent="0" algn="just">
              <a:buNone/>
            </a:pPr>
            <a:endParaRPr lang="sl-SI" sz="2600" b="1" dirty="0"/>
          </a:p>
          <a:p>
            <a:pPr marL="0" lvl="0" indent="228600" algn="just"/>
            <a:r>
              <a:rPr lang="sl-SI" sz="2600" b="1" dirty="0">
                <a:solidFill>
                  <a:schemeClr val="tx1"/>
                </a:solidFill>
                <a:latin typeface="Comic Sans MS" pitchFamily="66" charset="0"/>
              </a:rPr>
              <a:t>V preteklosti so morali delavci, če so se hoteli pogovoriti z drugimi zaposlenimi, vstati od svoje pisalne mize. </a:t>
            </a:r>
          </a:p>
          <a:p>
            <a:pPr marL="0" lvl="0" indent="0" algn="just">
              <a:buNone/>
            </a:pPr>
            <a:endParaRPr lang="sl-SI" sz="2600" b="1" dirty="0"/>
          </a:p>
          <a:p>
            <a:pPr marL="0" lvl="0" indent="228600" algn="just"/>
            <a:r>
              <a:rPr lang="sl-SI" sz="2600" b="1" dirty="0">
                <a:solidFill>
                  <a:srgbClr val="0000FF"/>
                </a:solidFill>
                <a:latin typeface="Comic Sans MS" pitchFamily="66" charset="0"/>
              </a:rPr>
              <a:t>Vse večja uporaba priročnih elektronskih pripomočkov (npr. dlančnikov) in uporaba računalnikov doma dodatno povečujeta obremenitev, povezano z delom z zaslonom. </a:t>
            </a:r>
          </a:p>
          <a:p>
            <a:pPr marL="0" lvl="0" indent="0">
              <a:buNone/>
            </a:pPr>
            <a:endParaRPr lang="sl-SI" sz="2800" dirty="0">
              <a:solidFill>
                <a:srgbClr val="C00000"/>
              </a:solidFill>
            </a:endParaRPr>
          </a:p>
        </p:txBody>
      </p:sp>
    </p:spTree>
    <p:extLst>
      <p:ext uri="{BB962C8B-B14F-4D97-AF65-F5344CB8AC3E}">
        <p14:creationId xmlns:p14="http://schemas.microsoft.com/office/powerpoint/2010/main" val="222843194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0" y="188913"/>
            <a:ext cx="9144000" cy="6669087"/>
          </a:xfrm>
        </p:spPr>
        <p:txBody>
          <a:bodyPr/>
          <a:lstStyle/>
          <a:p>
            <a:pPr marL="609600" indent="-609600"/>
            <a:endParaRPr lang="sl-SI" b="1" dirty="0"/>
          </a:p>
          <a:p>
            <a:pPr marL="609600" indent="-609600">
              <a:buFontTx/>
              <a:buNone/>
            </a:pPr>
            <a:endParaRPr lang="sl-SI" b="1" dirty="0"/>
          </a:p>
        </p:txBody>
      </p:sp>
      <p:sp>
        <p:nvSpPr>
          <p:cNvPr id="2" name="Pravokotnik 1"/>
          <p:cNvSpPr/>
          <p:nvPr/>
        </p:nvSpPr>
        <p:spPr>
          <a:xfrm>
            <a:off x="251520" y="1655515"/>
            <a:ext cx="8712968" cy="48936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bodyPr>
          <a:lstStyle/>
          <a:p>
            <a:pPr marL="342900" lvl="0" indent="-342900" algn="just">
              <a:buFont typeface="Wingdings" panose="05000000000000000000" pitchFamily="2" charset="2"/>
              <a:buChar char="Ø"/>
            </a:pPr>
            <a:r>
              <a:rPr lang="sl-SI" sz="2400" b="1" dirty="0">
                <a:latin typeface="Comic Sans MS" pitchFamily="66" charset="0"/>
              </a:rPr>
              <a:t>sedeče delo, daljša statična drža in delo v prisilnem položaju zaradi nepravilne ureditve delovnega mesta;</a:t>
            </a:r>
          </a:p>
          <a:p>
            <a:pPr lvl="0" algn="just"/>
            <a:r>
              <a:rPr lang="sl-SI" sz="2400" b="1" dirty="0">
                <a:latin typeface="Comic Sans MS" pitchFamily="66" charset="0"/>
              </a:rPr>
              <a:t> </a:t>
            </a:r>
          </a:p>
          <a:p>
            <a:pPr marL="342900" lvl="0" indent="-342900" algn="just">
              <a:buFont typeface="Wingdings" panose="05000000000000000000" pitchFamily="2" charset="2"/>
              <a:buChar char="Ø"/>
            </a:pPr>
            <a:r>
              <a:rPr lang="sl-SI" sz="2400" b="1" dirty="0">
                <a:latin typeface="Comic Sans MS" pitchFamily="66" charset="0"/>
              </a:rPr>
              <a:t>delo s pogostimi in ponavljajočimi se gibi roke ali zapestja, visoke ravni zbranosti in preobremenitev s podatki; </a:t>
            </a:r>
          </a:p>
          <a:p>
            <a:pPr marL="342900" lvl="0" indent="-342900" algn="just">
              <a:buFont typeface="Wingdings" panose="05000000000000000000" pitchFamily="2" charset="2"/>
              <a:buChar char="Ø"/>
            </a:pPr>
            <a:endParaRPr lang="sl-SI" sz="2400" b="1" dirty="0">
              <a:latin typeface="Comic Sans MS" pitchFamily="66" charset="0"/>
            </a:endParaRPr>
          </a:p>
          <a:p>
            <a:pPr marL="342900" lvl="0" indent="-342900" algn="just">
              <a:buFont typeface="Wingdings" panose="05000000000000000000" pitchFamily="2" charset="2"/>
              <a:buChar char="Ø"/>
            </a:pPr>
            <a:r>
              <a:rPr lang="sl-SI" sz="2400" b="1" dirty="0">
                <a:latin typeface="Comic Sans MS" pitchFamily="66" charset="0"/>
              </a:rPr>
              <a:t>zahtevno delo, časovni pritisk, nizka stopnja nadzora nad delovnim dnem in nezadostna podpora vodilnih delavcev in sodelavcev;</a:t>
            </a:r>
          </a:p>
          <a:p>
            <a:pPr lvl="0" algn="just"/>
            <a:endParaRPr lang="sl-SI" sz="2400" b="1" dirty="0">
              <a:latin typeface="Comic Sans MS" pitchFamily="66" charset="0"/>
            </a:endParaRPr>
          </a:p>
          <a:p>
            <a:pPr marL="342900" lvl="0" indent="-342900" algn="just">
              <a:buFont typeface="Wingdings" panose="05000000000000000000" pitchFamily="2" charset="2"/>
              <a:buChar char="Ø"/>
            </a:pPr>
            <a:r>
              <a:rPr lang="sl-SI" sz="2400" b="1" dirty="0">
                <a:latin typeface="Comic Sans MS" pitchFamily="66" charset="0"/>
              </a:rPr>
              <a:t>delo pri neprimernih temperaturah ali na prepihu, neustrezna razsvetljava, hrup, omejen dostop in ovire.</a:t>
            </a:r>
            <a:endParaRPr lang="sl-SI" sz="2400" b="1" dirty="0"/>
          </a:p>
        </p:txBody>
      </p:sp>
      <p:sp>
        <p:nvSpPr>
          <p:cNvPr id="4" name="Pravokotnik 3"/>
          <p:cNvSpPr/>
          <p:nvPr/>
        </p:nvSpPr>
        <p:spPr>
          <a:xfrm>
            <a:off x="267856" y="116632"/>
            <a:ext cx="8696632" cy="15388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lvl="0" algn="ctr"/>
            <a:r>
              <a:rPr lang="sl-SI" sz="2600" b="1" dirty="0">
                <a:solidFill>
                  <a:schemeClr val="tx1"/>
                </a:solidFill>
                <a:latin typeface="Comic Sans MS" pitchFamily="66" charset="0"/>
              </a:rPr>
              <a:t>Pisarniški delavci so izpostavljeni številnim zdravstvenim tveganjem. </a:t>
            </a:r>
          </a:p>
          <a:p>
            <a:pPr lvl="0" algn="ctr"/>
            <a:endParaRPr lang="sl-SI" sz="1600" b="1" dirty="0">
              <a:solidFill>
                <a:srgbClr val="008000"/>
              </a:solidFill>
              <a:latin typeface="Comic Sans MS" pitchFamily="66" charset="0"/>
            </a:endParaRPr>
          </a:p>
          <a:p>
            <a:pPr lvl="0" algn="ctr"/>
            <a:r>
              <a:rPr lang="sl-SI" sz="2600" b="1" dirty="0">
                <a:solidFill>
                  <a:srgbClr val="0000FF"/>
                </a:solidFill>
                <a:latin typeface="Comic Sans MS" pitchFamily="66" charset="0"/>
              </a:rPr>
              <a:t>Težave jim lahko povzročajo: </a:t>
            </a:r>
            <a:endParaRPr lang="sl-SI" sz="2600" dirty="0">
              <a:solidFill>
                <a:srgbClr val="0000FF"/>
              </a:solidFill>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Grp="1" noChangeAspect="1" noChangeArrowheads="1"/>
          </p:cNvPicPr>
          <p:nvPr>
            <p:ph idx="1"/>
          </p:nvPr>
        </p:nvPicPr>
        <p:blipFill>
          <a:blip r:embed="rId3" cstate="print"/>
          <a:stretch>
            <a:fillRect/>
          </a:stretch>
        </p:blipFill>
        <p:spPr>
          <a:xfrm>
            <a:off x="2038027" y="2228110"/>
            <a:ext cx="5067946" cy="3270142"/>
          </a:xfrm>
          <a:noFill/>
        </p:spPr>
      </p:pic>
      <p:sp>
        <p:nvSpPr>
          <p:cNvPr id="35843" name="Rectangle 2"/>
          <p:cNvSpPr>
            <a:spLocks noChangeArrowheads="1"/>
          </p:cNvSpPr>
          <p:nvPr/>
        </p:nvSpPr>
        <p:spPr bwMode="auto">
          <a:xfrm>
            <a:off x="323850" y="115888"/>
            <a:ext cx="8640763" cy="862012"/>
          </a:xfrm>
          <a:prstGeom prst="rect">
            <a:avLst/>
          </a:prstGeom>
          <a:noFill/>
          <a:ln w="9525">
            <a:noFill/>
            <a:miter lim="800000"/>
            <a:headEnd/>
            <a:tailEnd/>
          </a:ln>
        </p:spPr>
        <p:txBody>
          <a:bodyPr>
            <a:spAutoFit/>
          </a:bodyPr>
          <a:lstStyle/>
          <a:p>
            <a:pPr marL="609600" indent="-609600"/>
            <a:r>
              <a:rPr lang="sl-SI" sz="3200" b="1" dirty="0">
                <a:solidFill>
                  <a:srgbClr val="0000FF"/>
                </a:solidFill>
                <a:latin typeface="Comic Sans MS" pitchFamily="66" charset="0"/>
              </a:rPr>
              <a:t>Oprema</a:t>
            </a:r>
            <a:r>
              <a:rPr lang="sl-SI" sz="3200" b="1" dirty="0">
                <a:solidFill>
                  <a:srgbClr val="FF0000"/>
                </a:solidFill>
                <a:latin typeface="Comic Sans MS" pitchFamily="66" charset="0"/>
              </a:rPr>
              <a:t> </a:t>
            </a:r>
            <a:endParaRPr lang="sl-SI" sz="3200" dirty="0">
              <a:solidFill>
                <a:srgbClr val="FF0000"/>
              </a:solidFill>
              <a:latin typeface="Comic Sans MS" pitchFamily="66" charset="0"/>
            </a:endParaRPr>
          </a:p>
          <a:p>
            <a:pPr marL="609600" indent="-609600"/>
            <a:endParaRPr lang="sl-SI" dirty="0">
              <a:solidFill>
                <a:srgbClr val="008000"/>
              </a:solidFill>
              <a:latin typeface="Comic Sans MS" pitchFamily="66" charset="0"/>
            </a:endParaRPr>
          </a:p>
        </p:txBody>
      </p:sp>
      <p:graphicFrame>
        <p:nvGraphicFramePr>
          <p:cNvPr id="4" name="Diagram 3"/>
          <p:cNvGraphicFramePr/>
          <p:nvPr>
            <p:extLst>
              <p:ext uri="{D42A27DB-BD31-4B8C-83A1-F6EECF244321}">
                <p14:modId xmlns:p14="http://schemas.microsoft.com/office/powerpoint/2010/main" val="479546549"/>
              </p:ext>
            </p:extLst>
          </p:nvPr>
        </p:nvGraphicFramePr>
        <p:xfrm>
          <a:off x="251520" y="692696"/>
          <a:ext cx="8496944" cy="3240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idx="1"/>
          </p:nvPr>
        </p:nvSpPr>
        <p:spPr>
          <a:xfrm>
            <a:off x="107950" y="115888"/>
            <a:ext cx="8928100" cy="6553200"/>
          </a:xfrm>
        </p:spPr>
        <p:txBody>
          <a:bodyPr/>
          <a:lstStyle/>
          <a:p>
            <a:pPr marL="609600" indent="-609600" algn="ctr" eaLnBrk="1" hangingPunct="1">
              <a:buFontTx/>
              <a:buNone/>
            </a:pPr>
            <a:r>
              <a:rPr lang="sl-SI" sz="4000" b="1" dirty="0">
                <a:solidFill>
                  <a:srgbClr val="CC00FF"/>
                </a:solidFill>
                <a:latin typeface="Comic Sans MS" pitchFamily="66" charset="0"/>
              </a:rPr>
              <a:t>VARNO DELO S SLIKOVNIMI ZASLONI </a:t>
            </a:r>
          </a:p>
          <a:p>
            <a:pPr marL="442913" indent="-442913" algn="ctr" eaLnBrk="1" hangingPunct="1">
              <a:buFontTx/>
              <a:buNone/>
            </a:pPr>
            <a:r>
              <a:rPr lang="sl-SI" sz="4000" b="1" dirty="0">
                <a:solidFill>
                  <a:srgbClr val="0000FF"/>
                </a:solidFill>
                <a:latin typeface="Comic Sans MS" pitchFamily="66" charset="0"/>
              </a:rPr>
              <a:t>  </a:t>
            </a:r>
            <a:r>
              <a:rPr lang="sl-SI" sz="2800" b="1" dirty="0">
                <a:solidFill>
                  <a:srgbClr val="0000FF"/>
                </a:solidFill>
                <a:latin typeface="Comic Sans MS" pitchFamily="66" charset="0"/>
              </a:rPr>
              <a:t>Pravilnik o varnosti in zdravju s slikovnim zaslonom (Uradni list RS št. 30/2000 in št.73/2005).</a:t>
            </a:r>
          </a:p>
          <a:p>
            <a:pPr marL="609600" indent="-609600" eaLnBrk="1" hangingPunct="1">
              <a:buClr>
                <a:srgbClr val="990033"/>
              </a:buClr>
              <a:buFont typeface="Wingdings" pitchFamily="2" charset="2"/>
              <a:buNone/>
            </a:pPr>
            <a:endParaRPr lang="sl-SI" dirty="0">
              <a:solidFill>
                <a:srgbClr val="660033"/>
              </a:solidFill>
            </a:endParaRPr>
          </a:p>
        </p:txBody>
      </p:sp>
      <p:pic>
        <p:nvPicPr>
          <p:cNvPr id="35843" name="Picture 3"/>
          <p:cNvPicPr>
            <a:picLocks noChangeAspect="1" noChangeArrowheads="1"/>
          </p:cNvPicPr>
          <p:nvPr/>
        </p:nvPicPr>
        <p:blipFill>
          <a:blip r:embed="rId3" cstate="print"/>
          <a:srcRect/>
          <a:stretch>
            <a:fillRect/>
          </a:stretch>
        </p:blipFill>
        <p:spPr bwMode="auto">
          <a:xfrm>
            <a:off x="500034" y="4365104"/>
            <a:ext cx="4248150" cy="2332037"/>
          </a:xfrm>
          <a:prstGeom prst="rect">
            <a:avLst/>
          </a:prstGeom>
          <a:noFill/>
          <a:ln w="9525">
            <a:noFill/>
            <a:miter lim="800000"/>
            <a:headEnd/>
            <a:tailEnd/>
          </a:ln>
        </p:spPr>
      </p:pic>
      <p:pic>
        <p:nvPicPr>
          <p:cNvPr id="35844" name="Picture 3"/>
          <p:cNvPicPr>
            <a:picLocks noChangeAspect="1" noChangeArrowheads="1"/>
          </p:cNvPicPr>
          <p:nvPr/>
        </p:nvPicPr>
        <p:blipFill>
          <a:blip r:embed="rId4" cstate="print"/>
          <a:srcRect/>
          <a:stretch>
            <a:fillRect/>
          </a:stretch>
        </p:blipFill>
        <p:spPr bwMode="auto">
          <a:xfrm>
            <a:off x="4858388" y="4290596"/>
            <a:ext cx="4032250" cy="2376488"/>
          </a:xfrm>
          <a:prstGeom prst="rect">
            <a:avLst/>
          </a:prstGeom>
          <a:noFill/>
          <a:ln w="9525">
            <a:noFill/>
            <a:miter lim="800000"/>
            <a:headEnd/>
            <a:tailEnd/>
          </a:ln>
        </p:spPr>
      </p:pic>
      <p:sp>
        <p:nvSpPr>
          <p:cNvPr id="5" name="Rectangle 4"/>
          <p:cNvSpPr/>
          <p:nvPr/>
        </p:nvSpPr>
        <p:spPr>
          <a:xfrm>
            <a:off x="642910" y="3014489"/>
            <a:ext cx="8001056"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sl-SI" sz="2400" b="1" dirty="0">
                <a:solidFill>
                  <a:srgbClr val="CC00FF"/>
                </a:solidFill>
                <a:latin typeface="Comic Sans MS" pitchFamily="66" charset="0"/>
              </a:rPr>
              <a:t>Oddaljenost najmanj 50 cm vendar ne toliko, da bi delavcu povzročal težave pri branju podatkov ali kakšne druge težave </a:t>
            </a:r>
            <a:endParaRPr lang="sl-SI" sz="2400" dirty="0">
              <a:solidFill>
                <a:srgbClr val="CC00FF"/>
              </a:solidFill>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Grp="1" noChangeAspect="1" noChangeArrowheads="1"/>
          </p:cNvPicPr>
          <p:nvPr>
            <p:ph idx="1"/>
          </p:nvPr>
        </p:nvPicPr>
        <p:blipFill>
          <a:blip r:embed="rId3" cstate="print"/>
          <a:srcRect/>
          <a:stretch>
            <a:fillRect/>
          </a:stretch>
        </p:blipFill>
        <p:spPr>
          <a:xfrm>
            <a:off x="547688" y="1214422"/>
            <a:ext cx="8047037" cy="346870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p:cNvSpPr/>
          <p:nvPr/>
        </p:nvSpPr>
        <p:spPr>
          <a:xfrm>
            <a:off x="1000100" y="4000504"/>
            <a:ext cx="7037504"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sl-SI" sz="3200" b="1" dirty="0">
                <a:latin typeface="Comic Sans MS" pitchFamily="66" charset="0"/>
              </a:rPr>
              <a:t>Pravilni položaj tipkovnice in miške</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Grp="1" noChangeAspect="1" noChangeArrowheads="1"/>
          </p:cNvPicPr>
          <p:nvPr>
            <p:ph idx="1"/>
          </p:nvPr>
        </p:nvPicPr>
        <p:blipFill>
          <a:blip r:embed="rId3" cstate="print"/>
          <a:stretch>
            <a:fillRect/>
          </a:stretch>
        </p:blipFill>
        <p:spPr>
          <a:xfrm>
            <a:off x="457200" y="2580292"/>
            <a:ext cx="8229600" cy="2565779"/>
          </a:xfrm>
          <a:noFill/>
        </p:spPr>
      </p:pic>
      <p:sp>
        <p:nvSpPr>
          <p:cNvPr id="43011" name="Rectangle 5"/>
          <p:cNvSpPr>
            <a:spLocks noChangeArrowheads="1"/>
          </p:cNvSpPr>
          <p:nvPr/>
        </p:nvSpPr>
        <p:spPr bwMode="auto">
          <a:xfrm>
            <a:off x="571473" y="765175"/>
            <a:ext cx="7858180" cy="107721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sl-SI" sz="3200" b="1" dirty="0">
                <a:latin typeface="Comic Sans MS" pitchFamily="66" charset="0"/>
              </a:rPr>
              <a:t>Taki drži zapestja lahko ustvarita kontaktni stres za tetive in tulec kite.</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4294967295"/>
          </p:nvPr>
        </p:nvSpPr>
        <p:spPr>
          <a:xfrm>
            <a:off x="323850" y="188913"/>
            <a:ext cx="8820150" cy="6480175"/>
          </a:xfrm>
        </p:spPr>
        <p:txBody>
          <a:bodyPr/>
          <a:lstStyle/>
          <a:p>
            <a:pPr algn="just" eaLnBrk="1" hangingPunct="1">
              <a:buFontTx/>
              <a:buNone/>
            </a:pPr>
            <a:r>
              <a:rPr lang="sl-SI" b="1" dirty="0">
                <a:solidFill>
                  <a:srgbClr val="CC00FF"/>
                </a:solidFill>
              </a:rPr>
              <a:t>   </a:t>
            </a:r>
            <a:r>
              <a:rPr lang="sl-SI" b="1" dirty="0">
                <a:solidFill>
                  <a:srgbClr val="CC00FF"/>
                </a:solidFill>
                <a:latin typeface="Comic Sans MS" pitchFamily="66" charset="0"/>
              </a:rPr>
              <a:t>Zaslon mora biti lahko gibljiv, tako da lahko delavec njegovo smer in naklon prilagodi v skladu z ergonomskimi zahtevami dela.</a:t>
            </a:r>
            <a:r>
              <a:rPr lang="sl-SI" b="1" dirty="0">
                <a:solidFill>
                  <a:srgbClr val="CC00FF"/>
                </a:solidFill>
              </a:rPr>
              <a:t> </a:t>
            </a:r>
          </a:p>
          <a:p>
            <a:pPr eaLnBrk="1" hangingPunct="1">
              <a:buFontTx/>
              <a:buNone/>
            </a:pPr>
            <a:endParaRPr lang="sl-SI" b="1" dirty="0">
              <a:solidFill>
                <a:srgbClr val="0000FF"/>
              </a:solidFill>
            </a:endParaRPr>
          </a:p>
          <a:p>
            <a:pPr eaLnBrk="1" hangingPunct="1">
              <a:buFontTx/>
              <a:buNone/>
            </a:pPr>
            <a:endParaRPr lang="sl-SI" b="1" dirty="0">
              <a:solidFill>
                <a:srgbClr val="0000FF"/>
              </a:solidFill>
            </a:endParaRPr>
          </a:p>
          <a:p>
            <a:pPr eaLnBrk="1" hangingPunct="1">
              <a:buFontTx/>
              <a:buNone/>
            </a:pPr>
            <a:endParaRPr lang="sl-SI" b="1" dirty="0">
              <a:solidFill>
                <a:srgbClr val="0000FF"/>
              </a:solidFill>
            </a:endParaRPr>
          </a:p>
          <a:p>
            <a:pPr eaLnBrk="1" hangingPunct="1">
              <a:buFontTx/>
              <a:buNone/>
            </a:pPr>
            <a:endParaRPr lang="sl-SI" b="1" dirty="0">
              <a:solidFill>
                <a:srgbClr val="0000FF"/>
              </a:solidFill>
            </a:endParaRPr>
          </a:p>
          <a:p>
            <a:pPr algn="just" eaLnBrk="1" hangingPunct="1">
              <a:buFontTx/>
              <a:buNone/>
            </a:pPr>
            <a:r>
              <a:rPr lang="sl-SI" b="1" dirty="0">
                <a:solidFill>
                  <a:srgbClr val="0000FF"/>
                </a:solidFill>
              </a:rPr>
              <a:t>   </a:t>
            </a:r>
            <a:r>
              <a:rPr lang="sl-SI" b="1" dirty="0">
                <a:solidFill>
                  <a:srgbClr val="0000FF"/>
                </a:solidFill>
                <a:latin typeface="Comic Sans MS" pitchFamily="66" charset="0"/>
              </a:rPr>
              <a:t>Zaslon ne sme biti postavljen</a:t>
            </a:r>
            <a:r>
              <a:rPr lang="sl-SI" b="1" dirty="0">
                <a:solidFill>
                  <a:srgbClr val="0000FF"/>
                </a:solidFill>
              </a:rPr>
              <a:t> </a:t>
            </a:r>
            <a:r>
              <a:rPr lang="sl-SI" b="1" dirty="0">
                <a:solidFill>
                  <a:srgbClr val="0000FF"/>
                </a:solidFill>
                <a:latin typeface="Comic Sans MS" pitchFamily="66" charset="0"/>
              </a:rPr>
              <a:t>prenizko, ker lahko povzroči večje ukrivljenje vratu in zgornjega dela hrbta in posledično neudobje v vratu in ramenih.</a:t>
            </a:r>
            <a:endParaRPr lang="sl-SI" sz="3000" b="1" dirty="0">
              <a:solidFill>
                <a:srgbClr val="663300"/>
              </a:solidFill>
            </a:endParaRPr>
          </a:p>
        </p:txBody>
      </p:sp>
      <p:pic>
        <p:nvPicPr>
          <p:cNvPr id="36867" name="Picture 4"/>
          <p:cNvPicPr>
            <a:picLocks noChangeAspect="1" noChangeArrowheads="1"/>
          </p:cNvPicPr>
          <p:nvPr/>
        </p:nvPicPr>
        <p:blipFill>
          <a:blip r:embed="rId3" cstate="print"/>
          <a:srcRect/>
          <a:stretch>
            <a:fillRect/>
          </a:stretch>
        </p:blipFill>
        <p:spPr bwMode="auto">
          <a:xfrm>
            <a:off x="684213" y="2349500"/>
            <a:ext cx="4702175" cy="2163763"/>
          </a:xfrm>
          <a:prstGeom prst="rect">
            <a:avLst/>
          </a:prstGeom>
          <a:noFill/>
          <a:ln w="9525">
            <a:noFill/>
            <a:miter lim="800000"/>
            <a:headEnd/>
            <a:tailEnd/>
          </a:ln>
        </p:spPr>
      </p:pic>
      <p:pic>
        <p:nvPicPr>
          <p:cNvPr id="36868" name="Picture 3"/>
          <p:cNvPicPr>
            <a:picLocks noChangeAspect="1" noChangeArrowheads="1"/>
          </p:cNvPicPr>
          <p:nvPr/>
        </p:nvPicPr>
        <p:blipFill>
          <a:blip r:embed="rId4" cstate="print"/>
          <a:srcRect/>
          <a:stretch>
            <a:fillRect/>
          </a:stretch>
        </p:blipFill>
        <p:spPr bwMode="auto">
          <a:xfrm>
            <a:off x="5651500" y="2349500"/>
            <a:ext cx="3041650" cy="2198688"/>
          </a:xfrm>
          <a:prstGeom prst="rect">
            <a:avLst/>
          </a:prstGeom>
          <a:noFill/>
          <a:ln w="9525">
            <a:noFill/>
            <a:miter lim="800000"/>
            <a:headEnd/>
            <a:tailEnd/>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4294967295"/>
          </p:nvPr>
        </p:nvSpPr>
        <p:spPr>
          <a:xfrm>
            <a:off x="0" y="115888"/>
            <a:ext cx="8928100" cy="6553200"/>
          </a:xfrm>
        </p:spPr>
        <p:style>
          <a:lnRef idx="1">
            <a:schemeClr val="accent3"/>
          </a:lnRef>
          <a:fillRef idx="2">
            <a:schemeClr val="accent3"/>
          </a:fillRef>
          <a:effectRef idx="1">
            <a:schemeClr val="accent3"/>
          </a:effectRef>
          <a:fontRef idx="minor">
            <a:schemeClr val="dk1"/>
          </a:fontRef>
        </p:style>
        <p:txBody>
          <a:bodyPr/>
          <a:lstStyle/>
          <a:p>
            <a:pPr marL="609600" indent="-609600" eaLnBrk="1" hangingPunct="1">
              <a:buClr>
                <a:srgbClr val="990033"/>
              </a:buClr>
              <a:buFont typeface="Wingdings" pitchFamily="2" charset="2"/>
              <a:buNone/>
            </a:pPr>
            <a:r>
              <a:rPr lang="sl-SI" sz="4000" b="1" dirty="0">
                <a:solidFill>
                  <a:srgbClr val="0000FF"/>
                </a:solidFill>
                <a:latin typeface="Comic Sans MS" pitchFamily="66" charset="0"/>
              </a:rPr>
              <a:t>  </a:t>
            </a:r>
            <a:endParaRPr lang="sl-SI" b="1" dirty="0">
              <a:solidFill>
                <a:srgbClr val="0000FF"/>
              </a:solidFill>
            </a:endParaRPr>
          </a:p>
          <a:p>
            <a:pPr marL="609600" indent="-609600" eaLnBrk="1" hangingPunct="1">
              <a:buClr>
                <a:srgbClr val="990033"/>
              </a:buClr>
              <a:buFont typeface="Wingdings" pitchFamily="2" charset="2"/>
              <a:buNone/>
            </a:pPr>
            <a:endParaRPr lang="sl-SI" b="1" dirty="0">
              <a:solidFill>
                <a:srgbClr val="0000FF"/>
              </a:solidFill>
            </a:endParaRPr>
          </a:p>
          <a:p>
            <a:pPr marL="609600" indent="-609600" eaLnBrk="1" hangingPunct="1">
              <a:buClr>
                <a:srgbClr val="990033"/>
              </a:buClr>
              <a:buFont typeface="Wingdings" pitchFamily="2" charset="2"/>
              <a:buNone/>
            </a:pPr>
            <a:endParaRPr lang="sl-SI" b="1" dirty="0">
              <a:solidFill>
                <a:srgbClr val="0000FF"/>
              </a:solidFill>
            </a:endParaRPr>
          </a:p>
          <a:p>
            <a:pPr marL="609600" indent="-609600" eaLnBrk="1" hangingPunct="1">
              <a:buClr>
                <a:srgbClr val="990033"/>
              </a:buClr>
              <a:buFont typeface="Wingdings" pitchFamily="2" charset="2"/>
              <a:buNone/>
            </a:pPr>
            <a:endParaRPr lang="sl-SI" b="1" dirty="0">
              <a:solidFill>
                <a:srgbClr val="0000FF"/>
              </a:solidFill>
            </a:endParaRPr>
          </a:p>
        </p:txBody>
      </p:sp>
      <p:pic>
        <p:nvPicPr>
          <p:cNvPr id="37891" name="Picture 2"/>
          <p:cNvPicPr>
            <a:picLocks noChangeAspect="1" noChangeArrowheads="1"/>
          </p:cNvPicPr>
          <p:nvPr/>
        </p:nvPicPr>
        <p:blipFill>
          <a:blip r:embed="rId3" cstate="print"/>
          <a:srcRect/>
          <a:stretch>
            <a:fillRect/>
          </a:stretch>
        </p:blipFill>
        <p:spPr bwMode="auto">
          <a:xfrm>
            <a:off x="5795963" y="188913"/>
            <a:ext cx="2952750" cy="2492375"/>
          </a:xfrm>
          <a:prstGeom prst="rect">
            <a:avLst/>
          </a:prstGeom>
          <a:noFill/>
          <a:ln w="9525">
            <a:noFill/>
            <a:miter lim="800000"/>
            <a:headEnd/>
            <a:tailEnd/>
          </a:ln>
        </p:spPr>
      </p:pic>
      <p:pic>
        <p:nvPicPr>
          <p:cNvPr id="37892" name="Picture 3"/>
          <p:cNvPicPr>
            <a:picLocks noChangeAspect="1" noChangeArrowheads="1"/>
          </p:cNvPicPr>
          <p:nvPr/>
        </p:nvPicPr>
        <p:blipFill>
          <a:blip r:embed="rId4" cstate="print"/>
          <a:srcRect/>
          <a:stretch>
            <a:fillRect/>
          </a:stretch>
        </p:blipFill>
        <p:spPr bwMode="auto">
          <a:xfrm>
            <a:off x="4932040" y="4354711"/>
            <a:ext cx="2229528" cy="2388995"/>
          </a:xfrm>
          <a:prstGeom prst="rect">
            <a:avLst/>
          </a:prstGeom>
          <a:noFill/>
          <a:ln w="9525">
            <a:noFill/>
            <a:miter lim="800000"/>
            <a:headEnd/>
            <a:tailEnd/>
          </a:ln>
        </p:spPr>
      </p:pic>
      <p:sp>
        <p:nvSpPr>
          <p:cNvPr id="37893" name="Rectangle 6"/>
          <p:cNvSpPr>
            <a:spLocks noChangeArrowheads="1"/>
          </p:cNvSpPr>
          <p:nvPr/>
        </p:nvSpPr>
        <p:spPr bwMode="auto">
          <a:xfrm>
            <a:off x="611188" y="2636838"/>
            <a:ext cx="7991475" cy="164352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spAutoFit/>
          </a:bodyPr>
          <a:lstStyle/>
          <a:p>
            <a:pPr algn="ctr"/>
            <a:r>
              <a:rPr lang="sl-SI" sz="2400" b="1" dirty="0">
                <a:solidFill>
                  <a:srgbClr val="009900"/>
                </a:solidFill>
                <a:latin typeface="Comic Sans MS" pitchFamily="66" charset="0"/>
              </a:rPr>
              <a:t>Opora za noge mora biti zagotovljena vsakemu delavcu, ki to želi.</a:t>
            </a:r>
          </a:p>
          <a:p>
            <a:pPr algn="ctr">
              <a:spcBef>
                <a:spcPct val="20000"/>
              </a:spcBef>
            </a:pPr>
            <a:r>
              <a:rPr lang="sl-SI" sz="2400" b="1" dirty="0">
                <a:solidFill>
                  <a:srgbClr val="0000FF"/>
                </a:solidFill>
                <a:latin typeface="Comic Sans MS" pitchFamily="66" charset="0"/>
              </a:rPr>
              <a:t>Naravna in/ali umetna osvetljenost prostora mora biti, če je le mogoče, 400 lx ± 100 lx.</a:t>
            </a:r>
          </a:p>
        </p:txBody>
      </p:sp>
      <p:pic>
        <p:nvPicPr>
          <p:cNvPr id="37894" name="Picture 7"/>
          <p:cNvPicPr>
            <a:picLocks noChangeAspect="1" noChangeArrowheads="1"/>
          </p:cNvPicPr>
          <p:nvPr/>
        </p:nvPicPr>
        <p:blipFill>
          <a:blip r:embed="rId5" cstate="print"/>
          <a:srcRect/>
          <a:stretch>
            <a:fillRect/>
          </a:stretch>
        </p:blipFill>
        <p:spPr bwMode="auto">
          <a:xfrm>
            <a:off x="1684505" y="4354711"/>
            <a:ext cx="3311773" cy="2342438"/>
          </a:xfrm>
          <a:prstGeom prst="rect">
            <a:avLst/>
          </a:prstGeom>
          <a:noFill/>
          <a:ln w="9525">
            <a:noFill/>
            <a:miter lim="800000"/>
            <a:headEnd/>
            <a:tailEnd/>
          </a:ln>
        </p:spPr>
      </p:pic>
      <p:pic>
        <p:nvPicPr>
          <p:cNvPr id="37895" name="Picture 3"/>
          <p:cNvPicPr>
            <a:picLocks noChangeAspect="1" noChangeArrowheads="1"/>
          </p:cNvPicPr>
          <p:nvPr/>
        </p:nvPicPr>
        <p:blipFill>
          <a:blip r:embed="rId6" cstate="print"/>
          <a:srcRect/>
          <a:stretch>
            <a:fillRect/>
          </a:stretch>
        </p:blipFill>
        <p:spPr bwMode="auto">
          <a:xfrm>
            <a:off x="468313" y="206375"/>
            <a:ext cx="4824412" cy="2297113"/>
          </a:xfrm>
          <a:prstGeom prst="rect">
            <a:avLst/>
          </a:prstGeom>
          <a:noFill/>
          <a:ln w="9525">
            <a:no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3"/>
          <p:cNvPicPr>
            <a:picLocks noGrp="1" noChangeAspect="1" noChangeArrowheads="1"/>
          </p:cNvPicPr>
          <p:nvPr>
            <p:ph sz="quarter" idx="1"/>
          </p:nvPr>
        </p:nvPicPr>
        <p:blipFill>
          <a:blip r:embed="rId3" cstate="print"/>
          <a:stretch>
            <a:fillRect/>
          </a:stretch>
        </p:blipFill>
        <p:spPr>
          <a:xfrm>
            <a:off x="960239" y="1600200"/>
            <a:ext cx="3032522" cy="2185988"/>
          </a:xfrm>
          <a:noFill/>
        </p:spPr>
      </p:pic>
      <p:sp>
        <p:nvSpPr>
          <p:cNvPr id="38914" name="Rectangle 2"/>
          <p:cNvSpPr>
            <a:spLocks noGrp="1" noChangeArrowheads="1"/>
          </p:cNvSpPr>
          <p:nvPr>
            <p:ph sz="quarter" idx="2"/>
          </p:nvPr>
        </p:nvSpPr>
        <p:spPr>
          <a:xfrm>
            <a:off x="179389" y="836712"/>
            <a:ext cx="8569076" cy="5832376"/>
          </a:xfrm>
        </p:spPr>
        <p:style>
          <a:lnRef idx="1">
            <a:schemeClr val="accent3"/>
          </a:lnRef>
          <a:fillRef idx="2">
            <a:schemeClr val="accent3"/>
          </a:fillRef>
          <a:effectRef idx="1">
            <a:schemeClr val="accent3"/>
          </a:effectRef>
          <a:fontRef idx="minor">
            <a:schemeClr val="dk1"/>
          </a:fontRef>
        </p:style>
        <p:txBody>
          <a:bodyPr>
            <a:normAutofit fontScale="92500"/>
          </a:bodyPr>
          <a:lstStyle/>
          <a:p>
            <a:pPr algn="just" eaLnBrk="1" hangingPunct="1">
              <a:spcBef>
                <a:spcPct val="50000"/>
              </a:spcBef>
              <a:buClr>
                <a:srgbClr val="990033"/>
              </a:buClr>
              <a:buFontTx/>
              <a:buBlip>
                <a:blip r:embed="rId4"/>
              </a:buBlip>
            </a:pPr>
            <a:r>
              <a:rPr lang="sl-SI" sz="3000" b="1" dirty="0">
                <a:solidFill>
                  <a:srgbClr val="CC00FF"/>
                </a:solidFill>
                <a:latin typeface="Comic Sans MS" pitchFamily="66" charset="0"/>
              </a:rPr>
              <a:t>Socialna izolacija (odtujitev) je lahko posledica dolgotrajnega nepretrganega dela z računalnikom.</a:t>
            </a:r>
            <a:r>
              <a:rPr lang="sl-SI" b="1" dirty="0">
                <a:solidFill>
                  <a:srgbClr val="CC00FF"/>
                </a:solidFill>
                <a:latin typeface="Comic Sans MS" pitchFamily="66" charset="0"/>
              </a:rPr>
              <a:t> </a:t>
            </a:r>
          </a:p>
          <a:p>
            <a:pPr eaLnBrk="1" hangingPunct="1">
              <a:spcBef>
                <a:spcPct val="50000"/>
              </a:spcBef>
              <a:buClr>
                <a:srgbClr val="990033"/>
              </a:buClr>
              <a:buFontTx/>
              <a:buNone/>
            </a:pPr>
            <a:endParaRPr lang="sl-SI" b="1" dirty="0">
              <a:solidFill>
                <a:srgbClr val="009900"/>
              </a:solidFill>
              <a:latin typeface="Comic Sans MS" pitchFamily="66" charset="0"/>
            </a:endParaRPr>
          </a:p>
          <a:p>
            <a:pPr eaLnBrk="1" hangingPunct="1">
              <a:spcBef>
                <a:spcPct val="50000"/>
              </a:spcBef>
              <a:buClr>
                <a:srgbClr val="990033"/>
              </a:buClr>
              <a:buFontTx/>
              <a:buNone/>
            </a:pPr>
            <a:endParaRPr lang="sl-SI" b="1" dirty="0">
              <a:solidFill>
                <a:srgbClr val="009900"/>
              </a:solidFill>
              <a:latin typeface="Comic Sans MS" pitchFamily="66" charset="0"/>
            </a:endParaRPr>
          </a:p>
          <a:p>
            <a:pPr eaLnBrk="1" hangingPunct="1">
              <a:spcBef>
                <a:spcPct val="50000"/>
              </a:spcBef>
              <a:buClr>
                <a:srgbClr val="990033"/>
              </a:buClr>
              <a:buFontTx/>
              <a:buNone/>
            </a:pPr>
            <a:endParaRPr lang="sl-SI" sz="1200" b="1" dirty="0">
              <a:solidFill>
                <a:srgbClr val="009900"/>
              </a:solidFill>
              <a:latin typeface="Comic Sans MS" pitchFamily="66" charset="0"/>
            </a:endParaRPr>
          </a:p>
          <a:p>
            <a:pPr algn="just" eaLnBrk="1" hangingPunct="1">
              <a:spcBef>
                <a:spcPct val="50000"/>
              </a:spcBef>
              <a:buClr>
                <a:srgbClr val="990033"/>
              </a:buClr>
              <a:buFontTx/>
              <a:buBlip>
                <a:blip r:embed="rId4"/>
              </a:buBlip>
            </a:pPr>
            <a:r>
              <a:rPr lang="sl-SI" sz="3000" b="1" dirty="0">
                <a:solidFill>
                  <a:srgbClr val="009900"/>
                </a:solidFill>
                <a:latin typeface="Comic Sans MS" pitchFamily="66" charset="0"/>
              </a:rPr>
              <a:t>To zmanjšuje možnost za izmenjavo mnenj in sproščen pogovor s sodelavci.</a:t>
            </a:r>
          </a:p>
          <a:p>
            <a:pPr algn="just" eaLnBrk="1" hangingPunct="1">
              <a:spcBef>
                <a:spcPct val="50000"/>
              </a:spcBef>
              <a:buClr>
                <a:srgbClr val="990033"/>
              </a:buClr>
              <a:buFontTx/>
              <a:buBlip>
                <a:blip r:embed="rId4"/>
              </a:buBlip>
            </a:pPr>
            <a:r>
              <a:rPr lang="sl-SI" sz="3000" b="1" dirty="0">
                <a:solidFill>
                  <a:srgbClr val="0000FF"/>
                </a:solidFill>
                <a:latin typeface="Comic Sans MS" pitchFamily="66" charset="0"/>
              </a:rPr>
              <a:t>Vedno teže je dobiti (tudi) strokovno pomoč od sodelavcev,če socialne povezave niso uzpostavljene,če je človek človeku tujec.</a:t>
            </a:r>
          </a:p>
        </p:txBody>
      </p:sp>
      <p:sp>
        <p:nvSpPr>
          <p:cNvPr id="38915" name="Rectangle 4"/>
          <p:cNvSpPr>
            <a:spLocks noChangeArrowheads="1"/>
          </p:cNvSpPr>
          <p:nvPr/>
        </p:nvSpPr>
        <p:spPr bwMode="auto">
          <a:xfrm>
            <a:off x="179512" y="175399"/>
            <a:ext cx="8568952" cy="6413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ct val="20000"/>
              </a:spcBef>
            </a:pPr>
            <a:r>
              <a:rPr lang="sl-SI" sz="3600" b="1" dirty="0">
                <a:solidFill>
                  <a:srgbClr val="0000FF"/>
                </a:solidFill>
                <a:latin typeface="Comic Sans MS" pitchFamily="66" charset="0"/>
              </a:rPr>
              <a:t>Socialna interakcija na delu</a:t>
            </a:r>
            <a:r>
              <a:rPr lang="sl-SI" b="1" dirty="0">
                <a:latin typeface="Comic Sans MS" pitchFamily="66" charset="0"/>
              </a:rPr>
              <a:t> </a:t>
            </a:r>
          </a:p>
        </p:txBody>
      </p:sp>
    </p:spTree>
  </p:cSld>
  <p:clrMapOvr>
    <a:masterClrMapping/>
  </p:clrMapOvr>
  <p:transition>
    <p:wheel spokes="3"/>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Grp="1" noChangeAspect="1" noChangeArrowheads="1"/>
          </p:cNvPicPr>
          <p:nvPr>
            <p:ph sz="quarter" idx="1"/>
          </p:nvPr>
        </p:nvPicPr>
        <p:blipFill>
          <a:blip r:embed="rId3" cstate="print"/>
          <a:srcRect/>
          <a:stretch>
            <a:fillRect/>
          </a:stretch>
        </p:blipFill>
        <p:spPr>
          <a:xfrm>
            <a:off x="1547664" y="260648"/>
            <a:ext cx="6120284" cy="3640683"/>
          </a:xfrm>
          <a:noFill/>
        </p:spPr>
      </p:pic>
      <p:sp>
        <p:nvSpPr>
          <p:cNvPr id="39938" name="Rectangle 3"/>
          <p:cNvSpPr>
            <a:spLocks noGrp="1" noChangeArrowheads="1"/>
          </p:cNvSpPr>
          <p:nvPr>
            <p:ph type="body" sz="half" idx="3"/>
          </p:nvPr>
        </p:nvSpPr>
        <p:spPr>
          <a:xfrm>
            <a:off x="323528" y="3933056"/>
            <a:ext cx="8569200" cy="280831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noAutofit/>
          </a:bodyPr>
          <a:lstStyle/>
          <a:p>
            <a:pPr marL="0" indent="0" algn="ctr">
              <a:buNone/>
            </a:pPr>
            <a:r>
              <a:rPr lang="sl-SI" sz="2400" b="1" dirty="0">
                <a:solidFill>
                  <a:srgbClr val="008000"/>
                </a:solidFill>
                <a:latin typeface="Comic Sans MS" panose="030F0702030302020204" pitchFamily="66" charset="0"/>
              </a:rPr>
              <a:t>Kdaj pa kdaj moramo zapustiti delovno mesto in narediti nekaj raztegovalnih vaj ali narediti kakšno nalogo, ki nas bo oddaljila od računalnika npr.</a:t>
            </a:r>
          </a:p>
          <a:p>
            <a:pPr marL="0" indent="0" algn="ctr">
              <a:buNone/>
            </a:pPr>
            <a:endParaRPr lang="sl-SI" sz="1600" dirty="0">
              <a:latin typeface="Comic Sans MS" panose="030F0702030302020204" pitchFamily="66" charset="0"/>
            </a:endParaRPr>
          </a:p>
          <a:p>
            <a:pPr lvl="0"/>
            <a:r>
              <a:rPr lang="sl-SI" sz="2400" b="1" dirty="0">
                <a:solidFill>
                  <a:srgbClr val="0000FF"/>
                </a:solidFill>
                <a:latin typeface="Comic Sans MS" panose="030F0702030302020204" pitchFamily="66" charset="0"/>
              </a:rPr>
              <a:t>damo papir v tiskalnik,</a:t>
            </a:r>
            <a:endParaRPr lang="sl-SI" sz="2400" dirty="0">
              <a:solidFill>
                <a:srgbClr val="0000FF"/>
              </a:solidFill>
              <a:latin typeface="Comic Sans MS" panose="030F0702030302020204" pitchFamily="66" charset="0"/>
            </a:endParaRPr>
          </a:p>
          <a:p>
            <a:pPr lvl="0"/>
            <a:r>
              <a:rPr lang="sl-SI" sz="2400" b="1" dirty="0">
                <a:solidFill>
                  <a:srgbClr val="0000FF"/>
                </a:solidFill>
                <a:latin typeface="Comic Sans MS" panose="030F0702030302020204" pitchFamily="66" charset="0"/>
              </a:rPr>
              <a:t>vzamemo natisnjen papir iz tiskalnika, </a:t>
            </a:r>
            <a:endParaRPr lang="sl-SI" sz="2400" dirty="0">
              <a:solidFill>
                <a:srgbClr val="0000FF"/>
              </a:solidFill>
              <a:latin typeface="Comic Sans MS" panose="030F0702030302020204" pitchFamily="66" charset="0"/>
            </a:endParaRPr>
          </a:p>
          <a:p>
            <a:pPr lvl="0"/>
            <a:r>
              <a:rPr lang="sl-SI" sz="2400" b="1" dirty="0">
                <a:solidFill>
                  <a:srgbClr val="0000FF"/>
                </a:solidFill>
                <a:latin typeface="Comic Sans MS" panose="030F0702030302020204" pitchFamily="66" charset="0"/>
              </a:rPr>
              <a:t>pojdemo po kozarec vode itd.</a:t>
            </a:r>
            <a:endParaRPr lang="sl-SI" sz="2400" dirty="0">
              <a:solidFill>
                <a:srgbClr val="0000FF"/>
              </a:solidFill>
              <a:latin typeface="Comic Sans MS" panose="030F0702030302020204" pitchFamily="66" charset="0"/>
            </a:endParaRPr>
          </a:p>
        </p:txBody>
      </p:sp>
    </p:spTree>
  </p:cSld>
  <p:clrMapOvr>
    <a:masterClrMapping/>
  </p:clrMapOvr>
  <p:transition>
    <p:wheel spokes="3"/>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p:cNvPicPr>
            <a:picLocks noGrp="1" noChangeAspect="1" noChangeArrowheads="1"/>
          </p:cNvPicPr>
          <p:nvPr>
            <p:ph type="body" idx="4294967295"/>
          </p:nvPr>
        </p:nvPicPr>
        <p:blipFill>
          <a:blip r:embed="rId3" cstate="print"/>
          <a:srcRect/>
          <a:stretch>
            <a:fillRect/>
          </a:stretch>
        </p:blipFill>
        <p:spPr>
          <a:xfrm>
            <a:off x="255588" y="825500"/>
            <a:ext cx="8888412" cy="583565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7459" name="Rectangle 4"/>
          <p:cNvSpPr>
            <a:spLocks noChangeArrowheads="1"/>
          </p:cNvSpPr>
          <p:nvPr/>
        </p:nvSpPr>
        <p:spPr bwMode="auto">
          <a:xfrm>
            <a:off x="107504" y="109250"/>
            <a:ext cx="8928991" cy="6866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80000"/>
              </a:lnSpc>
              <a:spcBef>
                <a:spcPct val="50000"/>
              </a:spcBef>
              <a:buClr>
                <a:srgbClr val="008000"/>
              </a:buClr>
              <a:buFont typeface="Wingdings" pitchFamily="2" charset="2"/>
              <a:buNone/>
            </a:pPr>
            <a:r>
              <a:rPr lang="sl-SI" altLang="zh-CN" sz="2400" b="1" dirty="0">
                <a:solidFill>
                  <a:schemeClr val="tx1"/>
                </a:solidFill>
                <a:latin typeface="Comic Sans MS" pitchFamily="66" charset="0"/>
              </a:rPr>
              <a:t>Vrste preventivnih zdravstvenih pregledov: Pravilniku o preventivnih zdravstvenih pregledih delavcev</a:t>
            </a:r>
          </a:p>
        </p:txBody>
      </p:sp>
      <p:pic>
        <p:nvPicPr>
          <p:cNvPr id="6148" name="Picture 4" descr="http://www.lovse.si/portals/lovse/Images/doktorj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940602"/>
            <a:ext cx="2751460" cy="183316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938940"/>
            <a:ext cx="2979715" cy="1834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73825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stretch>
            <a:fillRect/>
          </a:stretch>
        </p:blipFill>
        <p:spPr bwMode="auto">
          <a:xfrm>
            <a:off x="2705100" y="2034381"/>
            <a:ext cx="3733800" cy="3657600"/>
          </a:xfrm>
          <a:prstGeom prst="rect">
            <a:avLst/>
          </a:prstGeom>
          <a:noFill/>
          <a:ln w="9525">
            <a:noFill/>
            <a:miter lim="800000"/>
            <a:headEnd/>
            <a:tailEnd/>
          </a:ln>
          <a:effectLst/>
        </p:spPr>
      </p:pic>
      <p:sp>
        <p:nvSpPr>
          <p:cNvPr id="4" name="Rectangle 3"/>
          <p:cNvSpPr/>
          <p:nvPr/>
        </p:nvSpPr>
        <p:spPr>
          <a:xfrm>
            <a:off x="500034" y="142852"/>
            <a:ext cx="821537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sl-SI" sz="2400" b="1" dirty="0">
                <a:solidFill>
                  <a:schemeClr val="tx1"/>
                </a:solidFill>
                <a:latin typeface="Comic Sans MS" pitchFamily="66" charset="0"/>
              </a:rPr>
              <a:t>Vzemite si nekaj časa in si oglejte svoje delovno mesto. Če želite ustvariti udobno delovno mesto, poskusite s predlogi, kot jih prikazuje slika.</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428596" y="218340"/>
            <a:ext cx="8429684" cy="6282793"/>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96" y="218340"/>
            <a:ext cx="818197" cy="75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03124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509588"/>
            <a:ext cx="7829550" cy="58388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336609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576263" y="238125"/>
            <a:ext cx="7991475" cy="638175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56380"/>
            <a:ext cx="675300" cy="62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88713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428596" y="214290"/>
            <a:ext cx="8572560" cy="6591323"/>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30"/>
            <a:ext cx="605408" cy="556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4640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285720" y="476672"/>
            <a:ext cx="8572560" cy="581438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20" y="686445"/>
            <a:ext cx="903403" cy="83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00564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a:stretch>
            <a:fillRect/>
          </a:stretch>
        </p:blipFill>
        <p:spPr bwMode="auto">
          <a:xfrm>
            <a:off x="285720" y="428604"/>
            <a:ext cx="8643998" cy="603926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20" y="428604"/>
            <a:ext cx="749424" cy="689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11279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361344" y="410742"/>
            <a:ext cx="8540809" cy="629604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5" y="446467"/>
            <a:ext cx="659293" cy="606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943744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srcRect/>
          <a:stretch>
            <a:fillRect/>
          </a:stretch>
        </p:blipFill>
        <p:spPr bwMode="auto">
          <a:xfrm>
            <a:off x="1214414" y="259822"/>
            <a:ext cx="7000924" cy="647415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714" y="332656"/>
            <a:ext cx="533400"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668597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a:stretch>
            <a:fillRect/>
          </a:stretch>
        </p:blipFill>
        <p:spPr bwMode="auto">
          <a:xfrm>
            <a:off x="2699792" y="212245"/>
            <a:ext cx="4083936" cy="102372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1747" name="Picture 3"/>
          <p:cNvPicPr>
            <a:picLocks noChangeAspect="1" noChangeArrowheads="1"/>
          </p:cNvPicPr>
          <p:nvPr/>
        </p:nvPicPr>
        <p:blipFill>
          <a:blip r:embed="rId4"/>
          <a:srcRect/>
          <a:stretch>
            <a:fillRect/>
          </a:stretch>
        </p:blipFill>
        <p:spPr bwMode="auto">
          <a:xfrm>
            <a:off x="1695428" y="1243183"/>
            <a:ext cx="5976954" cy="548936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28" y="1235968"/>
            <a:ext cx="533400"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2977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idx="4294967295"/>
          </p:nvPr>
        </p:nvSpPr>
        <p:spPr>
          <a:xfrm>
            <a:off x="285750" y="103188"/>
            <a:ext cx="8858250" cy="663892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lstStyle/>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lvl="2" eaLnBrk="1" hangingPunct="1">
              <a:lnSpc>
                <a:spcPct val="80000"/>
              </a:lnSpc>
              <a:buFontTx/>
              <a:buNone/>
            </a:pPr>
            <a:endParaRPr lang="sl-SI" altLang="zh-CN" sz="1600" b="1" dirty="0">
              <a:solidFill>
                <a:srgbClr val="009900"/>
              </a:solidFill>
              <a:latin typeface="Comic Sans MS" pitchFamily="66" charset="0"/>
            </a:endParaRPr>
          </a:p>
          <a:p>
            <a:pPr marL="609600" indent="-609600" eaLnBrk="1" hangingPunct="1">
              <a:lnSpc>
                <a:spcPct val="80000"/>
              </a:lnSpc>
              <a:buFontTx/>
              <a:buNone/>
            </a:pPr>
            <a:endParaRPr lang="sl-SI" b="1" dirty="0">
              <a:solidFill>
                <a:srgbClr val="0000FF"/>
              </a:solidFill>
              <a:latin typeface="Comic Sans MS" pitchFamily="66" charset="0"/>
            </a:endParaRPr>
          </a:p>
        </p:txBody>
      </p:sp>
      <p:sp>
        <p:nvSpPr>
          <p:cNvPr id="2" name="Rectangle 1"/>
          <p:cNvSpPr/>
          <p:nvPr/>
        </p:nvSpPr>
        <p:spPr>
          <a:xfrm>
            <a:off x="179512" y="227155"/>
            <a:ext cx="8784976" cy="6124754"/>
          </a:xfrm>
          <a:prstGeom prst="rect">
            <a:avLst/>
          </a:prstGeom>
        </p:spPr>
        <p:txBody>
          <a:bodyPr wrap="square">
            <a:spAutoFit/>
          </a:bodyPr>
          <a:lstStyle/>
          <a:p>
            <a:pPr algn="just"/>
            <a:r>
              <a:rPr lang="sl-SI" sz="3200" b="1" dirty="0">
                <a:solidFill>
                  <a:srgbClr val="CC00FF"/>
                </a:solidFill>
                <a:latin typeface="Comic Sans MS" panose="030F0702030302020204" pitchFamily="66" charset="0"/>
              </a:rPr>
              <a:t>Zdravstveno varstvo delavcev </a:t>
            </a:r>
          </a:p>
          <a:p>
            <a:pPr algn="just"/>
            <a:r>
              <a:rPr lang="sl-SI" sz="2800" b="1" dirty="0">
                <a:solidFill>
                  <a:srgbClr val="CC00FF"/>
                </a:solidFill>
                <a:latin typeface="Comic Sans MS" panose="030F0702030302020204" pitchFamily="66" charset="0"/>
              </a:rPr>
              <a:t> </a:t>
            </a:r>
          </a:p>
          <a:p>
            <a:pPr algn="just"/>
            <a:r>
              <a:rPr lang="sl-SI" sz="2800" b="1" dirty="0">
                <a:solidFill>
                  <a:srgbClr val="0000FF"/>
                </a:solidFill>
                <a:latin typeface="Comic Sans MS" panose="030F0702030302020204" pitchFamily="66" charset="0"/>
              </a:rPr>
              <a:t>V letu 2016 so inšpektorji pri nadzorih na področju zagotavljanja zdravstvenega varstva ugotovili 3946 kršitev. </a:t>
            </a:r>
          </a:p>
          <a:p>
            <a:pPr algn="just"/>
            <a:endParaRPr lang="sl-SI" sz="2800" b="1" dirty="0">
              <a:solidFill>
                <a:srgbClr val="CC00FF"/>
              </a:solidFill>
              <a:latin typeface="Comic Sans MS" panose="030F0702030302020204" pitchFamily="66" charset="0"/>
            </a:endParaRPr>
          </a:p>
          <a:p>
            <a:pPr algn="just"/>
            <a:r>
              <a:rPr lang="sl-SI" sz="2800" b="1" dirty="0">
                <a:solidFill>
                  <a:srgbClr val="CC00FF"/>
                </a:solidFill>
                <a:latin typeface="Comic Sans MS" panose="030F0702030302020204" pitchFamily="66" charset="0"/>
              </a:rPr>
              <a:t>Največji delež kršitev je neizvajanje zdravstvenih pregledov delavcev (predhodnih kot obdobnih), ugotovili so v:</a:t>
            </a:r>
          </a:p>
          <a:p>
            <a:pPr algn="just"/>
            <a:endParaRPr lang="sl-SI" sz="2800" b="1" dirty="0">
              <a:solidFill>
                <a:srgbClr val="CC00FF"/>
              </a:solidFill>
              <a:latin typeface="Comic Sans MS" panose="030F0702030302020204" pitchFamily="66" charset="0"/>
            </a:endParaRPr>
          </a:p>
          <a:p>
            <a:pPr marL="457200" indent="-457200" algn="just">
              <a:buFont typeface="Wingdings" panose="05000000000000000000" pitchFamily="2" charset="2"/>
              <a:buChar char="ü"/>
            </a:pPr>
            <a:r>
              <a:rPr lang="sl-SI" sz="2800" b="1" dirty="0">
                <a:latin typeface="Comic Sans MS" panose="030F0702030302020204" pitchFamily="66" charset="0"/>
              </a:rPr>
              <a:t>2016: 1493 primerov</a:t>
            </a:r>
            <a:r>
              <a:rPr lang="sl-SI" sz="2800" b="1" dirty="0">
                <a:solidFill>
                  <a:srgbClr val="CC00FF"/>
                </a:solidFill>
                <a:latin typeface="Comic Sans MS" panose="030F0702030302020204" pitchFamily="66" charset="0"/>
              </a:rPr>
              <a:t>; </a:t>
            </a:r>
          </a:p>
          <a:p>
            <a:pPr marL="457200" indent="-457200" algn="just">
              <a:buFont typeface="Wingdings" panose="05000000000000000000" pitchFamily="2" charset="2"/>
              <a:buChar char="ü"/>
            </a:pPr>
            <a:r>
              <a:rPr lang="sl-SI" sz="2800" b="1" dirty="0">
                <a:solidFill>
                  <a:srgbClr val="0000FF"/>
                </a:solidFill>
                <a:latin typeface="Comic Sans MS" panose="030F0702030302020204" pitchFamily="66" charset="0"/>
              </a:rPr>
              <a:t>2015: 1230 primerov</a:t>
            </a:r>
            <a:r>
              <a:rPr lang="sl-SI" sz="2800" b="1" dirty="0">
                <a:solidFill>
                  <a:srgbClr val="CC00FF"/>
                </a:solidFill>
                <a:latin typeface="Comic Sans MS" panose="030F0702030302020204" pitchFamily="66" charset="0"/>
              </a:rPr>
              <a:t>; </a:t>
            </a:r>
          </a:p>
          <a:p>
            <a:pPr marL="457200" indent="-457200" algn="just">
              <a:buFont typeface="Wingdings" panose="05000000000000000000" pitchFamily="2" charset="2"/>
              <a:buChar char="ü"/>
            </a:pPr>
            <a:r>
              <a:rPr lang="sl-SI" sz="2800" b="1" dirty="0">
                <a:solidFill>
                  <a:srgbClr val="008000"/>
                </a:solidFill>
                <a:latin typeface="Comic Sans MS" panose="030F0702030302020204" pitchFamily="66" charset="0"/>
              </a:rPr>
              <a:t>2014: 1064 primerov</a:t>
            </a:r>
            <a:r>
              <a:rPr lang="sl-SI" sz="2800" b="1" dirty="0">
                <a:latin typeface="Comic Sans MS" panose="030F0702030302020204" pitchFamily="66" charset="0"/>
              </a:rPr>
              <a:t>.</a:t>
            </a:r>
            <a:r>
              <a:rPr lang="sl-SI" sz="2800" b="1" dirty="0">
                <a:solidFill>
                  <a:srgbClr val="CC00FF"/>
                </a:solidFill>
                <a:latin typeface="Comic Sans MS" panose="030F0702030302020204" pitchFamily="66" charset="0"/>
              </a:rPr>
              <a:t> </a:t>
            </a:r>
          </a:p>
          <a:p>
            <a:pPr algn="just"/>
            <a:endParaRPr lang="sl-SI" sz="2400" b="1" dirty="0">
              <a:solidFill>
                <a:srgbClr val="CC00FF"/>
              </a:solidFill>
              <a:latin typeface="Comic Sans MS" panose="030F0702030302020204" pitchFamily="66" charset="0"/>
            </a:endParaRPr>
          </a:p>
        </p:txBody>
      </p:sp>
    </p:spTree>
    <p:extLst>
      <p:ext uri="{BB962C8B-B14F-4D97-AF65-F5344CB8AC3E}">
        <p14:creationId xmlns:p14="http://schemas.microsoft.com/office/powerpoint/2010/main" val="241148798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500034" y="357166"/>
            <a:ext cx="8377163" cy="585788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68" y="357166"/>
            <a:ext cx="605408" cy="556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39477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25" y="44624"/>
            <a:ext cx="8802563" cy="65556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sl-SI" sz="2400" b="1" dirty="0">
                <a:latin typeface="Comic Sans MS" panose="030F0702030302020204" pitchFamily="66" charset="0"/>
                <a:hlinkClick r:id="rId3"/>
              </a:rPr>
              <a:t>Napo se giblje varno</a:t>
            </a:r>
            <a:endParaRPr lang="sl-SI" sz="2400" b="1" dirty="0">
              <a:latin typeface="Comic Sans MS" panose="030F0702030302020204" pitchFamily="66" charset="0"/>
            </a:endParaRPr>
          </a:p>
          <a:p>
            <a:pPr algn="just"/>
            <a:endParaRPr lang="sl-SI" sz="1600" b="1" dirty="0">
              <a:latin typeface="Comic Sans MS" panose="030F0702030302020204" pitchFamily="66" charset="0"/>
            </a:endParaRPr>
          </a:p>
          <a:p>
            <a:pPr algn="just"/>
            <a:r>
              <a:rPr lang="sl-SI" sz="2200" b="1" dirty="0">
                <a:latin typeface="Comic Sans MS" panose="030F0702030302020204" pitchFamily="66" charset="0"/>
              </a:rPr>
              <a:t>Film se osredotoča na transport na delovnem mestu. </a:t>
            </a:r>
          </a:p>
          <a:p>
            <a:pPr algn="just"/>
            <a:endParaRPr lang="sl-SI" sz="1000" b="1" dirty="0">
              <a:latin typeface="Comic Sans MS" panose="030F0702030302020204" pitchFamily="66" charset="0"/>
            </a:endParaRPr>
          </a:p>
          <a:p>
            <a:pPr algn="just"/>
            <a:r>
              <a:rPr lang="sl-SI" sz="2200" b="1" dirty="0">
                <a:latin typeface="Comic Sans MS" panose="030F0702030302020204" pitchFamily="66" charset="0"/>
              </a:rPr>
              <a:t>Glavni poudarek filma je na varni uporabi viličarja, kakor tudi na drugih oblikah notranjega in zunanjega transporta.</a:t>
            </a:r>
          </a:p>
          <a:p>
            <a:pPr algn="just"/>
            <a:endParaRPr lang="sl-SI" sz="1000" b="1" dirty="0">
              <a:latin typeface="Comic Sans MS" panose="030F0702030302020204" pitchFamily="66" charset="0"/>
            </a:endParaRPr>
          </a:p>
          <a:p>
            <a:pPr algn="just"/>
            <a:r>
              <a:rPr lang="sl-SI" sz="2200" b="1" dirty="0">
                <a:latin typeface="Comic Sans MS" panose="030F0702030302020204" pitchFamily="66" charset="0"/>
              </a:rPr>
              <a:t>Film vključuje prizore v zvezi z varnostjo na delovnih mestih, varnostjo ljudi, varnostjo transportnih sredstev, vzdrževanjem, vidljivostjo, vzvratno vožnjo ter nakladanjem in razkladanjem tovora. </a:t>
            </a:r>
          </a:p>
          <a:p>
            <a:pPr algn="just"/>
            <a:endParaRPr lang="sl-SI" sz="1000" b="1" dirty="0">
              <a:latin typeface="Comic Sans MS" panose="030F0702030302020204" pitchFamily="66" charset="0"/>
            </a:endParaRPr>
          </a:p>
          <a:p>
            <a:pPr algn="just"/>
            <a:r>
              <a:rPr lang="sl-SI" sz="2200" b="1" dirty="0">
                <a:latin typeface="Comic Sans MS" panose="030F0702030302020204" pitchFamily="66" charset="0"/>
              </a:rPr>
              <a:t>Glavno sporočilo filma je, da mora biti transport na delovnem mestu dobro organiziran in dobro upravljan. </a:t>
            </a:r>
          </a:p>
          <a:p>
            <a:pPr algn="just"/>
            <a:endParaRPr lang="sl-SI" sz="1000" b="1" dirty="0">
              <a:latin typeface="Comic Sans MS" panose="030F0702030302020204" pitchFamily="66" charset="0"/>
            </a:endParaRPr>
          </a:p>
          <a:p>
            <a:pPr algn="just"/>
            <a:r>
              <a:rPr lang="sl-SI" sz="2200" b="1" dirty="0">
                <a:latin typeface="Comic Sans MS" panose="030F0702030302020204" pitchFamily="66" charset="0"/>
              </a:rPr>
              <a:t>To zahteva od vodilnih delavcev načrtovanje transportnega sistema, njegovo uvedbo in nadzorovanje, pa tudi izvedbo postopka ocenjevanja tveganj, da se določijo nevarnosti in tveganja ter izvedejo ustrezni ukrepi. </a:t>
            </a:r>
          </a:p>
          <a:p>
            <a:pPr algn="just"/>
            <a:endParaRPr lang="sl-SI" sz="1000" b="1" dirty="0">
              <a:latin typeface="Comic Sans MS" panose="030F0702030302020204" pitchFamily="66" charset="0"/>
            </a:endParaRPr>
          </a:p>
          <a:p>
            <a:pPr algn="just"/>
            <a:r>
              <a:rPr lang="sl-SI" sz="2200" b="1" dirty="0">
                <a:latin typeface="Comic Sans MS" panose="030F0702030302020204" pitchFamily="66" charset="0"/>
              </a:rPr>
              <a:t>Prav tako je pomembno pravilno ravnanje zaposlenih, ki morajo biti ustrezno usposobljeni in nadzirani. </a:t>
            </a:r>
          </a:p>
        </p:txBody>
      </p:sp>
    </p:spTree>
    <p:extLst>
      <p:ext uri="{BB962C8B-B14F-4D97-AF65-F5344CB8AC3E}">
        <p14:creationId xmlns:p14="http://schemas.microsoft.com/office/powerpoint/2010/main" val="1024635324"/>
      </p:ext>
    </p:extLst>
  </p:cSld>
  <p:clrMapOvr>
    <a:masterClrMapping/>
  </p:clrMapOvr>
  <p:transition/>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6206</TotalTime>
  <Words>4033</Words>
  <Application>Microsoft Office PowerPoint</Application>
  <PresentationFormat>Diaprojekcija na zaslonu (4:3)</PresentationFormat>
  <Paragraphs>776</Paragraphs>
  <Slides>91</Slides>
  <Notes>84</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91</vt:i4>
      </vt:variant>
    </vt:vector>
  </HeadingPairs>
  <TitlesOfParts>
    <vt:vector size="96" baseType="lpstr">
      <vt:lpstr>Arial</vt:lpstr>
      <vt:lpstr>Calibri</vt:lpstr>
      <vt:lpstr>Comic Sans MS</vt:lpstr>
      <vt:lpstr>Wingdings</vt: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Tomaž Lužnik</dc:creator>
  <cp:lastModifiedBy>Muharem Husić</cp:lastModifiedBy>
  <cp:revision>447</cp:revision>
  <cp:lastPrinted>2015-08-29T09:40:29Z</cp:lastPrinted>
  <dcterms:created xsi:type="dcterms:W3CDTF">2011-10-04T12:16:27Z</dcterms:created>
  <dcterms:modified xsi:type="dcterms:W3CDTF">2020-10-14T08:01:03Z</dcterms:modified>
</cp:coreProperties>
</file>