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00"/>
  </p:notesMasterIdLst>
  <p:handoutMasterIdLst>
    <p:handoutMasterId r:id="rId101"/>
  </p:handoutMasterIdLst>
  <p:sldIdLst>
    <p:sldId id="1533" r:id="rId2"/>
    <p:sldId id="1650" r:id="rId3"/>
    <p:sldId id="1531" r:id="rId4"/>
    <p:sldId id="1651" r:id="rId5"/>
    <p:sldId id="592" r:id="rId6"/>
    <p:sldId id="593" r:id="rId7"/>
    <p:sldId id="1652" r:id="rId8"/>
    <p:sldId id="1653" r:id="rId9"/>
    <p:sldId id="1654" r:id="rId10"/>
    <p:sldId id="595" r:id="rId11"/>
    <p:sldId id="596" r:id="rId12"/>
    <p:sldId id="1536" r:id="rId13"/>
    <p:sldId id="1655" r:id="rId14"/>
    <p:sldId id="1537" r:id="rId15"/>
    <p:sldId id="1538" r:id="rId16"/>
    <p:sldId id="597" r:id="rId17"/>
    <p:sldId id="598" r:id="rId18"/>
    <p:sldId id="601" r:id="rId19"/>
    <p:sldId id="602" r:id="rId20"/>
    <p:sldId id="1562" r:id="rId21"/>
    <p:sldId id="1563" r:id="rId22"/>
    <p:sldId id="1542" r:id="rId23"/>
    <p:sldId id="603" r:id="rId24"/>
    <p:sldId id="604" r:id="rId25"/>
    <p:sldId id="605" r:id="rId26"/>
    <p:sldId id="606" r:id="rId27"/>
    <p:sldId id="607" r:id="rId28"/>
    <p:sldId id="608" r:id="rId29"/>
    <p:sldId id="609" r:id="rId30"/>
    <p:sldId id="610" r:id="rId31"/>
    <p:sldId id="1561" r:id="rId32"/>
    <p:sldId id="612" r:id="rId33"/>
    <p:sldId id="613" r:id="rId34"/>
    <p:sldId id="614" r:id="rId35"/>
    <p:sldId id="615" r:id="rId36"/>
    <p:sldId id="616" r:id="rId37"/>
    <p:sldId id="617" r:id="rId38"/>
    <p:sldId id="618" r:id="rId39"/>
    <p:sldId id="619" r:id="rId40"/>
    <p:sldId id="620" r:id="rId41"/>
    <p:sldId id="621" r:id="rId42"/>
    <p:sldId id="622" r:id="rId43"/>
    <p:sldId id="623" r:id="rId44"/>
    <p:sldId id="2201" r:id="rId45"/>
    <p:sldId id="627" r:id="rId46"/>
    <p:sldId id="630" r:id="rId47"/>
    <p:sldId id="632" r:id="rId48"/>
    <p:sldId id="633" r:id="rId49"/>
    <p:sldId id="652" r:id="rId50"/>
    <p:sldId id="2209" r:id="rId51"/>
    <p:sldId id="648" r:id="rId52"/>
    <p:sldId id="661" r:id="rId53"/>
    <p:sldId id="1259" r:id="rId54"/>
    <p:sldId id="664" r:id="rId55"/>
    <p:sldId id="1658" r:id="rId56"/>
    <p:sldId id="1565" r:id="rId57"/>
    <p:sldId id="1659" r:id="rId58"/>
    <p:sldId id="666" r:id="rId59"/>
    <p:sldId id="667" r:id="rId60"/>
    <p:sldId id="670" r:id="rId61"/>
    <p:sldId id="671" r:id="rId62"/>
    <p:sldId id="672" r:id="rId63"/>
    <p:sldId id="676" r:id="rId64"/>
    <p:sldId id="677" r:id="rId65"/>
    <p:sldId id="680" r:id="rId66"/>
    <p:sldId id="684" r:id="rId67"/>
    <p:sldId id="685" r:id="rId68"/>
    <p:sldId id="702" r:id="rId69"/>
    <p:sldId id="703" r:id="rId70"/>
    <p:sldId id="704" r:id="rId71"/>
    <p:sldId id="718" r:id="rId72"/>
    <p:sldId id="1244" r:id="rId73"/>
    <p:sldId id="1660" r:id="rId74"/>
    <p:sldId id="1543" r:id="rId75"/>
    <p:sldId id="1661" r:id="rId76"/>
    <p:sldId id="1431" r:id="rId77"/>
    <p:sldId id="1432" r:id="rId78"/>
    <p:sldId id="1545" r:id="rId79"/>
    <p:sldId id="1427" r:id="rId80"/>
    <p:sldId id="1320" r:id="rId81"/>
    <p:sldId id="697" r:id="rId82"/>
    <p:sldId id="698" r:id="rId83"/>
    <p:sldId id="699" r:id="rId84"/>
    <p:sldId id="700" r:id="rId85"/>
    <p:sldId id="701" r:id="rId86"/>
    <p:sldId id="1491" r:id="rId87"/>
    <p:sldId id="1522" r:id="rId88"/>
    <p:sldId id="1662" r:id="rId89"/>
    <p:sldId id="2188" r:id="rId90"/>
    <p:sldId id="2190" r:id="rId91"/>
    <p:sldId id="2189" r:id="rId92"/>
    <p:sldId id="2183" r:id="rId93"/>
    <p:sldId id="2184" r:id="rId94"/>
    <p:sldId id="2185" r:id="rId95"/>
    <p:sldId id="2186" r:id="rId96"/>
    <p:sldId id="2187" r:id="rId97"/>
    <p:sldId id="1544" r:id="rId98"/>
    <p:sldId id="1250" r:id="rId99"/>
  </p:sldIdLst>
  <p:sldSz cx="9144000" cy="6858000" type="screen4x3"/>
  <p:notesSz cx="6669088"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00FF"/>
    <a:srgbClr val="00A844"/>
    <a:srgbClr val="FFFFCC"/>
    <a:srgbClr val="000099"/>
    <a:srgbClr val="00CC00"/>
    <a:srgbClr val="9933FF"/>
    <a:srgbClr val="008000"/>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Srednji slog 4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rednji slog 4 – poudarek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B1032C-EA38-4F05-BA0D-38AFFFC7BED3}" styleName="Svetel slog 3 – poudarek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Srednji slog 4 – poudarek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8" autoAdjust="0"/>
    <p:restoredTop sz="78826" autoAdjust="0"/>
  </p:normalViewPr>
  <p:slideViewPr>
    <p:cSldViewPr>
      <p:cViewPr>
        <p:scale>
          <a:sx n="100" d="100"/>
          <a:sy n="100" d="100"/>
        </p:scale>
        <p:origin x="690" y="-654"/>
      </p:cViewPr>
      <p:guideLst>
        <p:guide orient="horz" pos="2160"/>
        <p:guide pos="2880"/>
      </p:guideLst>
    </p:cSldViewPr>
  </p:slideViewPr>
  <p:outlineViewPr>
    <p:cViewPr>
      <p:scale>
        <a:sx n="33" d="100"/>
        <a:sy n="33" d="100"/>
      </p:scale>
      <p:origin x="42" y="79740"/>
    </p:cViewPr>
  </p:outlineViewPr>
  <p:notesTextViewPr>
    <p:cViewPr>
      <p:scale>
        <a:sx n="100" d="100"/>
        <a:sy n="100" d="100"/>
      </p:scale>
      <p:origin x="0" y="0"/>
    </p:cViewPr>
  </p:notesTextViewPr>
  <p:sorterViewPr>
    <p:cViewPr varScale="1">
      <p:scale>
        <a:sx n="1" d="1"/>
        <a:sy n="1" d="1"/>
      </p:scale>
      <p:origin x="0" y="-231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294A6-668C-48BF-9ED8-D81B9B49C46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sl-SI"/>
        </a:p>
      </dgm:t>
    </dgm:pt>
    <dgm:pt modelId="{4848C065-B1B9-441D-94BB-D6F937AA381D}">
      <dgm:prSet phldrT="[besedilo]" custT="1">
        <dgm:style>
          <a:lnRef idx="1">
            <a:schemeClr val="accent2"/>
          </a:lnRef>
          <a:fillRef idx="2">
            <a:schemeClr val="accent2"/>
          </a:fillRef>
          <a:effectRef idx="1">
            <a:schemeClr val="accent2"/>
          </a:effectRef>
          <a:fontRef idx="minor">
            <a:schemeClr val="dk1"/>
          </a:fontRef>
        </dgm:style>
      </dgm:prSet>
      <dgm:spPr/>
      <dgm:t>
        <a:bodyPr/>
        <a:lstStyle/>
        <a:p>
          <a:r>
            <a:rPr lang="sl-SI" sz="2800" b="1" dirty="0">
              <a:solidFill>
                <a:srgbClr val="0000FF"/>
              </a:solidFill>
              <a:latin typeface="Comic Sans MS" panose="030F0702030302020204" pitchFamily="66" charset="0"/>
            </a:rPr>
            <a:t>KATERE OBREMENITVE IN ŠKODLJIVOSTI, KI SE POJAVLJAJO NA DELOVNEM MESTU</a:t>
          </a:r>
          <a:endParaRPr lang="sl-SI" sz="2800" dirty="0">
            <a:solidFill>
              <a:srgbClr val="0000FF"/>
            </a:solidFill>
          </a:endParaRPr>
        </a:p>
      </dgm:t>
    </dgm:pt>
    <dgm:pt modelId="{B4AA88B4-5D46-4444-9F4C-46F524D7C008}" type="parTrans" cxnId="{F77A2346-6972-4364-ABBF-DA13F204A884}">
      <dgm:prSet/>
      <dgm:spPr/>
      <dgm:t>
        <a:bodyPr/>
        <a:lstStyle/>
        <a:p>
          <a:endParaRPr lang="sl-SI"/>
        </a:p>
      </dgm:t>
    </dgm:pt>
    <dgm:pt modelId="{484F4509-9E92-418F-A734-6D2FB88B3323}" type="sibTrans" cxnId="{F77A2346-6972-4364-ABBF-DA13F204A884}">
      <dgm:prSet/>
      <dgm:spPr/>
      <dgm:t>
        <a:bodyPr/>
        <a:lstStyle/>
        <a:p>
          <a:endParaRPr lang="sl-SI"/>
        </a:p>
      </dgm:t>
    </dgm:pt>
    <dgm:pt modelId="{EE1B63D0-4770-4EC0-9FE7-D8F250590199}">
      <dgm:prSet phldrT="[besedilo]"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a:solidFill>
                <a:schemeClr val="tx1"/>
              </a:solidFill>
              <a:latin typeface="Comic Sans MS" pitchFamily="66" charset="0"/>
              <a:cs typeface="Arial" charset="0"/>
            </a:rPr>
            <a:t>TOPLOTNO OKOLJE</a:t>
          </a:r>
          <a:endParaRPr lang="sl-SI" sz="2800" dirty="0">
            <a:solidFill>
              <a:schemeClr val="tx1"/>
            </a:solidFill>
          </a:endParaRPr>
        </a:p>
      </dgm:t>
    </dgm:pt>
    <dgm:pt modelId="{686A89D7-242D-4465-916C-73B5EFCDB6B5}" type="parTrans" cxnId="{BEF8FCA4-A5BF-417E-B8D3-F8DE3EF100D5}">
      <dgm:prSet/>
      <dgm:spPr/>
      <dgm:t>
        <a:bodyPr/>
        <a:lstStyle/>
        <a:p>
          <a:endParaRPr lang="sl-SI"/>
        </a:p>
      </dgm:t>
    </dgm:pt>
    <dgm:pt modelId="{C9D4971A-7D39-4E76-8883-61ABF5D34DE9}" type="sibTrans" cxnId="{BEF8FCA4-A5BF-417E-B8D3-F8DE3EF100D5}">
      <dgm:prSet/>
      <dgm:spPr/>
      <dgm:t>
        <a:bodyPr/>
        <a:lstStyle/>
        <a:p>
          <a:endParaRPr lang="sl-SI"/>
        </a:p>
      </dgm:t>
    </dgm:pt>
    <dgm:pt modelId="{1A845824-0A1A-4882-B738-E35B7DDC3B3D}">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a:solidFill>
                <a:schemeClr val="tx1"/>
              </a:solidFill>
              <a:latin typeface="Comic Sans MS" pitchFamily="66" charset="0"/>
              <a:cs typeface="Arial" charset="0"/>
            </a:rPr>
            <a:t>RAZSVETLJAVA</a:t>
          </a:r>
        </a:p>
      </dgm:t>
    </dgm:pt>
    <dgm:pt modelId="{86B9B61E-C965-4B80-8E5B-6167F5C8E218}" type="parTrans" cxnId="{8C7173C5-986E-466F-9076-DEB3BC20F749}">
      <dgm:prSet/>
      <dgm:spPr/>
      <dgm:t>
        <a:bodyPr/>
        <a:lstStyle/>
        <a:p>
          <a:endParaRPr lang="sl-SI"/>
        </a:p>
      </dgm:t>
    </dgm:pt>
    <dgm:pt modelId="{C9007608-5C01-41CD-BC53-7883DCF8594D}" type="sibTrans" cxnId="{8C7173C5-986E-466F-9076-DEB3BC20F749}">
      <dgm:prSet/>
      <dgm:spPr/>
      <dgm:t>
        <a:bodyPr/>
        <a:lstStyle/>
        <a:p>
          <a:endParaRPr lang="sl-SI"/>
        </a:p>
      </dgm:t>
    </dgm:pt>
    <dgm:pt modelId="{12D91F19-3BCD-4794-B6D4-623D9460A77E}">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a:solidFill>
                <a:schemeClr val="tx1"/>
              </a:solidFill>
              <a:latin typeface="Comic Sans MS" pitchFamily="66" charset="0"/>
              <a:cs typeface="Arial" charset="0"/>
            </a:rPr>
            <a:t>HRUP NA DELOVNEM MESTU</a:t>
          </a:r>
        </a:p>
      </dgm:t>
    </dgm:pt>
    <dgm:pt modelId="{B560CDC4-82D8-4F48-A3E3-F46CA855104D}" type="parTrans" cxnId="{1E320317-13BE-4C2D-B4A0-A2683DDAE55A}">
      <dgm:prSet/>
      <dgm:spPr/>
      <dgm:t>
        <a:bodyPr/>
        <a:lstStyle/>
        <a:p>
          <a:endParaRPr lang="sl-SI"/>
        </a:p>
      </dgm:t>
    </dgm:pt>
    <dgm:pt modelId="{1D68D86B-46B6-4194-A0BA-2739A8DE6FD6}" type="sibTrans" cxnId="{1E320317-13BE-4C2D-B4A0-A2683DDAE55A}">
      <dgm:prSet/>
      <dgm:spPr/>
      <dgm:t>
        <a:bodyPr/>
        <a:lstStyle/>
        <a:p>
          <a:endParaRPr lang="sl-SI"/>
        </a:p>
      </dgm:t>
    </dgm:pt>
    <dgm:pt modelId="{ED090970-3624-491B-860F-7CFC97A2E3C5}">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a:solidFill>
                <a:schemeClr val="tx1"/>
              </a:solidFill>
              <a:latin typeface="Comic Sans MS" pitchFamily="66" charset="0"/>
              <a:cs typeface="Arial" charset="0"/>
            </a:rPr>
            <a:t>ELEKTROMAGNETNA SEVANJA</a:t>
          </a:r>
        </a:p>
      </dgm:t>
    </dgm:pt>
    <dgm:pt modelId="{2B60E5C7-1F40-4706-8D62-8C3BEEBACC4B}" type="parTrans" cxnId="{AB18E001-AD8D-45C9-B175-A03F6BF81ED1}">
      <dgm:prSet/>
      <dgm:spPr/>
      <dgm:t>
        <a:bodyPr/>
        <a:lstStyle/>
        <a:p>
          <a:endParaRPr lang="sl-SI"/>
        </a:p>
      </dgm:t>
    </dgm:pt>
    <dgm:pt modelId="{8FBE36E6-5CB7-4FD1-860F-AE420DC55AEE}" type="sibTrans" cxnId="{AB18E001-AD8D-45C9-B175-A03F6BF81ED1}">
      <dgm:prSet/>
      <dgm:spPr/>
      <dgm:t>
        <a:bodyPr/>
        <a:lstStyle/>
        <a:p>
          <a:endParaRPr lang="sl-SI"/>
        </a:p>
      </dgm:t>
    </dgm:pt>
    <dgm:pt modelId="{0A46729E-034B-4F7C-8855-9618108E9ECB}">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a:solidFill>
                <a:schemeClr val="tx1"/>
              </a:solidFill>
              <a:latin typeface="Comic Sans MS" pitchFamily="66" charset="0"/>
              <a:cs typeface="Arial" charset="0"/>
            </a:rPr>
            <a:t>OPTIČNA SEVANJA</a:t>
          </a:r>
        </a:p>
      </dgm:t>
    </dgm:pt>
    <dgm:pt modelId="{3A72D1ED-961C-4D11-B1EC-29D7838D234B}" type="parTrans" cxnId="{7D9BA721-EC3B-4CDF-A218-AA9CAE4FC069}">
      <dgm:prSet/>
      <dgm:spPr/>
      <dgm:t>
        <a:bodyPr/>
        <a:lstStyle/>
        <a:p>
          <a:endParaRPr lang="sl-SI"/>
        </a:p>
      </dgm:t>
    </dgm:pt>
    <dgm:pt modelId="{008E5908-A220-4286-BD43-B27880BCE119}" type="sibTrans" cxnId="{7D9BA721-EC3B-4CDF-A218-AA9CAE4FC069}">
      <dgm:prSet/>
      <dgm:spPr/>
      <dgm:t>
        <a:bodyPr/>
        <a:lstStyle/>
        <a:p>
          <a:endParaRPr lang="sl-SI"/>
        </a:p>
      </dgm:t>
    </dgm:pt>
    <dgm:pt modelId="{32887982-A90C-43B5-98DB-CA06ABD99FF6}">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a:solidFill>
                <a:schemeClr val="tx1"/>
              </a:solidFill>
              <a:latin typeface="Comic Sans MS" pitchFamily="66" charset="0"/>
              <a:cs typeface="Arial" charset="0"/>
            </a:rPr>
            <a:t>PLINI IN PARE </a:t>
          </a:r>
        </a:p>
      </dgm:t>
    </dgm:pt>
    <dgm:pt modelId="{41DCC055-0671-4364-8ABA-58829D69A325}" type="parTrans" cxnId="{43A9AE37-86AE-4109-B7B2-58D534CD1969}">
      <dgm:prSet/>
      <dgm:spPr/>
      <dgm:t>
        <a:bodyPr/>
        <a:lstStyle/>
        <a:p>
          <a:endParaRPr lang="sl-SI"/>
        </a:p>
      </dgm:t>
    </dgm:pt>
    <dgm:pt modelId="{4EF9B040-F3A8-426F-BA0E-D5CF4516FCEF}" type="sibTrans" cxnId="{43A9AE37-86AE-4109-B7B2-58D534CD1969}">
      <dgm:prSet/>
      <dgm:spPr/>
      <dgm:t>
        <a:bodyPr/>
        <a:lstStyle/>
        <a:p>
          <a:endParaRPr lang="sl-SI"/>
        </a:p>
      </dgm:t>
    </dgm:pt>
    <dgm:pt modelId="{D29ADE10-811D-4741-A9EA-1F3DC95F2254}">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a:solidFill>
                <a:schemeClr val="tx1"/>
              </a:solidFill>
              <a:latin typeface="Comic Sans MS" pitchFamily="66" charset="0"/>
              <a:cs typeface="Arial" charset="0"/>
            </a:rPr>
            <a:t>VIBRACIJE</a:t>
          </a:r>
        </a:p>
      </dgm:t>
    </dgm:pt>
    <dgm:pt modelId="{972BCE00-2A34-471F-BE1B-70E01A8DB9F9}" type="parTrans" cxnId="{A523E88D-90BB-444B-B897-A6B9A89363BD}">
      <dgm:prSet/>
      <dgm:spPr/>
      <dgm:t>
        <a:bodyPr/>
        <a:lstStyle/>
        <a:p>
          <a:endParaRPr lang="sl-SI"/>
        </a:p>
      </dgm:t>
    </dgm:pt>
    <dgm:pt modelId="{CFDF8D39-A767-431E-928C-0242D8312005}" type="sibTrans" cxnId="{A523E88D-90BB-444B-B897-A6B9A89363BD}">
      <dgm:prSet/>
      <dgm:spPr/>
      <dgm:t>
        <a:bodyPr/>
        <a:lstStyle/>
        <a:p>
          <a:endParaRPr lang="sl-SI"/>
        </a:p>
      </dgm:t>
    </dgm:pt>
    <dgm:pt modelId="{CCCC0860-8FE2-4E16-988E-735546E1DB66}" type="pres">
      <dgm:prSet presAssocID="{435294A6-668C-48BF-9ED8-D81B9B49C468}" presName="Name0" presStyleCnt="0">
        <dgm:presLayoutVars>
          <dgm:chPref val="1"/>
          <dgm:dir/>
          <dgm:animOne val="branch"/>
          <dgm:animLvl val="lvl"/>
          <dgm:resizeHandles val="exact"/>
        </dgm:presLayoutVars>
      </dgm:prSet>
      <dgm:spPr/>
    </dgm:pt>
    <dgm:pt modelId="{5C85F1C1-785A-401B-83F0-34A9802A355B}" type="pres">
      <dgm:prSet presAssocID="{4848C065-B1B9-441D-94BB-D6F937AA381D}" presName="root1" presStyleCnt="0"/>
      <dgm:spPr/>
    </dgm:pt>
    <dgm:pt modelId="{82BF7319-88E2-4237-9F59-B895C74AD68A}" type="pres">
      <dgm:prSet presAssocID="{4848C065-B1B9-441D-94BB-D6F937AA381D}" presName="LevelOneTextNode" presStyleLbl="node0" presStyleIdx="0" presStyleCnt="1" custScaleX="239632" custScaleY="137597" custLinFactX="-87991" custLinFactNeighborX="-100000" custLinFactNeighborY="1122">
        <dgm:presLayoutVars>
          <dgm:chPref val="3"/>
        </dgm:presLayoutVars>
      </dgm:prSet>
      <dgm:spPr/>
    </dgm:pt>
    <dgm:pt modelId="{B1ED616E-D0C7-45DC-A68B-DB43BCA88C87}" type="pres">
      <dgm:prSet presAssocID="{4848C065-B1B9-441D-94BB-D6F937AA381D}" presName="level2hierChild" presStyleCnt="0"/>
      <dgm:spPr/>
    </dgm:pt>
    <dgm:pt modelId="{0E74EB9A-8A19-4068-A84A-67C692C95778}" type="pres">
      <dgm:prSet presAssocID="{686A89D7-242D-4465-916C-73B5EFCDB6B5}" presName="conn2-1" presStyleLbl="parChTrans1D2" presStyleIdx="0" presStyleCnt="7"/>
      <dgm:spPr/>
    </dgm:pt>
    <dgm:pt modelId="{1569C5E9-CAE4-4E96-A7B9-E3B8058797C9}" type="pres">
      <dgm:prSet presAssocID="{686A89D7-242D-4465-916C-73B5EFCDB6B5}" presName="connTx" presStyleLbl="parChTrans1D2" presStyleIdx="0" presStyleCnt="7"/>
      <dgm:spPr/>
    </dgm:pt>
    <dgm:pt modelId="{F9069E0C-DF32-4192-BCEB-DDBFED11403A}" type="pres">
      <dgm:prSet presAssocID="{EE1B63D0-4770-4EC0-9FE7-D8F250590199}" presName="root2" presStyleCnt="0"/>
      <dgm:spPr/>
    </dgm:pt>
    <dgm:pt modelId="{AA5059EC-44BE-46F3-8956-461C3995932D}" type="pres">
      <dgm:prSet presAssocID="{EE1B63D0-4770-4EC0-9FE7-D8F250590199}" presName="LevelTwoTextNode" presStyleLbl="node2" presStyleIdx="0" presStyleCnt="7" custScaleX="169290" custLinFactNeighborX="-1463" custLinFactNeighborY="3317">
        <dgm:presLayoutVars>
          <dgm:chPref val="3"/>
        </dgm:presLayoutVars>
      </dgm:prSet>
      <dgm:spPr/>
    </dgm:pt>
    <dgm:pt modelId="{A4879B27-EB4B-47E8-AFE0-BDFE5FBE7225}" type="pres">
      <dgm:prSet presAssocID="{EE1B63D0-4770-4EC0-9FE7-D8F250590199}" presName="level3hierChild" presStyleCnt="0"/>
      <dgm:spPr/>
    </dgm:pt>
    <dgm:pt modelId="{DABE9955-1800-499F-ACE4-E0D576A502A8}" type="pres">
      <dgm:prSet presAssocID="{86B9B61E-C965-4B80-8E5B-6167F5C8E218}" presName="conn2-1" presStyleLbl="parChTrans1D2" presStyleIdx="1" presStyleCnt="7"/>
      <dgm:spPr/>
    </dgm:pt>
    <dgm:pt modelId="{0C660B42-3CCF-4AD9-ADD8-90E80B585B83}" type="pres">
      <dgm:prSet presAssocID="{86B9B61E-C965-4B80-8E5B-6167F5C8E218}" presName="connTx" presStyleLbl="parChTrans1D2" presStyleIdx="1" presStyleCnt="7"/>
      <dgm:spPr/>
    </dgm:pt>
    <dgm:pt modelId="{8CC05444-A9C0-4A0B-86CD-398E289C9FD1}" type="pres">
      <dgm:prSet presAssocID="{1A845824-0A1A-4882-B738-E35B7DDC3B3D}" presName="root2" presStyleCnt="0"/>
      <dgm:spPr/>
    </dgm:pt>
    <dgm:pt modelId="{728B23C4-D10E-4B4D-B589-9C899AEC7888}" type="pres">
      <dgm:prSet presAssocID="{1A845824-0A1A-4882-B738-E35B7DDC3B3D}" presName="LevelTwoTextNode" presStyleLbl="node2" presStyleIdx="1" presStyleCnt="7" custScaleX="193422">
        <dgm:presLayoutVars>
          <dgm:chPref val="3"/>
        </dgm:presLayoutVars>
      </dgm:prSet>
      <dgm:spPr/>
    </dgm:pt>
    <dgm:pt modelId="{FFF97558-367B-4E2C-86B8-98F70CA3FA11}" type="pres">
      <dgm:prSet presAssocID="{1A845824-0A1A-4882-B738-E35B7DDC3B3D}" presName="level3hierChild" presStyleCnt="0"/>
      <dgm:spPr/>
    </dgm:pt>
    <dgm:pt modelId="{67F794B8-ACDF-4CDA-9467-39D5E3845D3A}" type="pres">
      <dgm:prSet presAssocID="{B560CDC4-82D8-4F48-A3E3-F46CA855104D}" presName="conn2-1" presStyleLbl="parChTrans1D2" presStyleIdx="2" presStyleCnt="7"/>
      <dgm:spPr/>
    </dgm:pt>
    <dgm:pt modelId="{BAE9BB8D-1A50-44DD-8E15-8C67D1DC3191}" type="pres">
      <dgm:prSet presAssocID="{B560CDC4-82D8-4F48-A3E3-F46CA855104D}" presName="connTx" presStyleLbl="parChTrans1D2" presStyleIdx="2" presStyleCnt="7"/>
      <dgm:spPr/>
    </dgm:pt>
    <dgm:pt modelId="{D261E840-9DA6-43EF-87AC-58DB42B6E7DC}" type="pres">
      <dgm:prSet presAssocID="{12D91F19-3BCD-4794-B6D4-623D9460A77E}" presName="root2" presStyleCnt="0"/>
      <dgm:spPr/>
    </dgm:pt>
    <dgm:pt modelId="{9F76310D-8A18-4FCC-B2EE-E7340F46B299}" type="pres">
      <dgm:prSet presAssocID="{12D91F19-3BCD-4794-B6D4-623D9460A77E}" presName="LevelTwoTextNode" presStyleLbl="node2" presStyleIdx="2" presStyleCnt="7" custScaleX="229621">
        <dgm:presLayoutVars>
          <dgm:chPref val="3"/>
        </dgm:presLayoutVars>
      </dgm:prSet>
      <dgm:spPr/>
    </dgm:pt>
    <dgm:pt modelId="{BC6525CC-848E-4300-87E6-48220DFA89A0}" type="pres">
      <dgm:prSet presAssocID="{12D91F19-3BCD-4794-B6D4-623D9460A77E}" presName="level3hierChild" presStyleCnt="0"/>
      <dgm:spPr/>
    </dgm:pt>
    <dgm:pt modelId="{9258F047-BC5C-4EBE-9DE9-95DDA675AF41}" type="pres">
      <dgm:prSet presAssocID="{2B60E5C7-1F40-4706-8D62-8C3BEEBACC4B}" presName="conn2-1" presStyleLbl="parChTrans1D2" presStyleIdx="3" presStyleCnt="7"/>
      <dgm:spPr/>
    </dgm:pt>
    <dgm:pt modelId="{1927A76E-B142-4F47-B0EF-BB9B6FACB698}" type="pres">
      <dgm:prSet presAssocID="{2B60E5C7-1F40-4706-8D62-8C3BEEBACC4B}" presName="connTx" presStyleLbl="parChTrans1D2" presStyleIdx="3" presStyleCnt="7"/>
      <dgm:spPr/>
    </dgm:pt>
    <dgm:pt modelId="{1D3EB1CE-85F4-474B-9DFD-91D575D0E17B}" type="pres">
      <dgm:prSet presAssocID="{ED090970-3624-491B-860F-7CFC97A2E3C5}" presName="root2" presStyleCnt="0"/>
      <dgm:spPr/>
    </dgm:pt>
    <dgm:pt modelId="{D90AE9BB-AE77-4439-AB97-0819149BAC8A}" type="pres">
      <dgm:prSet presAssocID="{ED090970-3624-491B-860F-7CFC97A2E3C5}" presName="LevelTwoTextNode" presStyleLbl="node2" presStyleIdx="3" presStyleCnt="7" custScaleX="211691" custScaleY="121805">
        <dgm:presLayoutVars>
          <dgm:chPref val="3"/>
        </dgm:presLayoutVars>
      </dgm:prSet>
      <dgm:spPr/>
    </dgm:pt>
    <dgm:pt modelId="{A2A87356-C168-4654-AA97-ACE1B4E363F8}" type="pres">
      <dgm:prSet presAssocID="{ED090970-3624-491B-860F-7CFC97A2E3C5}" presName="level3hierChild" presStyleCnt="0"/>
      <dgm:spPr/>
    </dgm:pt>
    <dgm:pt modelId="{D5ACDE62-04D0-4C68-9AF9-FF2467D0E1D7}" type="pres">
      <dgm:prSet presAssocID="{3A72D1ED-961C-4D11-B1EC-29D7838D234B}" presName="conn2-1" presStyleLbl="parChTrans1D2" presStyleIdx="4" presStyleCnt="7"/>
      <dgm:spPr/>
    </dgm:pt>
    <dgm:pt modelId="{BAEE9FDD-F4E5-414B-A9A3-2FC1D4520F25}" type="pres">
      <dgm:prSet presAssocID="{3A72D1ED-961C-4D11-B1EC-29D7838D234B}" presName="connTx" presStyleLbl="parChTrans1D2" presStyleIdx="4" presStyleCnt="7"/>
      <dgm:spPr/>
    </dgm:pt>
    <dgm:pt modelId="{59053795-27AD-4DF0-946D-8ED9810CED5E}" type="pres">
      <dgm:prSet presAssocID="{0A46729E-034B-4F7C-8855-9618108E9ECB}" presName="root2" presStyleCnt="0"/>
      <dgm:spPr/>
    </dgm:pt>
    <dgm:pt modelId="{63746262-79BE-403F-8D2D-FCD3C24FC222}" type="pres">
      <dgm:prSet presAssocID="{0A46729E-034B-4F7C-8855-9618108E9ECB}" presName="LevelTwoTextNode" presStyleLbl="node2" presStyleIdx="4" presStyleCnt="7" custScaleX="172397">
        <dgm:presLayoutVars>
          <dgm:chPref val="3"/>
        </dgm:presLayoutVars>
      </dgm:prSet>
      <dgm:spPr/>
    </dgm:pt>
    <dgm:pt modelId="{0B4F8148-629C-40A9-AE45-8FE30CA948CB}" type="pres">
      <dgm:prSet presAssocID="{0A46729E-034B-4F7C-8855-9618108E9ECB}" presName="level3hierChild" presStyleCnt="0"/>
      <dgm:spPr/>
    </dgm:pt>
    <dgm:pt modelId="{1CE34C02-105E-4807-847D-F533BCFFCEF2}" type="pres">
      <dgm:prSet presAssocID="{41DCC055-0671-4364-8ABA-58829D69A325}" presName="conn2-1" presStyleLbl="parChTrans1D2" presStyleIdx="5" presStyleCnt="7"/>
      <dgm:spPr/>
    </dgm:pt>
    <dgm:pt modelId="{00F557DB-7E87-4FD3-B5FC-B2F2F85D4E2D}" type="pres">
      <dgm:prSet presAssocID="{41DCC055-0671-4364-8ABA-58829D69A325}" presName="connTx" presStyleLbl="parChTrans1D2" presStyleIdx="5" presStyleCnt="7"/>
      <dgm:spPr/>
    </dgm:pt>
    <dgm:pt modelId="{85309F19-9420-4A74-9579-A87AA18D74C7}" type="pres">
      <dgm:prSet presAssocID="{32887982-A90C-43B5-98DB-CA06ABD99FF6}" presName="root2" presStyleCnt="0"/>
      <dgm:spPr/>
    </dgm:pt>
    <dgm:pt modelId="{C271B692-29CE-4AA1-99CB-3ABC50CD76D4}" type="pres">
      <dgm:prSet presAssocID="{32887982-A90C-43B5-98DB-CA06ABD99FF6}" presName="LevelTwoTextNode" presStyleLbl="node2" presStyleIdx="5" presStyleCnt="7" custScaleX="181357">
        <dgm:presLayoutVars>
          <dgm:chPref val="3"/>
        </dgm:presLayoutVars>
      </dgm:prSet>
      <dgm:spPr/>
    </dgm:pt>
    <dgm:pt modelId="{FF7DFA81-5C01-44CC-BBDF-D43DA8BB18BB}" type="pres">
      <dgm:prSet presAssocID="{32887982-A90C-43B5-98DB-CA06ABD99FF6}" presName="level3hierChild" presStyleCnt="0"/>
      <dgm:spPr/>
    </dgm:pt>
    <dgm:pt modelId="{F206395D-A964-452F-94A4-940B31637079}" type="pres">
      <dgm:prSet presAssocID="{972BCE00-2A34-471F-BE1B-70E01A8DB9F9}" presName="conn2-1" presStyleLbl="parChTrans1D2" presStyleIdx="6" presStyleCnt="7"/>
      <dgm:spPr/>
    </dgm:pt>
    <dgm:pt modelId="{09963634-FEDD-4DAD-BA14-D9178729AA7C}" type="pres">
      <dgm:prSet presAssocID="{972BCE00-2A34-471F-BE1B-70E01A8DB9F9}" presName="connTx" presStyleLbl="parChTrans1D2" presStyleIdx="6" presStyleCnt="7"/>
      <dgm:spPr/>
    </dgm:pt>
    <dgm:pt modelId="{348185D0-CEEB-4BD2-8FC6-B88392EC9252}" type="pres">
      <dgm:prSet presAssocID="{D29ADE10-811D-4741-A9EA-1F3DC95F2254}" presName="root2" presStyleCnt="0"/>
      <dgm:spPr/>
    </dgm:pt>
    <dgm:pt modelId="{9FEC14A8-5796-4968-9723-A8B40A8E57D5}" type="pres">
      <dgm:prSet presAssocID="{D29ADE10-811D-4741-A9EA-1F3DC95F2254}" presName="LevelTwoTextNode" presStyleLbl="node2" presStyleIdx="6" presStyleCnt="7" custScaleX="108960">
        <dgm:presLayoutVars>
          <dgm:chPref val="3"/>
        </dgm:presLayoutVars>
      </dgm:prSet>
      <dgm:spPr/>
    </dgm:pt>
    <dgm:pt modelId="{FBA223A3-929D-4EAE-A0EB-14897E9F4660}" type="pres">
      <dgm:prSet presAssocID="{D29ADE10-811D-4741-A9EA-1F3DC95F2254}" presName="level3hierChild" presStyleCnt="0"/>
      <dgm:spPr/>
    </dgm:pt>
  </dgm:ptLst>
  <dgm:cxnLst>
    <dgm:cxn modelId="{AB18E001-AD8D-45C9-B175-A03F6BF81ED1}" srcId="{4848C065-B1B9-441D-94BB-D6F937AA381D}" destId="{ED090970-3624-491B-860F-7CFC97A2E3C5}" srcOrd="3" destOrd="0" parTransId="{2B60E5C7-1F40-4706-8D62-8C3BEEBACC4B}" sibTransId="{8FBE36E6-5CB7-4FD1-860F-AE420DC55AEE}"/>
    <dgm:cxn modelId="{1EA30902-805E-4B22-92DE-C37F36EAEB2D}" type="presOf" srcId="{2B60E5C7-1F40-4706-8D62-8C3BEEBACC4B}" destId="{1927A76E-B142-4F47-B0EF-BB9B6FACB698}" srcOrd="1" destOrd="0" presId="urn:microsoft.com/office/officeart/2008/layout/HorizontalMultiLevelHierarchy"/>
    <dgm:cxn modelId="{CCCF3104-4056-4700-969F-D143B23BD37F}" type="presOf" srcId="{972BCE00-2A34-471F-BE1B-70E01A8DB9F9}" destId="{F206395D-A964-452F-94A4-940B31637079}" srcOrd="0" destOrd="0" presId="urn:microsoft.com/office/officeart/2008/layout/HorizontalMultiLevelHierarchy"/>
    <dgm:cxn modelId="{293B550D-33D7-46CF-BCC5-62466785B122}" type="presOf" srcId="{86B9B61E-C965-4B80-8E5B-6167F5C8E218}" destId="{0C660B42-3CCF-4AD9-ADD8-90E80B585B83}" srcOrd="1" destOrd="0" presId="urn:microsoft.com/office/officeart/2008/layout/HorizontalMultiLevelHierarchy"/>
    <dgm:cxn modelId="{D1556313-AC1A-436B-A968-D1D7D300CAF4}" type="presOf" srcId="{B560CDC4-82D8-4F48-A3E3-F46CA855104D}" destId="{67F794B8-ACDF-4CDA-9467-39D5E3845D3A}" srcOrd="0" destOrd="0" presId="urn:microsoft.com/office/officeart/2008/layout/HorizontalMultiLevelHierarchy"/>
    <dgm:cxn modelId="{C48D4B13-A1C3-47F9-A3AA-95650CAB56C5}" type="presOf" srcId="{86B9B61E-C965-4B80-8E5B-6167F5C8E218}" destId="{DABE9955-1800-499F-ACE4-E0D576A502A8}" srcOrd="0" destOrd="0" presId="urn:microsoft.com/office/officeart/2008/layout/HorizontalMultiLevelHierarchy"/>
    <dgm:cxn modelId="{1E320317-13BE-4C2D-B4A0-A2683DDAE55A}" srcId="{4848C065-B1B9-441D-94BB-D6F937AA381D}" destId="{12D91F19-3BCD-4794-B6D4-623D9460A77E}" srcOrd="2" destOrd="0" parTransId="{B560CDC4-82D8-4F48-A3E3-F46CA855104D}" sibTransId="{1D68D86B-46B6-4194-A0BA-2739A8DE6FD6}"/>
    <dgm:cxn modelId="{0265021D-70AB-4A51-838E-9C132CCE65DF}" type="presOf" srcId="{B560CDC4-82D8-4F48-A3E3-F46CA855104D}" destId="{BAE9BB8D-1A50-44DD-8E15-8C67D1DC3191}" srcOrd="1" destOrd="0" presId="urn:microsoft.com/office/officeart/2008/layout/HorizontalMultiLevelHierarchy"/>
    <dgm:cxn modelId="{7D9BA721-EC3B-4CDF-A218-AA9CAE4FC069}" srcId="{4848C065-B1B9-441D-94BB-D6F937AA381D}" destId="{0A46729E-034B-4F7C-8855-9618108E9ECB}" srcOrd="4" destOrd="0" parTransId="{3A72D1ED-961C-4D11-B1EC-29D7838D234B}" sibTransId="{008E5908-A220-4286-BD43-B27880BCE119}"/>
    <dgm:cxn modelId="{01B95629-250B-41D4-839C-538528A3009C}" type="presOf" srcId="{3A72D1ED-961C-4D11-B1EC-29D7838D234B}" destId="{D5ACDE62-04D0-4C68-9AF9-FF2467D0E1D7}" srcOrd="0" destOrd="0" presId="urn:microsoft.com/office/officeart/2008/layout/HorizontalMultiLevelHierarchy"/>
    <dgm:cxn modelId="{8756722E-D238-4ADA-99BA-AF185B755FCC}" type="presOf" srcId="{41DCC055-0671-4364-8ABA-58829D69A325}" destId="{1CE34C02-105E-4807-847D-F533BCFFCEF2}" srcOrd="0" destOrd="0" presId="urn:microsoft.com/office/officeart/2008/layout/HorizontalMultiLevelHierarchy"/>
    <dgm:cxn modelId="{92898430-25F8-4120-9D22-A4DC3AE55328}" type="presOf" srcId="{EE1B63D0-4770-4EC0-9FE7-D8F250590199}" destId="{AA5059EC-44BE-46F3-8956-461C3995932D}" srcOrd="0" destOrd="0" presId="urn:microsoft.com/office/officeart/2008/layout/HorizontalMultiLevelHierarchy"/>
    <dgm:cxn modelId="{43A9AE37-86AE-4109-B7B2-58D534CD1969}" srcId="{4848C065-B1B9-441D-94BB-D6F937AA381D}" destId="{32887982-A90C-43B5-98DB-CA06ABD99FF6}" srcOrd="5" destOrd="0" parTransId="{41DCC055-0671-4364-8ABA-58829D69A325}" sibTransId="{4EF9B040-F3A8-426F-BA0E-D5CF4516FCEF}"/>
    <dgm:cxn modelId="{79AC703E-53BF-4C4D-A66F-32ECC0689F7D}" type="presOf" srcId="{1A845824-0A1A-4882-B738-E35B7DDC3B3D}" destId="{728B23C4-D10E-4B4D-B589-9C899AEC7888}" srcOrd="0" destOrd="0" presId="urn:microsoft.com/office/officeart/2008/layout/HorizontalMultiLevelHierarchy"/>
    <dgm:cxn modelId="{4543DC41-D080-4D49-93EC-6D9EF4609E83}" type="presOf" srcId="{686A89D7-242D-4465-916C-73B5EFCDB6B5}" destId="{1569C5E9-CAE4-4E96-A7B9-E3B8058797C9}" srcOrd="1" destOrd="0" presId="urn:microsoft.com/office/officeart/2008/layout/HorizontalMultiLevelHierarchy"/>
    <dgm:cxn modelId="{428DA264-F659-426C-B2B9-FEEAAC8EA46F}" type="presOf" srcId="{4848C065-B1B9-441D-94BB-D6F937AA381D}" destId="{82BF7319-88E2-4237-9F59-B895C74AD68A}" srcOrd="0" destOrd="0" presId="urn:microsoft.com/office/officeart/2008/layout/HorizontalMultiLevelHierarchy"/>
    <dgm:cxn modelId="{F77A2346-6972-4364-ABBF-DA13F204A884}" srcId="{435294A6-668C-48BF-9ED8-D81B9B49C468}" destId="{4848C065-B1B9-441D-94BB-D6F937AA381D}" srcOrd="0" destOrd="0" parTransId="{B4AA88B4-5D46-4444-9F4C-46F524D7C008}" sibTransId="{484F4509-9E92-418F-A734-6D2FB88B3323}"/>
    <dgm:cxn modelId="{0F61296D-3EC2-43AC-8223-F3AE416DDAB3}" type="presOf" srcId="{2B60E5C7-1F40-4706-8D62-8C3BEEBACC4B}" destId="{9258F047-BC5C-4EBE-9DE9-95DDA675AF41}" srcOrd="0" destOrd="0" presId="urn:microsoft.com/office/officeart/2008/layout/HorizontalMultiLevelHierarchy"/>
    <dgm:cxn modelId="{A523E88D-90BB-444B-B897-A6B9A89363BD}" srcId="{4848C065-B1B9-441D-94BB-D6F937AA381D}" destId="{D29ADE10-811D-4741-A9EA-1F3DC95F2254}" srcOrd="6" destOrd="0" parTransId="{972BCE00-2A34-471F-BE1B-70E01A8DB9F9}" sibTransId="{CFDF8D39-A767-431E-928C-0242D8312005}"/>
    <dgm:cxn modelId="{411FB492-0C44-4E86-B402-4E45C33A9446}" type="presOf" srcId="{ED090970-3624-491B-860F-7CFC97A2E3C5}" destId="{D90AE9BB-AE77-4439-AB97-0819149BAC8A}" srcOrd="0" destOrd="0" presId="urn:microsoft.com/office/officeart/2008/layout/HorizontalMultiLevelHierarchy"/>
    <dgm:cxn modelId="{4A92D495-521D-4749-B452-0FCDF0548495}" type="presOf" srcId="{686A89D7-242D-4465-916C-73B5EFCDB6B5}" destId="{0E74EB9A-8A19-4068-A84A-67C692C95778}" srcOrd="0" destOrd="0" presId="urn:microsoft.com/office/officeart/2008/layout/HorizontalMultiLevelHierarchy"/>
    <dgm:cxn modelId="{BEF8FCA4-A5BF-417E-B8D3-F8DE3EF100D5}" srcId="{4848C065-B1B9-441D-94BB-D6F937AA381D}" destId="{EE1B63D0-4770-4EC0-9FE7-D8F250590199}" srcOrd="0" destOrd="0" parTransId="{686A89D7-242D-4465-916C-73B5EFCDB6B5}" sibTransId="{C9D4971A-7D39-4E76-8883-61ABF5D34DE9}"/>
    <dgm:cxn modelId="{8ED1BFB2-9648-4FED-B536-AC3006860CD9}" type="presOf" srcId="{3A72D1ED-961C-4D11-B1EC-29D7838D234B}" destId="{BAEE9FDD-F4E5-414B-A9A3-2FC1D4520F25}" srcOrd="1" destOrd="0" presId="urn:microsoft.com/office/officeart/2008/layout/HorizontalMultiLevelHierarchy"/>
    <dgm:cxn modelId="{844E7AC4-6DA4-43C9-8EDA-109AF5D09AB8}" type="presOf" srcId="{972BCE00-2A34-471F-BE1B-70E01A8DB9F9}" destId="{09963634-FEDD-4DAD-BA14-D9178729AA7C}" srcOrd="1" destOrd="0" presId="urn:microsoft.com/office/officeart/2008/layout/HorizontalMultiLevelHierarchy"/>
    <dgm:cxn modelId="{8C7173C5-986E-466F-9076-DEB3BC20F749}" srcId="{4848C065-B1B9-441D-94BB-D6F937AA381D}" destId="{1A845824-0A1A-4882-B738-E35B7DDC3B3D}" srcOrd="1" destOrd="0" parTransId="{86B9B61E-C965-4B80-8E5B-6167F5C8E218}" sibTransId="{C9007608-5C01-41CD-BC53-7883DCF8594D}"/>
    <dgm:cxn modelId="{F729D6CC-6D8F-4795-84BA-0CA3F3262159}" type="presOf" srcId="{0A46729E-034B-4F7C-8855-9618108E9ECB}" destId="{63746262-79BE-403F-8D2D-FCD3C24FC222}" srcOrd="0" destOrd="0" presId="urn:microsoft.com/office/officeart/2008/layout/HorizontalMultiLevelHierarchy"/>
    <dgm:cxn modelId="{702429D2-08E8-45A7-BF58-732EAF856DF9}" type="presOf" srcId="{32887982-A90C-43B5-98DB-CA06ABD99FF6}" destId="{C271B692-29CE-4AA1-99CB-3ABC50CD76D4}" srcOrd="0" destOrd="0" presId="urn:microsoft.com/office/officeart/2008/layout/HorizontalMultiLevelHierarchy"/>
    <dgm:cxn modelId="{157999D9-BA6A-4617-85FE-8FD8E2D2967B}" type="presOf" srcId="{41DCC055-0671-4364-8ABA-58829D69A325}" destId="{00F557DB-7E87-4FD3-B5FC-B2F2F85D4E2D}" srcOrd="1" destOrd="0" presId="urn:microsoft.com/office/officeart/2008/layout/HorizontalMultiLevelHierarchy"/>
    <dgm:cxn modelId="{2BEC3EDE-3F95-42B5-92F1-8997AB11F5A7}" type="presOf" srcId="{12D91F19-3BCD-4794-B6D4-623D9460A77E}" destId="{9F76310D-8A18-4FCC-B2EE-E7340F46B299}" srcOrd="0" destOrd="0" presId="urn:microsoft.com/office/officeart/2008/layout/HorizontalMultiLevelHierarchy"/>
    <dgm:cxn modelId="{141D28E6-CEF1-4047-9FB3-8D3807DDDDC3}" type="presOf" srcId="{435294A6-668C-48BF-9ED8-D81B9B49C468}" destId="{CCCC0860-8FE2-4E16-988E-735546E1DB66}" srcOrd="0" destOrd="0" presId="urn:microsoft.com/office/officeart/2008/layout/HorizontalMultiLevelHierarchy"/>
    <dgm:cxn modelId="{5DD6E8EA-81E0-4D3F-A171-76E1FA7C1D5C}" type="presOf" srcId="{D29ADE10-811D-4741-A9EA-1F3DC95F2254}" destId="{9FEC14A8-5796-4968-9723-A8B40A8E57D5}" srcOrd="0" destOrd="0" presId="urn:microsoft.com/office/officeart/2008/layout/HorizontalMultiLevelHierarchy"/>
    <dgm:cxn modelId="{7182EBAB-12FD-42A8-8944-7484158A0F5C}" type="presParOf" srcId="{CCCC0860-8FE2-4E16-988E-735546E1DB66}" destId="{5C85F1C1-785A-401B-83F0-34A9802A355B}" srcOrd="0" destOrd="0" presId="urn:microsoft.com/office/officeart/2008/layout/HorizontalMultiLevelHierarchy"/>
    <dgm:cxn modelId="{22425710-5D69-4059-A111-50C285FF62CD}" type="presParOf" srcId="{5C85F1C1-785A-401B-83F0-34A9802A355B}" destId="{82BF7319-88E2-4237-9F59-B895C74AD68A}" srcOrd="0" destOrd="0" presId="urn:microsoft.com/office/officeart/2008/layout/HorizontalMultiLevelHierarchy"/>
    <dgm:cxn modelId="{8BFE69E0-7ABC-4F84-8448-31C080A14EBB}" type="presParOf" srcId="{5C85F1C1-785A-401B-83F0-34A9802A355B}" destId="{B1ED616E-D0C7-45DC-A68B-DB43BCA88C87}" srcOrd="1" destOrd="0" presId="urn:microsoft.com/office/officeart/2008/layout/HorizontalMultiLevelHierarchy"/>
    <dgm:cxn modelId="{89CFFDF2-63D7-460F-84A0-B532A96A2FE1}" type="presParOf" srcId="{B1ED616E-D0C7-45DC-A68B-DB43BCA88C87}" destId="{0E74EB9A-8A19-4068-A84A-67C692C95778}" srcOrd="0" destOrd="0" presId="urn:microsoft.com/office/officeart/2008/layout/HorizontalMultiLevelHierarchy"/>
    <dgm:cxn modelId="{0E35E48E-EBFA-4EBC-86D3-095796A536F8}" type="presParOf" srcId="{0E74EB9A-8A19-4068-A84A-67C692C95778}" destId="{1569C5E9-CAE4-4E96-A7B9-E3B8058797C9}" srcOrd="0" destOrd="0" presId="urn:microsoft.com/office/officeart/2008/layout/HorizontalMultiLevelHierarchy"/>
    <dgm:cxn modelId="{671661CE-119B-444B-8668-CB10E86E12FD}" type="presParOf" srcId="{B1ED616E-D0C7-45DC-A68B-DB43BCA88C87}" destId="{F9069E0C-DF32-4192-BCEB-DDBFED11403A}" srcOrd="1" destOrd="0" presId="urn:microsoft.com/office/officeart/2008/layout/HorizontalMultiLevelHierarchy"/>
    <dgm:cxn modelId="{FD467B20-B7A3-4CC7-8BC2-837A9A89FB6F}" type="presParOf" srcId="{F9069E0C-DF32-4192-BCEB-DDBFED11403A}" destId="{AA5059EC-44BE-46F3-8956-461C3995932D}" srcOrd="0" destOrd="0" presId="urn:microsoft.com/office/officeart/2008/layout/HorizontalMultiLevelHierarchy"/>
    <dgm:cxn modelId="{ECA59182-E3E2-4810-8B51-1B90E6594927}" type="presParOf" srcId="{F9069E0C-DF32-4192-BCEB-DDBFED11403A}" destId="{A4879B27-EB4B-47E8-AFE0-BDFE5FBE7225}" srcOrd="1" destOrd="0" presId="urn:microsoft.com/office/officeart/2008/layout/HorizontalMultiLevelHierarchy"/>
    <dgm:cxn modelId="{4B0DD983-3241-4019-9BF1-2F63217106A2}" type="presParOf" srcId="{B1ED616E-D0C7-45DC-A68B-DB43BCA88C87}" destId="{DABE9955-1800-499F-ACE4-E0D576A502A8}" srcOrd="2" destOrd="0" presId="urn:microsoft.com/office/officeart/2008/layout/HorizontalMultiLevelHierarchy"/>
    <dgm:cxn modelId="{27856041-A918-41E3-8CBD-518FED2508DD}" type="presParOf" srcId="{DABE9955-1800-499F-ACE4-E0D576A502A8}" destId="{0C660B42-3CCF-4AD9-ADD8-90E80B585B83}" srcOrd="0" destOrd="0" presId="urn:microsoft.com/office/officeart/2008/layout/HorizontalMultiLevelHierarchy"/>
    <dgm:cxn modelId="{02B964FD-7D2A-47E3-B045-78F736E5180B}" type="presParOf" srcId="{B1ED616E-D0C7-45DC-A68B-DB43BCA88C87}" destId="{8CC05444-A9C0-4A0B-86CD-398E289C9FD1}" srcOrd="3" destOrd="0" presId="urn:microsoft.com/office/officeart/2008/layout/HorizontalMultiLevelHierarchy"/>
    <dgm:cxn modelId="{5D03F02C-5398-46D0-B6DA-5038B06736CC}" type="presParOf" srcId="{8CC05444-A9C0-4A0B-86CD-398E289C9FD1}" destId="{728B23C4-D10E-4B4D-B589-9C899AEC7888}" srcOrd="0" destOrd="0" presId="urn:microsoft.com/office/officeart/2008/layout/HorizontalMultiLevelHierarchy"/>
    <dgm:cxn modelId="{FCDA3549-6FAB-4507-B410-7BB41412D928}" type="presParOf" srcId="{8CC05444-A9C0-4A0B-86CD-398E289C9FD1}" destId="{FFF97558-367B-4E2C-86B8-98F70CA3FA11}" srcOrd="1" destOrd="0" presId="urn:microsoft.com/office/officeart/2008/layout/HorizontalMultiLevelHierarchy"/>
    <dgm:cxn modelId="{31586155-6F30-4C01-893B-71CB816344E2}" type="presParOf" srcId="{B1ED616E-D0C7-45DC-A68B-DB43BCA88C87}" destId="{67F794B8-ACDF-4CDA-9467-39D5E3845D3A}" srcOrd="4" destOrd="0" presId="urn:microsoft.com/office/officeart/2008/layout/HorizontalMultiLevelHierarchy"/>
    <dgm:cxn modelId="{105ACE43-72A5-4D5F-9D8F-48A1B424B787}" type="presParOf" srcId="{67F794B8-ACDF-4CDA-9467-39D5E3845D3A}" destId="{BAE9BB8D-1A50-44DD-8E15-8C67D1DC3191}" srcOrd="0" destOrd="0" presId="urn:microsoft.com/office/officeart/2008/layout/HorizontalMultiLevelHierarchy"/>
    <dgm:cxn modelId="{6A2574DC-C1B6-4B1B-9B10-2FE666B49248}" type="presParOf" srcId="{B1ED616E-D0C7-45DC-A68B-DB43BCA88C87}" destId="{D261E840-9DA6-43EF-87AC-58DB42B6E7DC}" srcOrd="5" destOrd="0" presId="urn:microsoft.com/office/officeart/2008/layout/HorizontalMultiLevelHierarchy"/>
    <dgm:cxn modelId="{A103F780-0CA7-4157-A5B7-0A86FFEAA648}" type="presParOf" srcId="{D261E840-9DA6-43EF-87AC-58DB42B6E7DC}" destId="{9F76310D-8A18-4FCC-B2EE-E7340F46B299}" srcOrd="0" destOrd="0" presId="urn:microsoft.com/office/officeart/2008/layout/HorizontalMultiLevelHierarchy"/>
    <dgm:cxn modelId="{42D92E98-C97B-4ABB-BE36-0B2BEC3702CF}" type="presParOf" srcId="{D261E840-9DA6-43EF-87AC-58DB42B6E7DC}" destId="{BC6525CC-848E-4300-87E6-48220DFA89A0}" srcOrd="1" destOrd="0" presId="urn:microsoft.com/office/officeart/2008/layout/HorizontalMultiLevelHierarchy"/>
    <dgm:cxn modelId="{093B5A02-23CD-42E6-8612-BABA325851AB}" type="presParOf" srcId="{B1ED616E-D0C7-45DC-A68B-DB43BCA88C87}" destId="{9258F047-BC5C-4EBE-9DE9-95DDA675AF41}" srcOrd="6" destOrd="0" presId="urn:microsoft.com/office/officeart/2008/layout/HorizontalMultiLevelHierarchy"/>
    <dgm:cxn modelId="{0BADF5EA-D62B-428B-AB9C-B5604B9BDECB}" type="presParOf" srcId="{9258F047-BC5C-4EBE-9DE9-95DDA675AF41}" destId="{1927A76E-B142-4F47-B0EF-BB9B6FACB698}" srcOrd="0" destOrd="0" presId="urn:microsoft.com/office/officeart/2008/layout/HorizontalMultiLevelHierarchy"/>
    <dgm:cxn modelId="{AF244E8A-536B-4207-89F8-975B9DE898DE}" type="presParOf" srcId="{B1ED616E-D0C7-45DC-A68B-DB43BCA88C87}" destId="{1D3EB1CE-85F4-474B-9DFD-91D575D0E17B}" srcOrd="7" destOrd="0" presId="urn:microsoft.com/office/officeart/2008/layout/HorizontalMultiLevelHierarchy"/>
    <dgm:cxn modelId="{7E8471FB-00F6-41CD-83CF-148702FB5CEC}" type="presParOf" srcId="{1D3EB1CE-85F4-474B-9DFD-91D575D0E17B}" destId="{D90AE9BB-AE77-4439-AB97-0819149BAC8A}" srcOrd="0" destOrd="0" presId="urn:microsoft.com/office/officeart/2008/layout/HorizontalMultiLevelHierarchy"/>
    <dgm:cxn modelId="{F76F6F5A-5A29-460E-A700-217B5D4842BE}" type="presParOf" srcId="{1D3EB1CE-85F4-474B-9DFD-91D575D0E17B}" destId="{A2A87356-C168-4654-AA97-ACE1B4E363F8}" srcOrd="1" destOrd="0" presId="urn:microsoft.com/office/officeart/2008/layout/HorizontalMultiLevelHierarchy"/>
    <dgm:cxn modelId="{07F26DED-C7CB-46E4-BAB7-58EA8710CB79}" type="presParOf" srcId="{B1ED616E-D0C7-45DC-A68B-DB43BCA88C87}" destId="{D5ACDE62-04D0-4C68-9AF9-FF2467D0E1D7}" srcOrd="8" destOrd="0" presId="urn:microsoft.com/office/officeart/2008/layout/HorizontalMultiLevelHierarchy"/>
    <dgm:cxn modelId="{C3E4A4B9-51C9-45CA-9DC3-E2FA71D49E36}" type="presParOf" srcId="{D5ACDE62-04D0-4C68-9AF9-FF2467D0E1D7}" destId="{BAEE9FDD-F4E5-414B-A9A3-2FC1D4520F25}" srcOrd="0" destOrd="0" presId="urn:microsoft.com/office/officeart/2008/layout/HorizontalMultiLevelHierarchy"/>
    <dgm:cxn modelId="{57D395D0-02BB-4EDF-9112-A9B271850B4D}" type="presParOf" srcId="{B1ED616E-D0C7-45DC-A68B-DB43BCA88C87}" destId="{59053795-27AD-4DF0-946D-8ED9810CED5E}" srcOrd="9" destOrd="0" presId="urn:microsoft.com/office/officeart/2008/layout/HorizontalMultiLevelHierarchy"/>
    <dgm:cxn modelId="{F21D8D28-3426-4BC9-BC8D-FAC991005A3E}" type="presParOf" srcId="{59053795-27AD-4DF0-946D-8ED9810CED5E}" destId="{63746262-79BE-403F-8D2D-FCD3C24FC222}" srcOrd="0" destOrd="0" presId="urn:microsoft.com/office/officeart/2008/layout/HorizontalMultiLevelHierarchy"/>
    <dgm:cxn modelId="{3127C1CF-7769-47F5-920E-1446998D2593}" type="presParOf" srcId="{59053795-27AD-4DF0-946D-8ED9810CED5E}" destId="{0B4F8148-629C-40A9-AE45-8FE30CA948CB}" srcOrd="1" destOrd="0" presId="urn:microsoft.com/office/officeart/2008/layout/HorizontalMultiLevelHierarchy"/>
    <dgm:cxn modelId="{645D36AF-DA5B-461A-BC1E-58A9196691D7}" type="presParOf" srcId="{B1ED616E-D0C7-45DC-A68B-DB43BCA88C87}" destId="{1CE34C02-105E-4807-847D-F533BCFFCEF2}" srcOrd="10" destOrd="0" presId="urn:microsoft.com/office/officeart/2008/layout/HorizontalMultiLevelHierarchy"/>
    <dgm:cxn modelId="{5A8E46C6-7550-4E21-874D-DC94CA44C72B}" type="presParOf" srcId="{1CE34C02-105E-4807-847D-F533BCFFCEF2}" destId="{00F557DB-7E87-4FD3-B5FC-B2F2F85D4E2D}" srcOrd="0" destOrd="0" presId="urn:microsoft.com/office/officeart/2008/layout/HorizontalMultiLevelHierarchy"/>
    <dgm:cxn modelId="{296972A8-C2DD-42EC-B531-2D6D5390DC1A}" type="presParOf" srcId="{B1ED616E-D0C7-45DC-A68B-DB43BCA88C87}" destId="{85309F19-9420-4A74-9579-A87AA18D74C7}" srcOrd="11" destOrd="0" presId="urn:microsoft.com/office/officeart/2008/layout/HorizontalMultiLevelHierarchy"/>
    <dgm:cxn modelId="{23346031-F849-4CE1-BEFA-2B73E3480520}" type="presParOf" srcId="{85309F19-9420-4A74-9579-A87AA18D74C7}" destId="{C271B692-29CE-4AA1-99CB-3ABC50CD76D4}" srcOrd="0" destOrd="0" presId="urn:microsoft.com/office/officeart/2008/layout/HorizontalMultiLevelHierarchy"/>
    <dgm:cxn modelId="{54C6E629-42E8-429E-9DBC-AF97880EBDE7}" type="presParOf" srcId="{85309F19-9420-4A74-9579-A87AA18D74C7}" destId="{FF7DFA81-5C01-44CC-BBDF-D43DA8BB18BB}" srcOrd="1" destOrd="0" presId="urn:microsoft.com/office/officeart/2008/layout/HorizontalMultiLevelHierarchy"/>
    <dgm:cxn modelId="{F734C3CE-0007-4299-8FC5-08254293489B}" type="presParOf" srcId="{B1ED616E-D0C7-45DC-A68B-DB43BCA88C87}" destId="{F206395D-A964-452F-94A4-940B31637079}" srcOrd="12" destOrd="0" presId="urn:microsoft.com/office/officeart/2008/layout/HorizontalMultiLevelHierarchy"/>
    <dgm:cxn modelId="{99E159A1-CFA5-4658-8D6F-3F715D726568}" type="presParOf" srcId="{F206395D-A964-452F-94A4-940B31637079}" destId="{09963634-FEDD-4DAD-BA14-D9178729AA7C}" srcOrd="0" destOrd="0" presId="urn:microsoft.com/office/officeart/2008/layout/HorizontalMultiLevelHierarchy"/>
    <dgm:cxn modelId="{B0A896FF-2E1F-44FA-8B17-7CB1D0134EF5}" type="presParOf" srcId="{B1ED616E-D0C7-45DC-A68B-DB43BCA88C87}" destId="{348185D0-CEEB-4BD2-8FC6-B88392EC9252}" srcOrd="13" destOrd="0" presId="urn:microsoft.com/office/officeart/2008/layout/HorizontalMultiLevelHierarchy"/>
    <dgm:cxn modelId="{BFB0C303-5255-4DCB-A2F5-DD4F57884B6D}" type="presParOf" srcId="{348185D0-CEEB-4BD2-8FC6-B88392EC9252}" destId="{9FEC14A8-5796-4968-9723-A8B40A8E57D5}" srcOrd="0" destOrd="0" presId="urn:microsoft.com/office/officeart/2008/layout/HorizontalMultiLevelHierarchy"/>
    <dgm:cxn modelId="{87CDE576-B47A-4FBA-90DB-7FFCE0CEED42}" type="presParOf" srcId="{348185D0-CEEB-4BD2-8FC6-B88392EC9252}" destId="{FBA223A3-929D-4EAE-A0EB-14897E9F466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4B9794-520D-4319-BA48-03B28DC0F88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F35FDAE8-E625-47F9-BDD1-25276B4DA9E7}" type="pres">
      <dgm:prSet presAssocID="{8B4B9794-520D-4319-BA48-03B28DC0F88D}" presName="matrix" presStyleCnt="0">
        <dgm:presLayoutVars>
          <dgm:chMax val="1"/>
          <dgm:dir/>
          <dgm:resizeHandles val="exact"/>
        </dgm:presLayoutVars>
      </dgm:prSet>
      <dgm:spPr/>
    </dgm:pt>
  </dgm:ptLst>
  <dgm:cxnLst>
    <dgm:cxn modelId="{C864BA76-5CD8-4697-843D-F4A7851AE62D}" type="presOf" srcId="{8B4B9794-520D-4319-BA48-03B28DC0F88D}" destId="{F35FDAE8-E625-47F9-BDD1-25276B4DA9E7}" srcOrd="0"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14BC19-4284-4B8A-A5B6-3E2EF34FF494}"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sl-SI"/>
        </a:p>
      </dgm:t>
    </dgm:pt>
    <dgm:pt modelId="{935B2184-6095-46D1-9294-0AE8F583624E}">
      <dgm:prSet phldrT="[besedilo]" custT="1"/>
      <dgm:spPr/>
      <dgm:t>
        <a:bodyPr/>
        <a:lstStyle/>
        <a:p>
          <a:r>
            <a:rPr lang="sl-SI" sz="2800" b="1" dirty="0">
              <a:latin typeface="Comic Sans MS" panose="030F0702030302020204" pitchFamily="66" charset="0"/>
            </a:rPr>
            <a:t>Posledice toplotnih obremenitev</a:t>
          </a:r>
        </a:p>
      </dgm:t>
    </dgm:pt>
    <dgm:pt modelId="{24E664CE-6748-433D-B723-19E738DCAC4B}" type="parTrans" cxnId="{276342C1-F0C4-459D-9B7C-DECD2D68EC80}">
      <dgm:prSet/>
      <dgm:spPr/>
      <dgm:t>
        <a:bodyPr/>
        <a:lstStyle/>
        <a:p>
          <a:endParaRPr lang="sl-SI"/>
        </a:p>
      </dgm:t>
    </dgm:pt>
    <dgm:pt modelId="{CAC5E4AD-2EB5-413D-AA5D-6553B95CD3ED}" type="sibTrans" cxnId="{276342C1-F0C4-459D-9B7C-DECD2D68EC80}">
      <dgm:prSet/>
      <dgm:spPr/>
      <dgm:t>
        <a:bodyPr/>
        <a:lstStyle/>
        <a:p>
          <a:endParaRPr lang="sl-SI"/>
        </a:p>
      </dgm:t>
    </dgm:pt>
    <dgm:pt modelId="{79255271-964A-4C4F-9268-4599799F0066}">
      <dgm:prSet phldrT="[besedilo]" custT="1"/>
      <dgm:spPr>
        <a:solidFill>
          <a:srgbClr val="FFFF99"/>
        </a:solidFill>
        <a:ln>
          <a:solidFill>
            <a:srgbClr val="0000FF"/>
          </a:solidFill>
        </a:ln>
      </dgm:spPr>
      <dgm:t>
        <a:bodyPr/>
        <a:lstStyle/>
        <a:p>
          <a:r>
            <a:rPr lang="sl-SI" sz="2600" b="1" dirty="0">
              <a:solidFill>
                <a:srgbClr val="0000FF"/>
              </a:solidFill>
              <a:latin typeface="Comic Sans MS" panose="030F0702030302020204" pitchFamily="66" charset="0"/>
            </a:rPr>
            <a:t>čutne zaznave, </a:t>
          </a:r>
        </a:p>
      </dgm:t>
    </dgm:pt>
    <dgm:pt modelId="{5C7BD8CF-270E-4B84-9A87-628C4540DEAC}" type="sibTrans" cxnId="{D1ED670D-0499-4EE9-A93C-11975E5FB98E}">
      <dgm:prSet/>
      <dgm:spPr/>
      <dgm:t>
        <a:bodyPr/>
        <a:lstStyle/>
        <a:p>
          <a:endParaRPr lang="sl-SI"/>
        </a:p>
      </dgm:t>
    </dgm:pt>
    <dgm:pt modelId="{38067EEF-128A-472E-ADF1-F9C816C2F2B9}" type="parTrans" cxnId="{D1ED670D-0499-4EE9-A93C-11975E5FB98E}">
      <dgm:prSet/>
      <dgm:spPr/>
      <dgm:t>
        <a:bodyPr/>
        <a:lstStyle/>
        <a:p>
          <a:endParaRPr lang="sl-SI"/>
        </a:p>
      </dgm:t>
    </dgm:pt>
    <dgm:pt modelId="{39201244-083A-4445-907C-28AA3D93FB25}">
      <dgm:prSet custT="1"/>
      <dgm:spPr>
        <a:solidFill>
          <a:srgbClr val="FFFF99"/>
        </a:solidFill>
        <a:ln>
          <a:solidFill>
            <a:srgbClr val="0000FF"/>
          </a:solidFill>
        </a:ln>
      </dgm:spPr>
      <dgm:t>
        <a:bodyPr/>
        <a:lstStyle/>
        <a:p>
          <a:r>
            <a:rPr lang="sl-SI" sz="2600" b="1" dirty="0">
              <a:solidFill>
                <a:srgbClr val="0000FF"/>
              </a:solidFill>
              <a:latin typeface="Comic Sans MS" panose="030F0702030302020204" pitchFamily="66" charset="0"/>
            </a:rPr>
            <a:t>reakcijski čas, </a:t>
          </a:r>
        </a:p>
      </dgm:t>
    </dgm:pt>
    <dgm:pt modelId="{2B77E135-E290-4C6B-A7F5-C60E769D5312}" type="parTrans" cxnId="{217B8F41-0BBE-4110-A370-CE1EB470B2CA}">
      <dgm:prSet/>
      <dgm:spPr/>
      <dgm:t>
        <a:bodyPr/>
        <a:lstStyle/>
        <a:p>
          <a:endParaRPr lang="sl-SI"/>
        </a:p>
      </dgm:t>
    </dgm:pt>
    <dgm:pt modelId="{F73FE0FF-98B0-4ABE-8E7C-33D6CB982411}" type="sibTrans" cxnId="{217B8F41-0BBE-4110-A370-CE1EB470B2CA}">
      <dgm:prSet/>
      <dgm:spPr/>
      <dgm:t>
        <a:bodyPr/>
        <a:lstStyle/>
        <a:p>
          <a:endParaRPr lang="sl-SI"/>
        </a:p>
      </dgm:t>
    </dgm:pt>
    <dgm:pt modelId="{459623E5-DB7F-4AE3-B345-F2290A96FF25}">
      <dgm:prSet custT="1"/>
      <dgm:spPr>
        <a:solidFill>
          <a:srgbClr val="FFFF99"/>
        </a:solidFill>
        <a:ln>
          <a:solidFill>
            <a:srgbClr val="0000FF"/>
          </a:solidFill>
        </a:ln>
      </dgm:spPr>
      <dgm:t>
        <a:bodyPr/>
        <a:lstStyle/>
        <a:p>
          <a:r>
            <a:rPr lang="sl-SI" sz="2600" b="1" dirty="0">
              <a:solidFill>
                <a:srgbClr val="0000FF"/>
              </a:solidFill>
              <a:latin typeface="Comic Sans MS" panose="030F0702030302020204" pitchFamily="66" charset="0"/>
            </a:rPr>
            <a:t>delo s številkami, </a:t>
          </a:r>
        </a:p>
      </dgm:t>
    </dgm:pt>
    <dgm:pt modelId="{00E4465F-5599-4335-AE49-94A6215CE056}" type="parTrans" cxnId="{482B602E-0EEF-4FDF-B7A3-EF562790A03C}">
      <dgm:prSet/>
      <dgm:spPr/>
      <dgm:t>
        <a:bodyPr/>
        <a:lstStyle/>
        <a:p>
          <a:endParaRPr lang="sl-SI"/>
        </a:p>
      </dgm:t>
    </dgm:pt>
    <dgm:pt modelId="{57906120-3BB3-4BF4-953B-92F33E7EE5C1}" type="sibTrans" cxnId="{482B602E-0EEF-4FDF-B7A3-EF562790A03C}">
      <dgm:prSet/>
      <dgm:spPr/>
      <dgm:t>
        <a:bodyPr/>
        <a:lstStyle/>
        <a:p>
          <a:endParaRPr lang="sl-SI"/>
        </a:p>
      </dgm:t>
    </dgm:pt>
    <dgm:pt modelId="{AAD3DE47-2B32-483F-9DE3-9981EFF88288}">
      <dgm:prSet custT="1"/>
      <dgm:spPr>
        <a:solidFill>
          <a:srgbClr val="FFFF99"/>
        </a:solidFill>
        <a:ln>
          <a:solidFill>
            <a:srgbClr val="0000FF"/>
          </a:solidFill>
        </a:ln>
      </dgm:spPr>
      <dgm:t>
        <a:bodyPr/>
        <a:lstStyle/>
        <a:p>
          <a:r>
            <a:rPr lang="sl-SI" sz="2600" b="1" dirty="0">
              <a:solidFill>
                <a:srgbClr val="0000FF"/>
              </a:solidFill>
              <a:latin typeface="Comic Sans MS" panose="030F0702030302020204" pitchFamily="66" charset="0"/>
            </a:rPr>
            <a:t>senzomotorična koordinacija,</a:t>
          </a:r>
        </a:p>
      </dgm:t>
    </dgm:pt>
    <dgm:pt modelId="{5EFB6195-24FF-44C6-AF87-F0A9DEEF0A6D}" type="parTrans" cxnId="{EECF05E0-9472-47E7-99BB-561ABCABFCA7}">
      <dgm:prSet/>
      <dgm:spPr/>
      <dgm:t>
        <a:bodyPr/>
        <a:lstStyle/>
        <a:p>
          <a:endParaRPr lang="sl-SI"/>
        </a:p>
      </dgm:t>
    </dgm:pt>
    <dgm:pt modelId="{B2DA3D90-0288-427B-AD96-2AEE20AE268D}" type="sibTrans" cxnId="{EECF05E0-9472-47E7-99BB-561ABCABFCA7}">
      <dgm:prSet/>
      <dgm:spPr/>
      <dgm:t>
        <a:bodyPr/>
        <a:lstStyle/>
        <a:p>
          <a:endParaRPr lang="sl-SI"/>
        </a:p>
      </dgm:t>
    </dgm:pt>
    <dgm:pt modelId="{42C5AAF1-7B9E-4006-B411-79DC111B5E2F}">
      <dgm:prSet custT="1"/>
      <dgm:spPr>
        <a:solidFill>
          <a:srgbClr val="FFFF99"/>
        </a:solidFill>
        <a:ln>
          <a:solidFill>
            <a:srgbClr val="0000FF"/>
          </a:solidFill>
        </a:ln>
      </dgm:spPr>
      <dgm:t>
        <a:bodyPr/>
        <a:lstStyle/>
        <a:p>
          <a:r>
            <a:rPr lang="sl-SI" sz="2600" b="1" dirty="0">
              <a:solidFill>
                <a:srgbClr val="0000FF"/>
              </a:solidFill>
              <a:latin typeface="Comic Sans MS" panose="030F0702030302020204" pitchFamily="66" charset="0"/>
            </a:rPr>
            <a:t>reševanje vezanih nalog ipd. </a:t>
          </a:r>
        </a:p>
      </dgm:t>
    </dgm:pt>
    <dgm:pt modelId="{CC12DACC-359B-4886-B107-F3CE79564C68}" type="parTrans" cxnId="{EFA5D430-D460-4A91-9830-4DDFE8D3F94C}">
      <dgm:prSet/>
      <dgm:spPr/>
      <dgm:t>
        <a:bodyPr/>
        <a:lstStyle/>
        <a:p>
          <a:endParaRPr lang="sl-SI"/>
        </a:p>
      </dgm:t>
    </dgm:pt>
    <dgm:pt modelId="{E6566F90-BE80-4FAF-8219-A73903201DDA}" type="sibTrans" cxnId="{EFA5D430-D460-4A91-9830-4DDFE8D3F94C}">
      <dgm:prSet/>
      <dgm:spPr/>
      <dgm:t>
        <a:bodyPr/>
        <a:lstStyle/>
        <a:p>
          <a:endParaRPr lang="sl-SI"/>
        </a:p>
      </dgm:t>
    </dgm:pt>
    <dgm:pt modelId="{696D0935-2FF4-4D51-A0C9-C17F6524E62A}" type="pres">
      <dgm:prSet presAssocID="{6514BC19-4284-4B8A-A5B6-3E2EF34FF494}" presName="Name0" presStyleCnt="0">
        <dgm:presLayoutVars>
          <dgm:chPref val="1"/>
          <dgm:dir/>
          <dgm:animOne val="branch"/>
          <dgm:animLvl val="lvl"/>
          <dgm:resizeHandles val="exact"/>
        </dgm:presLayoutVars>
      </dgm:prSet>
      <dgm:spPr/>
    </dgm:pt>
    <dgm:pt modelId="{E3E524DA-A539-479B-853A-14A4928366A2}" type="pres">
      <dgm:prSet presAssocID="{935B2184-6095-46D1-9294-0AE8F583624E}" presName="root1" presStyleCnt="0"/>
      <dgm:spPr/>
    </dgm:pt>
    <dgm:pt modelId="{F4DFDADA-36AF-485C-8773-0E6B8EF6B080}" type="pres">
      <dgm:prSet presAssocID="{935B2184-6095-46D1-9294-0AE8F583624E}" presName="LevelOneTextNode" presStyleLbl="node0" presStyleIdx="0" presStyleCnt="1" custScaleX="157857" custScaleY="103695">
        <dgm:presLayoutVars>
          <dgm:chPref val="3"/>
        </dgm:presLayoutVars>
      </dgm:prSet>
      <dgm:spPr/>
    </dgm:pt>
    <dgm:pt modelId="{6EBD78D4-7D52-4E0A-9344-072F6C945878}" type="pres">
      <dgm:prSet presAssocID="{935B2184-6095-46D1-9294-0AE8F583624E}" presName="level2hierChild" presStyleCnt="0"/>
      <dgm:spPr/>
    </dgm:pt>
    <dgm:pt modelId="{EC5889F0-B0C0-4632-A656-FF128C2AE5D7}" type="pres">
      <dgm:prSet presAssocID="{38067EEF-128A-472E-ADF1-F9C816C2F2B9}" presName="conn2-1" presStyleLbl="parChTrans1D2" presStyleIdx="0" presStyleCnt="5"/>
      <dgm:spPr/>
    </dgm:pt>
    <dgm:pt modelId="{A1853E8A-6E88-4223-A170-5AA743918CF3}" type="pres">
      <dgm:prSet presAssocID="{38067EEF-128A-472E-ADF1-F9C816C2F2B9}" presName="connTx" presStyleLbl="parChTrans1D2" presStyleIdx="0" presStyleCnt="5"/>
      <dgm:spPr/>
    </dgm:pt>
    <dgm:pt modelId="{88CFA6F1-6B6B-4DCF-8514-4A6829A9A338}" type="pres">
      <dgm:prSet presAssocID="{79255271-964A-4C4F-9268-4599799F0066}" presName="root2" presStyleCnt="0"/>
      <dgm:spPr/>
    </dgm:pt>
    <dgm:pt modelId="{7117256A-436C-4D17-BB31-A3F9ACD0E87A}" type="pres">
      <dgm:prSet presAssocID="{79255271-964A-4C4F-9268-4599799F0066}" presName="LevelTwoTextNode" presStyleLbl="node2" presStyleIdx="0" presStyleCnt="5" custScaleX="119998">
        <dgm:presLayoutVars>
          <dgm:chPref val="3"/>
        </dgm:presLayoutVars>
      </dgm:prSet>
      <dgm:spPr/>
    </dgm:pt>
    <dgm:pt modelId="{5CD30D50-0A19-44F2-983D-3397EC9BC0BA}" type="pres">
      <dgm:prSet presAssocID="{79255271-964A-4C4F-9268-4599799F0066}" presName="level3hierChild" presStyleCnt="0"/>
      <dgm:spPr/>
    </dgm:pt>
    <dgm:pt modelId="{C019BCEC-7C26-42EB-9E36-3F64B272E42D}" type="pres">
      <dgm:prSet presAssocID="{2B77E135-E290-4C6B-A7F5-C60E769D5312}" presName="conn2-1" presStyleLbl="parChTrans1D2" presStyleIdx="1" presStyleCnt="5"/>
      <dgm:spPr/>
    </dgm:pt>
    <dgm:pt modelId="{604A6325-D81C-46A0-A136-B7B0E39CD055}" type="pres">
      <dgm:prSet presAssocID="{2B77E135-E290-4C6B-A7F5-C60E769D5312}" presName="connTx" presStyleLbl="parChTrans1D2" presStyleIdx="1" presStyleCnt="5"/>
      <dgm:spPr/>
    </dgm:pt>
    <dgm:pt modelId="{8B507B78-1462-495A-B4A0-AFFBB77006CB}" type="pres">
      <dgm:prSet presAssocID="{39201244-083A-4445-907C-28AA3D93FB25}" presName="root2" presStyleCnt="0"/>
      <dgm:spPr/>
    </dgm:pt>
    <dgm:pt modelId="{B51A2737-FFF1-4B54-928E-DD6B12BC7971}" type="pres">
      <dgm:prSet presAssocID="{39201244-083A-4445-907C-28AA3D93FB25}" presName="LevelTwoTextNode" presStyleLbl="node2" presStyleIdx="1" presStyleCnt="5" custScaleX="117483">
        <dgm:presLayoutVars>
          <dgm:chPref val="3"/>
        </dgm:presLayoutVars>
      </dgm:prSet>
      <dgm:spPr/>
    </dgm:pt>
    <dgm:pt modelId="{C4D0EC62-E0D9-4A8D-9D2B-5C928D8110E2}" type="pres">
      <dgm:prSet presAssocID="{39201244-083A-4445-907C-28AA3D93FB25}" presName="level3hierChild" presStyleCnt="0"/>
      <dgm:spPr/>
    </dgm:pt>
    <dgm:pt modelId="{2CEE7A24-5701-4F3A-AF29-3FF43AA6736A}" type="pres">
      <dgm:prSet presAssocID="{00E4465F-5599-4335-AE49-94A6215CE056}" presName="conn2-1" presStyleLbl="parChTrans1D2" presStyleIdx="2" presStyleCnt="5"/>
      <dgm:spPr/>
    </dgm:pt>
    <dgm:pt modelId="{939AAD64-0E32-449E-AFD6-DE25E2503E3D}" type="pres">
      <dgm:prSet presAssocID="{00E4465F-5599-4335-AE49-94A6215CE056}" presName="connTx" presStyleLbl="parChTrans1D2" presStyleIdx="2" presStyleCnt="5"/>
      <dgm:spPr/>
    </dgm:pt>
    <dgm:pt modelId="{F6629693-8A17-4B21-BCD1-45BB073A1DC8}" type="pres">
      <dgm:prSet presAssocID="{459623E5-DB7F-4AE3-B345-F2290A96FF25}" presName="root2" presStyleCnt="0"/>
      <dgm:spPr/>
    </dgm:pt>
    <dgm:pt modelId="{0B4BCDBA-4680-4923-A425-03B924610ABF}" type="pres">
      <dgm:prSet presAssocID="{459623E5-DB7F-4AE3-B345-F2290A96FF25}" presName="LevelTwoTextNode" presStyleLbl="node2" presStyleIdx="2" presStyleCnt="5" custScaleX="129099">
        <dgm:presLayoutVars>
          <dgm:chPref val="3"/>
        </dgm:presLayoutVars>
      </dgm:prSet>
      <dgm:spPr/>
    </dgm:pt>
    <dgm:pt modelId="{876E433D-521E-40E5-8AE8-DD060FD78C39}" type="pres">
      <dgm:prSet presAssocID="{459623E5-DB7F-4AE3-B345-F2290A96FF25}" presName="level3hierChild" presStyleCnt="0"/>
      <dgm:spPr/>
    </dgm:pt>
    <dgm:pt modelId="{3AEF4341-743D-420F-9518-01EE8A51F08F}" type="pres">
      <dgm:prSet presAssocID="{5EFB6195-24FF-44C6-AF87-F0A9DEEF0A6D}" presName="conn2-1" presStyleLbl="parChTrans1D2" presStyleIdx="3" presStyleCnt="5"/>
      <dgm:spPr/>
    </dgm:pt>
    <dgm:pt modelId="{7D3452F9-E9AA-40D0-AC7D-EB8F2AB934E8}" type="pres">
      <dgm:prSet presAssocID="{5EFB6195-24FF-44C6-AF87-F0A9DEEF0A6D}" presName="connTx" presStyleLbl="parChTrans1D2" presStyleIdx="3" presStyleCnt="5"/>
      <dgm:spPr/>
    </dgm:pt>
    <dgm:pt modelId="{77463DF4-E0D3-4B9B-90EF-5F5ED4548D02}" type="pres">
      <dgm:prSet presAssocID="{AAD3DE47-2B32-483F-9DE3-9981EFF88288}" presName="root2" presStyleCnt="0"/>
      <dgm:spPr/>
    </dgm:pt>
    <dgm:pt modelId="{915CBF6E-D89D-45E5-A67D-68BC6D078193}" type="pres">
      <dgm:prSet presAssocID="{AAD3DE47-2B32-483F-9DE3-9981EFF88288}" presName="LevelTwoTextNode" presStyleLbl="node2" presStyleIdx="3" presStyleCnt="5" custScaleX="148498">
        <dgm:presLayoutVars>
          <dgm:chPref val="3"/>
        </dgm:presLayoutVars>
      </dgm:prSet>
      <dgm:spPr/>
    </dgm:pt>
    <dgm:pt modelId="{D93613FF-328B-408A-BF69-CA476E98A1BF}" type="pres">
      <dgm:prSet presAssocID="{AAD3DE47-2B32-483F-9DE3-9981EFF88288}" presName="level3hierChild" presStyleCnt="0"/>
      <dgm:spPr/>
    </dgm:pt>
    <dgm:pt modelId="{8C859B71-C53A-461E-855E-1031CEF3DDFD}" type="pres">
      <dgm:prSet presAssocID="{CC12DACC-359B-4886-B107-F3CE79564C68}" presName="conn2-1" presStyleLbl="parChTrans1D2" presStyleIdx="4" presStyleCnt="5"/>
      <dgm:spPr/>
    </dgm:pt>
    <dgm:pt modelId="{9B1FABC7-B138-46BD-A1C0-EC5229BC2727}" type="pres">
      <dgm:prSet presAssocID="{CC12DACC-359B-4886-B107-F3CE79564C68}" presName="connTx" presStyleLbl="parChTrans1D2" presStyleIdx="4" presStyleCnt="5"/>
      <dgm:spPr/>
    </dgm:pt>
    <dgm:pt modelId="{E8665C47-7629-4B56-BF3E-7703F81B2082}" type="pres">
      <dgm:prSet presAssocID="{42C5AAF1-7B9E-4006-B411-79DC111B5E2F}" presName="root2" presStyleCnt="0"/>
      <dgm:spPr/>
    </dgm:pt>
    <dgm:pt modelId="{71DDA876-28EC-4529-A734-F469A10112D2}" type="pres">
      <dgm:prSet presAssocID="{42C5AAF1-7B9E-4006-B411-79DC111B5E2F}" presName="LevelTwoTextNode" presStyleLbl="node2" presStyleIdx="4" presStyleCnt="5" custScaleX="209232">
        <dgm:presLayoutVars>
          <dgm:chPref val="3"/>
        </dgm:presLayoutVars>
      </dgm:prSet>
      <dgm:spPr/>
    </dgm:pt>
    <dgm:pt modelId="{837C9A7F-5AC6-43AE-A39B-2C8215F201E6}" type="pres">
      <dgm:prSet presAssocID="{42C5AAF1-7B9E-4006-B411-79DC111B5E2F}" presName="level3hierChild" presStyleCnt="0"/>
      <dgm:spPr/>
    </dgm:pt>
  </dgm:ptLst>
  <dgm:cxnLst>
    <dgm:cxn modelId="{D1ED670D-0499-4EE9-A93C-11975E5FB98E}" srcId="{935B2184-6095-46D1-9294-0AE8F583624E}" destId="{79255271-964A-4C4F-9268-4599799F0066}" srcOrd="0" destOrd="0" parTransId="{38067EEF-128A-472E-ADF1-F9C816C2F2B9}" sibTransId="{5C7BD8CF-270E-4B84-9A87-628C4540DEAC}"/>
    <dgm:cxn modelId="{482B602E-0EEF-4FDF-B7A3-EF562790A03C}" srcId="{935B2184-6095-46D1-9294-0AE8F583624E}" destId="{459623E5-DB7F-4AE3-B345-F2290A96FF25}" srcOrd="2" destOrd="0" parTransId="{00E4465F-5599-4335-AE49-94A6215CE056}" sibTransId="{57906120-3BB3-4BF4-953B-92F33E7EE5C1}"/>
    <dgm:cxn modelId="{EFA5D430-D460-4A91-9830-4DDFE8D3F94C}" srcId="{935B2184-6095-46D1-9294-0AE8F583624E}" destId="{42C5AAF1-7B9E-4006-B411-79DC111B5E2F}" srcOrd="4" destOrd="0" parTransId="{CC12DACC-359B-4886-B107-F3CE79564C68}" sibTransId="{E6566F90-BE80-4FAF-8219-A73903201DDA}"/>
    <dgm:cxn modelId="{8C94E332-3541-400B-92BF-6A4AF215D4DB}" type="presOf" srcId="{AAD3DE47-2B32-483F-9DE3-9981EFF88288}" destId="{915CBF6E-D89D-45E5-A67D-68BC6D078193}" srcOrd="0" destOrd="0" presId="urn:microsoft.com/office/officeart/2008/layout/HorizontalMultiLevelHierarchy"/>
    <dgm:cxn modelId="{F54D6D3F-77C3-4EB0-BD2D-A9FF78F2A1DA}" type="presOf" srcId="{5EFB6195-24FF-44C6-AF87-F0A9DEEF0A6D}" destId="{3AEF4341-743D-420F-9518-01EE8A51F08F}" srcOrd="0" destOrd="0" presId="urn:microsoft.com/office/officeart/2008/layout/HorizontalMultiLevelHierarchy"/>
    <dgm:cxn modelId="{217B8F41-0BBE-4110-A370-CE1EB470B2CA}" srcId="{935B2184-6095-46D1-9294-0AE8F583624E}" destId="{39201244-083A-4445-907C-28AA3D93FB25}" srcOrd="1" destOrd="0" parTransId="{2B77E135-E290-4C6B-A7F5-C60E769D5312}" sibTransId="{F73FE0FF-98B0-4ABE-8E7C-33D6CB982411}"/>
    <dgm:cxn modelId="{BEB7F245-7987-48E1-ADA4-7B091D1E52FB}" type="presOf" srcId="{00E4465F-5599-4335-AE49-94A6215CE056}" destId="{2CEE7A24-5701-4F3A-AF29-3FF43AA6736A}" srcOrd="0" destOrd="0" presId="urn:microsoft.com/office/officeart/2008/layout/HorizontalMultiLevelHierarchy"/>
    <dgm:cxn modelId="{ABBD984E-30E9-46F6-985C-7ACD2FA98FE7}" type="presOf" srcId="{00E4465F-5599-4335-AE49-94A6215CE056}" destId="{939AAD64-0E32-449E-AFD6-DE25E2503E3D}" srcOrd="1" destOrd="0" presId="urn:microsoft.com/office/officeart/2008/layout/HorizontalMultiLevelHierarchy"/>
    <dgm:cxn modelId="{358C154F-35C2-4F45-9012-D372552AC02F}" type="presOf" srcId="{79255271-964A-4C4F-9268-4599799F0066}" destId="{7117256A-436C-4D17-BB31-A3F9ACD0E87A}" srcOrd="0" destOrd="0" presId="urn:microsoft.com/office/officeart/2008/layout/HorizontalMultiLevelHierarchy"/>
    <dgm:cxn modelId="{4BDA0054-D6C5-45CE-82F4-FC0D9CCD19B3}" type="presOf" srcId="{6514BC19-4284-4B8A-A5B6-3E2EF34FF494}" destId="{696D0935-2FF4-4D51-A0C9-C17F6524E62A}" srcOrd="0" destOrd="0" presId="urn:microsoft.com/office/officeart/2008/layout/HorizontalMultiLevelHierarchy"/>
    <dgm:cxn modelId="{84438054-0E73-40C0-B601-A6A78208A80B}" type="presOf" srcId="{5EFB6195-24FF-44C6-AF87-F0A9DEEF0A6D}" destId="{7D3452F9-E9AA-40D0-AC7D-EB8F2AB934E8}" srcOrd="1" destOrd="0" presId="urn:microsoft.com/office/officeart/2008/layout/HorizontalMultiLevelHierarchy"/>
    <dgm:cxn modelId="{8C7D8A76-7B43-41EF-9A7E-B4C9DE92695E}" type="presOf" srcId="{459623E5-DB7F-4AE3-B345-F2290A96FF25}" destId="{0B4BCDBA-4680-4923-A425-03B924610ABF}" srcOrd="0" destOrd="0" presId="urn:microsoft.com/office/officeart/2008/layout/HorizontalMultiLevelHierarchy"/>
    <dgm:cxn modelId="{FA9FAA56-81D6-4650-89EB-E9A393B6EEA0}" type="presOf" srcId="{2B77E135-E290-4C6B-A7F5-C60E769D5312}" destId="{C019BCEC-7C26-42EB-9E36-3F64B272E42D}" srcOrd="0" destOrd="0" presId="urn:microsoft.com/office/officeart/2008/layout/HorizontalMultiLevelHierarchy"/>
    <dgm:cxn modelId="{FE01307D-F7BE-41B4-A72F-49D8D72EED64}" type="presOf" srcId="{CC12DACC-359B-4886-B107-F3CE79564C68}" destId="{8C859B71-C53A-461E-855E-1031CEF3DDFD}" srcOrd="0" destOrd="0" presId="urn:microsoft.com/office/officeart/2008/layout/HorizontalMultiLevelHierarchy"/>
    <dgm:cxn modelId="{F715B588-ADA7-4D60-AB54-46BA7EFFE6AE}" type="presOf" srcId="{38067EEF-128A-472E-ADF1-F9C816C2F2B9}" destId="{EC5889F0-B0C0-4632-A656-FF128C2AE5D7}" srcOrd="0" destOrd="0" presId="urn:microsoft.com/office/officeart/2008/layout/HorizontalMultiLevelHierarchy"/>
    <dgm:cxn modelId="{6645D0AA-6E3B-437E-B65A-2CD21CBBFE28}" type="presOf" srcId="{38067EEF-128A-472E-ADF1-F9C816C2F2B9}" destId="{A1853E8A-6E88-4223-A170-5AA743918CF3}" srcOrd="1" destOrd="0" presId="urn:microsoft.com/office/officeart/2008/layout/HorizontalMultiLevelHierarchy"/>
    <dgm:cxn modelId="{BC6807B8-00BE-4402-B836-CE5DD6C2EE52}" type="presOf" srcId="{CC12DACC-359B-4886-B107-F3CE79564C68}" destId="{9B1FABC7-B138-46BD-A1C0-EC5229BC2727}" srcOrd="1" destOrd="0" presId="urn:microsoft.com/office/officeart/2008/layout/HorizontalMultiLevelHierarchy"/>
    <dgm:cxn modelId="{276342C1-F0C4-459D-9B7C-DECD2D68EC80}" srcId="{6514BC19-4284-4B8A-A5B6-3E2EF34FF494}" destId="{935B2184-6095-46D1-9294-0AE8F583624E}" srcOrd="0" destOrd="0" parTransId="{24E664CE-6748-433D-B723-19E738DCAC4B}" sibTransId="{CAC5E4AD-2EB5-413D-AA5D-6553B95CD3ED}"/>
    <dgm:cxn modelId="{9FEF0CD6-31BB-4550-B46C-2E402095763F}" type="presOf" srcId="{42C5AAF1-7B9E-4006-B411-79DC111B5E2F}" destId="{71DDA876-28EC-4529-A734-F469A10112D2}" srcOrd="0" destOrd="0" presId="urn:microsoft.com/office/officeart/2008/layout/HorizontalMultiLevelHierarchy"/>
    <dgm:cxn modelId="{1B682BD9-AD68-4215-B4C8-6079CF8669AA}" type="presOf" srcId="{39201244-083A-4445-907C-28AA3D93FB25}" destId="{B51A2737-FFF1-4B54-928E-DD6B12BC7971}" srcOrd="0" destOrd="0" presId="urn:microsoft.com/office/officeart/2008/layout/HorizontalMultiLevelHierarchy"/>
    <dgm:cxn modelId="{6C7376DF-8B3B-4CB4-BF05-11884CB509D8}" type="presOf" srcId="{935B2184-6095-46D1-9294-0AE8F583624E}" destId="{F4DFDADA-36AF-485C-8773-0E6B8EF6B080}" srcOrd="0" destOrd="0" presId="urn:microsoft.com/office/officeart/2008/layout/HorizontalMultiLevelHierarchy"/>
    <dgm:cxn modelId="{EECF05E0-9472-47E7-99BB-561ABCABFCA7}" srcId="{935B2184-6095-46D1-9294-0AE8F583624E}" destId="{AAD3DE47-2B32-483F-9DE3-9981EFF88288}" srcOrd="3" destOrd="0" parTransId="{5EFB6195-24FF-44C6-AF87-F0A9DEEF0A6D}" sibTransId="{B2DA3D90-0288-427B-AD96-2AEE20AE268D}"/>
    <dgm:cxn modelId="{021547FF-1247-4818-A214-F57235D5F780}" type="presOf" srcId="{2B77E135-E290-4C6B-A7F5-C60E769D5312}" destId="{604A6325-D81C-46A0-A136-B7B0E39CD055}" srcOrd="1" destOrd="0" presId="urn:microsoft.com/office/officeart/2008/layout/HorizontalMultiLevelHierarchy"/>
    <dgm:cxn modelId="{A6E3430B-D9B2-4296-A9DB-71B97E1D0BFA}" type="presParOf" srcId="{696D0935-2FF4-4D51-A0C9-C17F6524E62A}" destId="{E3E524DA-A539-479B-853A-14A4928366A2}" srcOrd="0" destOrd="0" presId="urn:microsoft.com/office/officeart/2008/layout/HorizontalMultiLevelHierarchy"/>
    <dgm:cxn modelId="{CAE51D7E-8C6D-443E-89BD-BEC1F260E784}" type="presParOf" srcId="{E3E524DA-A539-479B-853A-14A4928366A2}" destId="{F4DFDADA-36AF-485C-8773-0E6B8EF6B080}" srcOrd="0" destOrd="0" presId="urn:microsoft.com/office/officeart/2008/layout/HorizontalMultiLevelHierarchy"/>
    <dgm:cxn modelId="{89F9D477-FC6B-4103-ACDC-629DFB387CF6}" type="presParOf" srcId="{E3E524DA-A539-479B-853A-14A4928366A2}" destId="{6EBD78D4-7D52-4E0A-9344-072F6C945878}" srcOrd="1" destOrd="0" presId="urn:microsoft.com/office/officeart/2008/layout/HorizontalMultiLevelHierarchy"/>
    <dgm:cxn modelId="{421644C0-6BEF-4ABC-8674-05282343DACF}" type="presParOf" srcId="{6EBD78D4-7D52-4E0A-9344-072F6C945878}" destId="{EC5889F0-B0C0-4632-A656-FF128C2AE5D7}" srcOrd="0" destOrd="0" presId="urn:microsoft.com/office/officeart/2008/layout/HorizontalMultiLevelHierarchy"/>
    <dgm:cxn modelId="{50E6C688-C251-4406-A2BC-2FF6180AF294}" type="presParOf" srcId="{EC5889F0-B0C0-4632-A656-FF128C2AE5D7}" destId="{A1853E8A-6E88-4223-A170-5AA743918CF3}" srcOrd="0" destOrd="0" presId="urn:microsoft.com/office/officeart/2008/layout/HorizontalMultiLevelHierarchy"/>
    <dgm:cxn modelId="{DE058B31-97E4-48CF-A3C5-9F5402B2BFC4}" type="presParOf" srcId="{6EBD78D4-7D52-4E0A-9344-072F6C945878}" destId="{88CFA6F1-6B6B-4DCF-8514-4A6829A9A338}" srcOrd="1" destOrd="0" presId="urn:microsoft.com/office/officeart/2008/layout/HorizontalMultiLevelHierarchy"/>
    <dgm:cxn modelId="{165B4F42-8B29-4A57-9BBE-C3039102759D}" type="presParOf" srcId="{88CFA6F1-6B6B-4DCF-8514-4A6829A9A338}" destId="{7117256A-436C-4D17-BB31-A3F9ACD0E87A}" srcOrd="0" destOrd="0" presId="urn:microsoft.com/office/officeart/2008/layout/HorizontalMultiLevelHierarchy"/>
    <dgm:cxn modelId="{B0E78870-BE67-4C90-8D85-43B567CF9A88}" type="presParOf" srcId="{88CFA6F1-6B6B-4DCF-8514-4A6829A9A338}" destId="{5CD30D50-0A19-44F2-983D-3397EC9BC0BA}" srcOrd="1" destOrd="0" presId="urn:microsoft.com/office/officeart/2008/layout/HorizontalMultiLevelHierarchy"/>
    <dgm:cxn modelId="{665DD647-2472-47F9-B136-07763A020CBF}" type="presParOf" srcId="{6EBD78D4-7D52-4E0A-9344-072F6C945878}" destId="{C019BCEC-7C26-42EB-9E36-3F64B272E42D}" srcOrd="2" destOrd="0" presId="urn:microsoft.com/office/officeart/2008/layout/HorizontalMultiLevelHierarchy"/>
    <dgm:cxn modelId="{39F05460-2F1A-4104-9C0D-A51DDEAA0096}" type="presParOf" srcId="{C019BCEC-7C26-42EB-9E36-3F64B272E42D}" destId="{604A6325-D81C-46A0-A136-B7B0E39CD055}" srcOrd="0" destOrd="0" presId="urn:microsoft.com/office/officeart/2008/layout/HorizontalMultiLevelHierarchy"/>
    <dgm:cxn modelId="{7B2ABB9C-5421-47D7-BCC8-E2CFD2A54120}" type="presParOf" srcId="{6EBD78D4-7D52-4E0A-9344-072F6C945878}" destId="{8B507B78-1462-495A-B4A0-AFFBB77006CB}" srcOrd="3" destOrd="0" presId="urn:microsoft.com/office/officeart/2008/layout/HorizontalMultiLevelHierarchy"/>
    <dgm:cxn modelId="{4BA8685D-4E5D-4A77-8248-999332AB9569}" type="presParOf" srcId="{8B507B78-1462-495A-B4A0-AFFBB77006CB}" destId="{B51A2737-FFF1-4B54-928E-DD6B12BC7971}" srcOrd="0" destOrd="0" presId="urn:microsoft.com/office/officeart/2008/layout/HorizontalMultiLevelHierarchy"/>
    <dgm:cxn modelId="{52292D21-0E39-47D2-9F03-60C12B66FC6A}" type="presParOf" srcId="{8B507B78-1462-495A-B4A0-AFFBB77006CB}" destId="{C4D0EC62-E0D9-4A8D-9D2B-5C928D8110E2}" srcOrd="1" destOrd="0" presId="urn:microsoft.com/office/officeart/2008/layout/HorizontalMultiLevelHierarchy"/>
    <dgm:cxn modelId="{FB2ECBB6-8FD7-41C4-8BED-4D7679DCEF65}" type="presParOf" srcId="{6EBD78D4-7D52-4E0A-9344-072F6C945878}" destId="{2CEE7A24-5701-4F3A-AF29-3FF43AA6736A}" srcOrd="4" destOrd="0" presId="urn:microsoft.com/office/officeart/2008/layout/HorizontalMultiLevelHierarchy"/>
    <dgm:cxn modelId="{3160C73B-27FF-409B-9329-D66A0AFA57FF}" type="presParOf" srcId="{2CEE7A24-5701-4F3A-AF29-3FF43AA6736A}" destId="{939AAD64-0E32-449E-AFD6-DE25E2503E3D}" srcOrd="0" destOrd="0" presId="urn:microsoft.com/office/officeart/2008/layout/HorizontalMultiLevelHierarchy"/>
    <dgm:cxn modelId="{F2F65566-65A3-4F6A-95C9-1F291D863941}" type="presParOf" srcId="{6EBD78D4-7D52-4E0A-9344-072F6C945878}" destId="{F6629693-8A17-4B21-BCD1-45BB073A1DC8}" srcOrd="5" destOrd="0" presId="urn:microsoft.com/office/officeart/2008/layout/HorizontalMultiLevelHierarchy"/>
    <dgm:cxn modelId="{A23BF98C-BC0B-4CCF-9DAE-2830AB181D12}" type="presParOf" srcId="{F6629693-8A17-4B21-BCD1-45BB073A1DC8}" destId="{0B4BCDBA-4680-4923-A425-03B924610ABF}" srcOrd="0" destOrd="0" presId="urn:microsoft.com/office/officeart/2008/layout/HorizontalMultiLevelHierarchy"/>
    <dgm:cxn modelId="{9DB0C478-1C18-439E-92D9-D3EAFC808F38}" type="presParOf" srcId="{F6629693-8A17-4B21-BCD1-45BB073A1DC8}" destId="{876E433D-521E-40E5-8AE8-DD060FD78C39}" srcOrd="1" destOrd="0" presId="urn:microsoft.com/office/officeart/2008/layout/HorizontalMultiLevelHierarchy"/>
    <dgm:cxn modelId="{86D6E43F-7C67-48F9-857C-11A2B1D913F4}" type="presParOf" srcId="{6EBD78D4-7D52-4E0A-9344-072F6C945878}" destId="{3AEF4341-743D-420F-9518-01EE8A51F08F}" srcOrd="6" destOrd="0" presId="urn:microsoft.com/office/officeart/2008/layout/HorizontalMultiLevelHierarchy"/>
    <dgm:cxn modelId="{AB35AD17-0180-4869-A72E-7EB1F970660C}" type="presParOf" srcId="{3AEF4341-743D-420F-9518-01EE8A51F08F}" destId="{7D3452F9-E9AA-40D0-AC7D-EB8F2AB934E8}" srcOrd="0" destOrd="0" presId="urn:microsoft.com/office/officeart/2008/layout/HorizontalMultiLevelHierarchy"/>
    <dgm:cxn modelId="{43078D36-DCDE-4611-9177-229F6CBA4821}" type="presParOf" srcId="{6EBD78D4-7D52-4E0A-9344-072F6C945878}" destId="{77463DF4-E0D3-4B9B-90EF-5F5ED4548D02}" srcOrd="7" destOrd="0" presId="urn:microsoft.com/office/officeart/2008/layout/HorizontalMultiLevelHierarchy"/>
    <dgm:cxn modelId="{46D1E2CC-AF87-40FE-BB5F-7A575496B321}" type="presParOf" srcId="{77463DF4-E0D3-4B9B-90EF-5F5ED4548D02}" destId="{915CBF6E-D89D-45E5-A67D-68BC6D078193}" srcOrd="0" destOrd="0" presId="urn:microsoft.com/office/officeart/2008/layout/HorizontalMultiLevelHierarchy"/>
    <dgm:cxn modelId="{9226D369-ABE9-4D81-89DD-16C7A0F5F54D}" type="presParOf" srcId="{77463DF4-E0D3-4B9B-90EF-5F5ED4548D02}" destId="{D93613FF-328B-408A-BF69-CA476E98A1BF}" srcOrd="1" destOrd="0" presId="urn:microsoft.com/office/officeart/2008/layout/HorizontalMultiLevelHierarchy"/>
    <dgm:cxn modelId="{DB650DE3-8A93-4281-A02F-754065D06FB7}" type="presParOf" srcId="{6EBD78D4-7D52-4E0A-9344-072F6C945878}" destId="{8C859B71-C53A-461E-855E-1031CEF3DDFD}" srcOrd="8" destOrd="0" presId="urn:microsoft.com/office/officeart/2008/layout/HorizontalMultiLevelHierarchy"/>
    <dgm:cxn modelId="{478C15CD-19A9-45ED-B867-2CA0B1240B92}" type="presParOf" srcId="{8C859B71-C53A-461E-855E-1031CEF3DDFD}" destId="{9B1FABC7-B138-46BD-A1C0-EC5229BC2727}" srcOrd="0" destOrd="0" presId="urn:microsoft.com/office/officeart/2008/layout/HorizontalMultiLevelHierarchy"/>
    <dgm:cxn modelId="{4ED02AC7-AE2F-474C-BE50-A41D088003EB}" type="presParOf" srcId="{6EBD78D4-7D52-4E0A-9344-072F6C945878}" destId="{E8665C47-7629-4B56-BF3E-7703F81B2082}" srcOrd="9" destOrd="0" presId="urn:microsoft.com/office/officeart/2008/layout/HorizontalMultiLevelHierarchy"/>
    <dgm:cxn modelId="{FC916018-8441-4A6A-A838-9DC4E7901934}" type="presParOf" srcId="{E8665C47-7629-4B56-BF3E-7703F81B2082}" destId="{71DDA876-28EC-4529-A734-F469A10112D2}" srcOrd="0" destOrd="0" presId="urn:microsoft.com/office/officeart/2008/layout/HorizontalMultiLevelHierarchy"/>
    <dgm:cxn modelId="{11D976DD-6FEF-4B0B-A258-CB3E1CE66DF5}" type="presParOf" srcId="{E8665C47-7629-4B56-BF3E-7703F81B2082}" destId="{837C9A7F-5AC6-43AE-A39B-2C8215F201E6}"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4FC68A-3203-4FFF-9A47-A0DDB460A22E}" type="doc">
      <dgm:prSet loTypeId="urn:microsoft.com/office/officeart/2008/layout/HorizontalMultiLevelHierarchy" loCatId="hierarchy" qsTypeId="urn:microsoft.com/office/officeart/2005/8/quickstyle/simple2" qsCatId="simple" csTypeId="urn:microsoft.com/office/officeart/2005/8/colors/accent3_1" csCatId="accent3" phldr="1"/>
      <dgm:spPr/>
      <dgm:t>
        <a:bodyPr/>
        <a:lstStyle/>
        <a:p>
          <a:endParaRPr lang="sl-SI"/>
        </a:p>
      </dgm:t>
    </dgm:pt>
    <dgm:pt modelId="{420D14DC-FD75-4F59-A050-B91FF75D7500}">
      <dgm:prSet phldrT="[besedilo]" custT="1"/>
      <dgm:spPr>
        <a:solidFill>
          <a:schemeClr val="accent6">
            <a:lumMod val="20000"/>
            <a:lumOff val="80000"/>
          </a:schemeClr>
        </a:solidFill>
      </dgm:spPr>
      <dgm:t>
        <a:bodyPr/>
        <a:lstStyle/>
        <a:p>
          <a:pPr algn="ctr"/>
          <a:r>
            <a:rPr lang="sl-SI" sz="2000" b="1" dirty="0">
              <a:solidFill>
                <a:srgbClr val="0000FF"/>
              </a:solidFill>
              <a:latin typeface="Comic Sans MS" panose="030F0702030302020204" pitchFamily="66" charset="0"/>
            </a:rPr>
            <a:t>Konvektivno  seogrevanje</a:t>
          </a:r>
        </a:p>
      </dgm:t>
    </dgm:pt>
    <dgm:pt modelId="{51761A42-B252-47EE-9F57-EB0AC07D5C0C}" type="parTrans" cxnId="{91FE30B5-0BD1-412C-9154-CBCF16EB13BC}">
      <dgm:prSet/>
      <dgm:spPr/>
      <dgm:t>
        <a:bodyPr/>
        <a:lstStyle/>
        <a:p>
          <a:endParaRPr lang="sl-SI"/>
        </a:p>
      </dgm:t>
    </dgm:pt>
    <dgm:pt modelId="{4AFD621D-47BE-41B5-92A4-DFF8BD88E3B0}" type="sibTrans" cxnId="{91FE30B5-0BD1-412C-9154-CBCF16EB13BC}">
      <dgm:prSet/>
      <dgm:spPr/>
      <dgm:t>
        <a:bodyPr/>
        <a:lstStyle/>
        <a:p>
          <a:endParaRPr lang="sl-SI"/>
        </a:p>
      </dgm:t>
    </dgm:pt>
    <dgm:pt modelId="{C86B2542-1C82-4DD8-AA18-4CAA9C2BD734}">
      <dgm:prSet phldrT="[besedilo]"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sl-SI" sz="2000" b="1" dirty="0">
              <a:latin typeface="Comic Sans MS" panose="030F0702030302020204" pitchFamily="66" charset="0"/>
            </a:rPr>
            <a:t>V velikih prostorih, uporabimo zračno prho (dobimo zrak s primerno temperaturo). </a:t>
          </a:r>
        </a:p>
        <a:p>
          <a:pPr algn="l"/>
          <a:r>
            <a:rPr lang="sl-SI" sz="2000" b="1" dirty="0">
              <a:latin typeface="Comic Sans MS" panose="030F0702030302020204" pitchFamily="66" charset="0"/>
            </a:rPr>
            <a:t>Pri točkastih izvorih segrevanja (lokalno prezračevanje). </a:t>
          </a:r>
          <a:endParaRPr lang="sl-SI" sz="2000" dirty="0"/>
        </a:p>
      </dgm:t>
    </dgm:pt>
    <dgm:pt modelId="{A0C6F7DC-EB99-47ED-93AB-675874D4C7C5}" type="parTrans" cxnId="{AB4B5463-5C6C-4803-824F-9CBFEC128404}">
      <dgm:prSet/>
      <dgm:spPr/>
      <dgm:t>
        <a:bodyPr/>
        <a:lstStyle/>
        <a:p>
          <a:endParaRPr lang="sl-SI"/>
        </a:p>
      </dgm:t>
    </dgm:pt>
    <dgm:pt modelId="{B44ED3CF-4994-49A5-BC20-F422F5A48FAB}" type="sibTrans" cxnId="{AB4B5463-5C6C-4803-824F-9CBFEC128404}">
      <dgm:prSet/>
      <dgm:spPr/>
      <dgm:t>
        <a:bodyPr/>
        <a:lstStyle/>
        <a:p>
          <a:endParaRPr lang="sl-SI"/>
        </a:p>
      </dgm:t>
    </dgm:pt>
    <dgm:pt modelId="{D645B28B-C393-4622-980F-4BBECE150624}">
      <dgm:prSet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sl-SI" sz="2000" b="1" dirty="0">
              <a:latin typeface="Comic Sans MS" panose="030F0702030302020204" pitchFamily="66" charset="0"/>
            </a:rPr>
            <a:t>S izolacijo vročih površin zmanjšamo prehod toplote v prostor. </a:t>
          </a:r>
        </a:p>
      </dgm:t>
    </dgm:pt>
    <dgm:pt modelId="{A5FAF7D2-36DA-4D9B-AEF6-D1380914DC26}" type="parTrans" cxnId="{C59B7E6C-F35B-4B66-B502-7ED12F7FA77F}">
      <dgm:prSet/>
      <dgm:spPr/>
      <dgm:t>
        <a:bodyPr/>
        <a:lstStyle/>
        <a:p>
          <a:endParaRPr lang="sl-SI"/>
        </a:p>
      </dgm:t>
    </dgm:pt>
    <dgm:pt modelId="{868EF6C6-7EC0-4FFD-9533-4A2FAEBB61E7}" type="sibTrans" cxnId="{C59B7E6C-F35B-4B66-B502-7ED12F7FA77F}">
      <dgm:prSet/>
      <dgm:spPr/>
      <dgm:t>
        <a:bodyPr/>
        <a:lstStyle/>
        <a:p>
          <a:endParaRPr lang="sl-SI"/>
        </a:p>
      </dgm:t>
    </dgm:pt>
    <dgm:pt modelId="{EC83906D-2256-4478-B8DF-FFD645F652AD}">
      <dgm:prSet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sl-SI" sz="2000" b="1" dirty="0">
              <a:latin typeface="Comic Sans MS" panose="030F0702030302020204" pitchFamily="66" charset="0"/>
            </a:rPr>
            <a:t>Za toplotno sevanje uporabljamo toplotne ščite, ki ne ali vsaj znatno manj prepušča toplotno sevanje.</a:t>
          </a:r>
        </a:p>
      </dgm:t>
    </dgm:pt>
    <dgm:pt modelId="{64D8D668-605F-4140-B112-94F3C4163C5F}" type="parTrans" cxnId="{859AB9A6-D3B5-40FF-B546-9832F366F14C}">
      <dgm:prSet/>
      <dgm:spPr/>
      <dgm:t>
        <a:bodyPr/>
        <a:lstStyle/>
        <a:p>
          <a:endParaRPr lang="sl-SI"/>
        </a:p>
      </dgm:t>
    </dgm:pt>
    <dgm:pt modelId="{FEB3A36B-A622-4407-974E-946DB267C63B}" type="sibTrans" cxnId="{859AB9A6-D3B5-40FF-B546-9832F366F14C}">
      <dgm:prSet/>
      <dgm:spPr/>
      <dgm:t>
        <a:bodyPr/>
        <a:lstStyle/>
        <a:p>
          <a:endParaRPr lang="sl-SI"/>
        </a:p>
      </dgm:t>
    </dgm:pt>
    <dgm:pt modelId="{55564934-8130-46B9-9594-58B5B0E03D19}">
      <dgm:prSet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sl-SI" sz="2000" b="1" dirty="0">
              <a:latin typeface="Comic Sans MS" panose="030F0702030302020204" pitchFamily="66" charset="0"/>
            </a:rPr>
            <a:t>Varovalna sredstva pri toplotnim sevanjem (obleke z veliko refleksijsko sposobnostjo) in pred mrazom (oblačila, obutev). </a:t>
          </a:r>
        </a:p>
        <a:p>
          <a:pPr algn="l"/>
          <a:r>
            <a:rPr lang="sl-SI" sz="2000" b="1" dirty="0">
              <a:latin typeface="Comic Sans MS" panose="030F0702030302020204" pitchFamily="66" charset="0"/>
            </a:rPr>
            <a:t>Težko delo postaja napornejše, če ga opravljamo v veliki vročini.  </a:t>
          </a:r>
        </a:p>
      </dgm:t>
    </dgm:pt>
    <dgm:pt modelId="{B7B21835-4454-459C-8BE4-D1CFB515CD15}" type="parTrans" cxnId="{43875159-F7CB-43B6-8E4F-FAFA87B1F635}">
      <dgm:prSet/>
      <dgm:spPr/>
      <dgm:t>
        <a:bodyPr/>
        <a:lstStyle/>
        <a:p>
          <a:endParaRPr lang="sl-SI"/>
        </a:p>
      </dgm:t>
    </dgm:pt>
    <dgm:pt modelId="{FCBB9E6C-72DF-478A-AF51-76C2D1DBEB95}" type="sibTrans" cxnId="{43875159-F7CB-43B6-8E4F-FAFA87B1F635}">
      <dgm:prSet/>
      <dgm:spPr/>
      <dgm:t>
        <a:bodyPr/>
        <a:lstStyle/>
        <a:p>
          <a:endParaRPr lang="sl-SI"/>
        </a:p>
      </dgm:t>
    </dgm:pt>
    <dgm:pt modelId="{145AA417-4E77-406C-A329-B83BE67C0280}" type="pres">
      <dgm:prSet presAssocID="{D04FC68A-3203-4FFF-9A47-A0DDB460A22E}" presName="Name0" presStyleCnt="0">
        <dgm:presLayoutVars>
          <dgm:chPref val="1"/>
          <dgm:dir/>
          <dgm:animOne val="branch"/>
          <dgm:animLvl val="lvl"/>
          <dgm:resizeHandles val="exact"/>
        </dgm:presLayoutVars>
      </dgm:prSet>
      <dgm:spPr/>
    </dgm:pt>
    <dgm:pt modelId="{FED389C3-D782-4538-A743-0972F828CB1F}" type="pres">
      <dgm:prSet presAssocID="{420D14DC-FD75-4F59-A050-B91FF75D7500}" presName="root1" presStyleCnt="0"/>
      <dgm:spPr/>
    </dgm:pt>
    <dgm:pt modelId="{D3E52E82-7055-4C64-BBAF-321F66FC6C89}" type="pres">
      <dgm:prSet presAssocID="{420D14DC-FD75-4F59-A050-B91FF75D7500}" presName="LevelOneTextNode" presStyleLbl="node0" presStyleIdx="0" presStyleCnt="1" custScaleX="134069" custScaleY="118641">
        <dgm:presLayoutVars>
          <dgm:chPref val="3"/>
        </dgm:presLayoutVars>
      </dgm:prSet>
      <dgm:spPr/>
    </dgm:pt>
    <dgm:pt modelId="{6D9B1367-8EB0-49CD-9749-68BF440BAB0D}" type="pres">
      <dgm:prSet presAssocID="{420D14DC-FD75-4F59-A050-B91FF75D7500}" presName="level2hierChild" presStyleCnt="0"/>
      <dgm:spPr/>
    </dgm:pt>
    <dgm:pt modelId="{3FF9A318-76C6-4AD3-BE79-0A0FC53F28C2}" type="pres">
      <dgm:prSet presAssocID="{A0C6F7DC-EB99-47ED-93AB-675874D4C7C5}" presName="conn2-1" presStyleLbl="parChTrans1D2" presStyleIdx="0" presStyleCnt="4"/>
      <dgm:spPr/>
    </dgm:pt>
    <dgm:pt modelId="{286689E9-E246-4958-BCDE-13C1A100621A}" type="pres">
      <dgm:prSet presAssocID="{A0C6F7DC-EB99-47ED-93AB-675874D4C7C5}" presName="connTx" presStyleLbl="parChTrans1D2" presStyleIdx="0" presStyleCnt="4"/>
      <dgm:spPr/>
    </dgm:pt>
    <dgm:pt modelId="{8A6169E2-A38B-4933-9D3E-03808FAAEC34}" type="pres">
      <dgm:prSet presAssocID="{C86B2542-1C82-4DD8-AA18-4CAA9C2BD734}" presName="root2" presStyleCnt="0"/>
      <dgm:spPr/>
    </dgm:pt>
    <dgm:pt modelId="{E5DF826A-502F-44B0-BAD1-E4796B9C6504}" type="pres">
      <dgm:prSet presAssocID="{C86B2542-1C82-4DD8-AA18-4CAA9C2BD734}" presName="LevelTwoTextNode" presStyleLbl="node2" presStyleIdx="0" presStyleCnt="4" custScaleX="480387" custScaleY="297502" custLinFactY="-2569" custLinFactNeighborX="-12256" custLinFactNeighborY="-100000">
        <dgm:presLayoutVars>
          <dgm:chPref val="3"/>
        </dgm:presLayoutVars>
      </dgm:prSet>
      <dgm:spPr/>
    </dgm:pt>
    <dgm:pt modelId="{7DAB04C8-91AB-48FF-A9FE-B5738FFE6585}" type="pres">
      <dgm:prSet presAssocID="{C86B2542-1C82-4DD8-AA18-4CAA9C2BD734}" presName="level3hierChild" presStyleCnt="0"/>
      <dgm:spPr/>
    </dgm:pt>
    <dgm:pt modelId="{7907E820-3D88-4140-85C0-DDDB0BEBDF1A}" type="pres">
      <dgm:prSet presAssocID="{A5FAF7D2-36DA-4D9B-AEF6-D1380914DC26}" presName="conn2-1" presStyleLbl="parChTrans1D2" presStyleIdx="1" presStyleCnt="4"/>
      <dgm:spPr/>
    </dgm:pt>
    <dgm:pt modelId="{E326EE76-0956-412F-92F7-7736E58F5AD9}" type="pres">
      <dgm:prSet presAssocID="{A5FAF7D2-36DA-4D9B-AEF6-D1380914DC26}" presName="connTx" presStyleLbl="parChTrans1D2" presStyleIdx="1" presStyleCnt="4"/>
      <dgm:spPr/>
    </dgm:pt>
    <dgm:pt modelId="{DFDDA1B9-C8AF-4797-8B04-CC20D5B6E6A6}" type="pres">
      <dgm:prSet presAssocID="{D645B28B-C393-4622-980F-4BBECE150624}" presName="root2" presStyleCnt="0"/>
      <dgm:spPr/>
    </dgm:pt>
    <dgm:pt modelId="{E3F7E92F-165A-44F8-806D-EB5BE182EFBD}" type="pres">
      <dgm:prSet presAssocID="{D645B28B-C393-4622-980F-4BBECE150624}" presName="LevelTwoTextNode" presStyleLbl="node2" presStyleIdx="1" presStyleCnt="4" custScaleX="454481" custScaleY="148054" custLinFactNeighborX="-2195" custLinFactNeighborY="-28945">
        <dgm:presLayoutVars>
          <dgm:chPref val="3"/>
        </dgm:presLayoutVars>
      </dgm:prSet>
      <dgm:spPr/>
    </dgm:pt>
    <dgm:pt modelId="{DC046F41-FA78-42DE-92CA-00056BDD5E5D}" type="pres">
      <dgm:prSet presAssocID="{D645B28B-C393-4622-980F-4BBECE150624}" presName="level3hierChild" presStyleCnt="0"/>
      <dgm:spPr/>
    </dgm:pt>
    <dgm:pt modelId="{A025547A-89C2-4118-9176-1E17451F3FF9}" type="pres">
      <dgm:prSet presAssocID="{64D8D668-605F-4140-B112-94F3C4163C5F}" presName="conn2-1" presStyleLbl="parChTrans1D2" presStyleIdx="2" presStyleCnt="4"/>
      <dgm:spPr/>
    </dgm:pt>
    <dgm:pt modelId="{B325CA33-C179-43B2-8F7C-9F6B5BDD216C}" type="pres">
      <dgm:prSet presAssocID="{64D8D668-605F-4140-B112-94F3C4163C5F}" presName="connTx" presStyleLbl="parChTrans1D2" presStyleIdx="2" presStyleCnt="4"/>
      <dgm:spPr/>
    </dgm:pt>
    <dgm:pt modelId="{E02B240B-368F-4CEE-AEF0-809ED35D8845}" type="pres">
      <dgm:prSet presAssocID="{EC83906D-2256-4478-B8DF-FFD645F652AD}" presName="root2" presStyleCnt="0"/>
      <dgm:spPr/>
    </dgm:pt>
    <dgm:pt modelId="{A7691C22-3C2E-470E-ABA7-5E00737B0476}" type="pres">
      <dgm:prSet presAssocID="{EC83906D-2256-4478-B8DF-FFD645F652AD}" presName="LevelTwoTextNode" presStyleLbl="node2" presStyleIdx="2" presStyleCnt="4" custScaleX="448754" custScaleY="201684" custLinFactNeighborX="-2196" custLinFactNeighborY="-27310">
        <dgm:presLayoutVars>
          <dgm:chPref val="3"/>
        </dgm:presLayoutVars>
      </dgm:prSet>
      <dgm:spPr/>
    </dgm:pt>
    <dgm:pt modelId="{7CE04993-738C-4104-9C62-66864E75DDB7}" type="pres">
      <dgm:prSet presAssocID="{EC83906D-2256-4478-B8DF-FFD645F652AD}" presName="level3hierChild" presStyleCnt="0"/>
      <dgm:spPr/>
    </dgm:pt>
    <dgm:pt modelId="{725FB194-5CF2-4DEB-8460-5ECC532BEF2A}" type="pres">
      <dgm:prSet presAssocID="{B7B21835-4454-459C-8BE4-D1CFB515CD15}" presName="conn2-1" presStyleLbl="parChTrans1D2" presStyleIdx="3" presStyleCnt="4"/>
      <dgm:spPr/>
    </dgm:pt>
    <dgm:pt modelId="{69AF45BB-A06B-482A-85CC-A1DAF6C4D34A}" type="pres">
      <dgm:prSet presAssocID="{B7B21835-4454-459C-8BE4-D1CFB515CD15}" presName="connTx" presStyleLbl="parChTrans1D2" presStyleIdx="3" presStyleCnt="4"/>
      <dgm:spPr/>
    </dgm:pt>
    <dgm:pt modelId="{20F46BB3-9231-4D37-B24F-88BFEF5DADC5}" type="pres">
      <dgm:prSet presAssocID="{55564934-8130-46B9-9594-58B5B0E03D19}" presName="root2" presStyleCnt="0"/>
      <dgm:spPr/>
    </dgm:pt>
    <dgm:pt modelId="{8D7392FE-C1A6-4017-B06E-F589F9D4EA16}" type="pres">
      <dgm:prSet presAssocID="{55564934-8130-46B9-9594-58B5B0E03D19}" presName="LevelTwoTextNode" presStyleLbl="node2" presStyleIdx="3" presStyleCnt="4" custScaleX="480116" custScaleY="315789" custLinFactNeighborX="-2196" custLinFactNeighborY="4884">
        <dgm:presLayoutVars>
          <dgm:chPref val="3"/>
        </dgm:presLayoutVars>
      </dgm:prSet>
      <dgm:spPr/>
    </dgm:pt>
    <dgm:pt modelId="{B69B60B7-7E48-46B0-9E3F-09DAC361C9E8}" type="pres">
      <dgm:prSet presAssocID="{55564934-8130-46B9-9594-58B5B0E03D19}" presName="level3hierChild" presStyleCnt="0"/>
      <dgm:spPr/>
    </dgm:pt>
  </dgm:ptLst>
  <dgm:cxnLst>
    <dgm:cxn modelId="{70F19824-DF6B-4A41-98B6-B4CA011A8B24}" type="presOf" srcId="{EC83906D-2256-4478-B8DF-FFD645F652AD}" destId="{A7691C22-3C2E-470E-ABA7-5E00737B0476}" srcOrd="0" destOrd="0" presId="urn:microsoft.com/office/officeart/2008/layout/HorizontalMultiLevelHierarchy"/>
    <dgm:cxn modelId="{53E8B337-1D12-4E62-BD24-114E6200CCA2}" type="presOf" srcId="{A0C6F7DC-EB99-47ED-93AB-675874D4C7C5}" destId="{3FF9A318-76C6-4AD3-BE79-0A0FC53F28C2}" srcOrd="0" destOrd="0" presId="urn:microsoft.com/office/officeart/2008/layout/HorizontalMultiLevelHierarchy"/>
    <dgm:cxn modelId="{5D822562-27FA-40CE-BB75-E018ADF304C2}" type="presOf" srcId="{55564934-8130-46B9-9594-58B5B0E03D19}" destId="{8D7392FE-C1A6-4017-B06E-F589F9D4EA16}" srcOrd="0" destOrd="0" presId="urn:microsoft.com/office/officeart/2008/layout/HorizontalMultiLevelHierarchy"/>
    <dgm:cxn modelId="{AB4B5463-5C6C-4803-824F-9CBFEC128404}" srcId="{420D14DC-FD75-4F59-A050-B91FF75D7500}" destId="{C86B2542-1C82-4DD8-AA18-4CAA9C2BD734}" srcOrd="0" destOrd="0" parTransId="{A0C6F7DC-EB99-47ED-93AB-675874D4C7C5}" sibTransId="{B44ED3CF-4994-49A5-BC20-F422F5A48FAB}"/>
    <dgm:cxn modelId="{A31D3D4B-B0F1-42D1-BAEB-0F7C62C73E7B}" type="presOf" srcId="{D645B28B-C393-4622-980F-4BBECE150624}" destId="{E3F7E92F-165A-44F8-806D-EB5BE182EFBD}" srcOrd="0" destOrd="0" presId="urn:microsoft.com/office/officeart/2008/layout/HorizontalMultiLevelHierarchy"/>
    <dgm:cxn modelId="{C59B7E6C-F35B-4B66-B502-7ED12F7FA77F}" srcId="{420D14DC-FD75-4F59-A050-B91FF75D7500}" destId="{D645B28B-C393-4622-980F-4BBECE150624}" srcOrd="1" destOrd="0" parTransId="{A5FAF7D2-36DA-4D9B-AEF6-D1380914DC26}" sibTransId="{868EF6C6-7EC0-4FFD-9533-4A2FAEBB61E7}"/>
    <dgm:cxn modelId="{5D02F06E-439F-4A2B-BAC3-ADE6322D0006}" type="presOf" srcId="{C86B2542-1C82-4DD8-AA18-4CAA9C2BD734}" destId="{E5DF826A-502F-44B0-BAD1-E4796B9C6504}" srcOrd="0" destOrd="0" presId="urn:microsoft.com/office/officeart/2008/layout/HorizontalMultiLevelHierarchy"/>
    <dgm:cxn modelId="{43875159-F7CB-43B6-8E4F-FAFA87B1F635}" srcId="{420D14DC-FD75-4F59-A050-B91FF75D7500}" destId="{55564934-8130-46B9-9594-58B5B0E03D19}" srcOrd="3" destOrd="0" parTransId="{B7B21835-4454-459C-8BE4-D1CFB515CD15}" sibTransId="{FCBB9E6C-72DF-478A-AF51-76C2D1DBEB95}"/>
    <dgm:cxn modelId="{D5340C9B-A487-4B9C-BAA7-819CE524BC12}" type="presOf" srcId="{A5FAF7D2-36DA-4D9B-AEF6-D1380914DC26}" destId="{E326EE76-0956-412F-92F7-7736E58F5AD9}" srcOrd="1" destOrd="0" presId="urn:microsoft.com/office/officeart/2008/layout/HorizontalMultiLevelHierarchy"/>
    <dgm:cxn modelId="{859AB9A6-D3B5-40FF-B546-9832F366F14C}" srcId="{420D14DC-FD75-4F59-A050-B91FF75D7500}" destId="{EC83906D-2256-4478-B8DF-FFD645F652AD}" srcOrd="2" destOrd="0" parTransId="{64D8D668-605F-4140-B112-94F3C4163C5F}" sibTransId="{FEB3A36B-A622-4407-974E-946DB267C63B}"/>
    <dgm:cxn modelId="{997954AC-30C5-4503-AB6F-786091D7BA22}" type="presOf" srcId="{B7B21835-4454-459C-8BE4-D1CFB515CD15}" destId="{725FB194-5CF2-4DEB-8460-5ECC532BEF2A}" srcOrd="0" destOrd="0" presId="urn:microsoft.com/office/officeart/2008/layout/HorizontalMultiLevelHierarchy"/>
    <dgm:cxn modelId="{91FE30B5-0BD1-412C-9154-CBCF16EB13BC}" srcId="{D04FC68A-3203-4FFF-9A47-A0DDB460A22E}" destId="{420D14DC-FD75-4F59-A050-B91FF75D7500}" srcOrd="0" destOrd="0" parTransId="{51761A42-B252-47EE-9F57-EB0AC07D5C0C}" sibTransId="{4AFD621D-47BE-41B5-92A4-DFF8BD88E3B0}"/>
    <dgm:cxn modelId="{51E65BBA-BC62-4A64-893B-72B342DBBBF3}" type="presOf" srcId="{A5FAF7D2-36DA-4D9B-AEF6-D1380914DC26}" destId="{7907E820-3D88-4140-85C0-DDDB0BEBDF1A}" srcOrd="0" destOrd="0" presId="urn:microsoft.com/office/officeart/2008/layout/HorizontalMultiLevelHierarchy"/>
    <dgm:cxn modelId="{810F38BD-20C6-48D2-A8CF-525CB4BFAD3C}" type="presOf" srcId="{B7B21835-4454-459C-8BE4-D1CFB515CD15}" destId="{69AF45BB-A06B-482A-85CC-A1DAF6C4D34A}" srcOrd="1" destOrd="0" presId="urn:microsoft.com/office/officeart/2008/layout/HorizontalMultiLevelHierarchy"/>
    <dgm:cxn modelId="{CE1CA2C1-6ADF-4274-9836-B6DD288063BC}" type="presOf" srcId="{64D8D668-605F-4140-B112-94F3C4163C5F}" destId="{A025547A-89C2-4118-9176-1E17451F3FF9}" srcOrd="0" destOrd="0" presId="urn:microsoft.com/office/officeart/2008/layout/HorizontalMultiLevelHierarchy"/>
    <dgm:cxn modelId="{467889C2-6A9F-4EFA-9109-9D3D2E785653}" type="presOf" srcId="{A0C6F7DC-EB99-47ED-93AB-675874D4C7C5}" destId="{286689E9-E246-4958-BCDE-13C1A100621A}" srcOrd="1" destOrd="0" presId="urn:microsoft.com/office/officeart/2008/layout/HorizontalMultiLevelHierarchy"/>
    <dgm:cxn modelId="{9BFCDAC7-18F3-4D80-A14F-96CA04344396}" type="presOf" srcId="{420D14DC-FD75-4F59-A050-B91FF75D7500}" destId="{D3E52E82-7055-4C64-BBAF-321F66FC6C89}" srcOrd="0" destOrd="0" presId="urn:microsoft.com/office/officeart/2008/layout/HorizontalMultiLevelHierarchy"/>
    <dgm:cxn modelId="{DE316AE2-E4BF-41AB-8C2C-B08F0C8068D4}" type="presOf" srcId="{64D8D668-605F-4140-B112-94F3C4163C5F}" destId="{B325CA33-C179-43B2-8F7C-9F6B5BDD216C}" srcOrd="1" destOrd="0" presId="urn:microsoft.com/office/officeart/2008/layout/HorizontalMultiLevelHierarchy"/>
    <dgm:cxn modelId="{4FFDDEE3-5BF5-43A9-967C-0FE0B6090324}" type="presOf" srcId="{D04FC68A-3203-4FFF-9A47-A0DDB460A22E}" destId="{145AA417-4E77-406C-A329-B83BE67C0280}" srcOrd="0" destOrd="0" presId="urn:microsoft.com/office/officeart/2008/layout/HorizontalMultiLevelHierarchy"/>
    <dgm:cxn modelId="{BEAF1F30-B0C7-4EFF-A1E5-0B1ACBD087C8}" type="presParOf" srcId="{145AA417-4E77-406C-A329-B83BE67C0280}" destId="{FED389C3-D782-4538-A743-0972F828CB1F}" srcOrd="0" destOrd="0" presId="urn:microsoft.com/office/officeart/2008/layout/HorizontalMultiLevelHierarchy"/>
    <dgm:cxn modelId="{A4B31D17-7DF2-4693-8A4A-457C3AC30C4A}" type="presParOf" srcId="{FED389C3-D782-4538-A743-0972F828CB1F}" destId="{D3E52E82-7055-4C64-BBAF-321F66FC6C89}" srcOrd="0" destOrd="0" presId="urn:microsoft.com/office/officeart/2008/layout/HorizontalMultiLevelHierarchy"/>
    <dgm:cxn modelId="{16EC315D-2A32-46B2-A551-7D91CD9A6035}" type="presParOf" srcId="{FED389C3-D782-4538-A743-0972F828CB1F}" destId="{6D9B1367-8EB0-49CD-9749-68BF440BAB0D}" srcOrd="1" destOrd="0" presId="urn:microsoft.com/office/officeart/2008/layout/HorizontalMultiLevelHierarchy"/>
    <dgm:cxn modelId="{B0D5DF91-C5C5-43B6-BA21-FD57C9A37E15}" type="presParOf" srcId="{6D9B1367-8EB0-49CD-9749-68BF440BAB0D}" destId="{3FF9A318-76C6-4AD3-BE79-0A0FC53F28C2}" srcOrd="0" destOrd="0" presId="urn:microsoft.com/office/officeart/2008/layout/HorizontalMultiLevelHierarchy"/>
    <dgm:cxn modelId="{44C83739-8469-49DE-AD3A-020D60C9492E}" type="presParOf" srcId="{3FF9A318-76C6-4AD3-BE79-0A0FC53F28C2}" destId="{286689E9-E246-4958-BCDE-13C1A100621A}" srcOrd="0" destOrd="0" presId="urn:microsoft.com/office/officeart/2008/layout/HorizontalMultiLevelHierarchy"/>
    <dgm:cxn modelId="{9604C7C4-7611-44C7-8E33-0635BAC51097}" type="presParOf" srcId="{6D9B1367-8EB0-49CD-9749-68BF440BAB0D}" destId="{8A6169E2-A38B-4933-9D3E-03808FAAEC34}" srcOrd="1" destOrd="0" presId="urn:microsoft.com/office/officeart/2008/layout/HorizontalMultiLevelHierarchy"/>
    <dgm:cxn modelId="{0907D199-02E7-491E-91FA-1D86A43BF492}" type="presParOf" srcId="{8A6169E2-A38B-4933-9D3E-03808FAAEC34}" destId="{E5DF826A-502F-44B0-BAD1-E4796B9C6504}" srcOrd="0" destOrd="0" presId="urn:microsoft.com/office/officeart/2008/layout/HorizontalMultiLevelHierarchy"/>
    <dgm:cxn modelId="{FD8A50E7-C1CE-4381-8B74-CC07D7B6CD6D}" type="presParOf" srcId="{8A6169E2-A38B-4933-9D3E-03808FAAEC34}" destId="{7DAB04C8-91AB-48FF-A9FE-B5738FFE6585}" srcOrd="1" destOrd="0" presId="urn:microsoft.com/office/officeart/2008/layout/HorizontalMultiLevelHierarchy"/>
    <dgm:cxn modelId="{CB7E5C2D-587C-4512-9AB6-CDC37A123DC9}" type="presParOf" srcId="{6D9B1367-8EB0-49CD-9749-68BF440BAB0D}" destId="{7907E820-3D88-4140-85C0-DDDB0BEBDF1A}" srcOrd="2" destOrd="0" presId="urn:microsoft.com/office/officeart/2008/layout/HorizontalMultiLevelHierarchy"/>
    <dgm:cxn modelId="{0E9AA759-4E92-4BD3-92C7-3794CA376179}" type="presParOf" srcId="{7907E820-3D88-4140-85C0-DDDB0BEBDF1A}" destId="{E326EE76-0956-412F-92F7-7736E58F5AD9}" srcOrd="0" destOrd="0" presId="urn:microsoft.com/office/officeart/2008/layout/HorizontalMultiLevelHierarchy"/>
    <dgm:cxn modelId="{9F291944-0E9A-4EA5-807B-68A56C1029B0}" type="presParOf" srcId="{6D9B1367-8EB0-49CD-9749-68BF440BAB0D}" destId="{DFDDA1B9-C8AF-4797-8B04-CC20D5B6E6A6}" srcOrd="3" destOrd="0" presId="urn:microsoft.com/office/officeart/2008/layout/HorizontalMultiLevelHierarchy"/>
    <dgm:cxn modelId="{318311FF-8B33-4ABF-957C-6F1E5E556332}" type="presParOf" srcId="{DFDDA1B9-C8AF-4797-8B04-CC20D5B6E6A6}" destId="{E3F7E92F-165A-44F8-806D-EB5BE182EFBD}" srcOrd="0" destOrd="0" presId="urn:microsoft.com/office/officeart/2008/layout/HorizontalMultiLevelHierarchy"/>
    <dgm:cxn modelId="{7942CECB-939A-421B-8443-242FFB452D83}" type="presParOf" srcId="{DFDDA1B9-C8AF-4797-8B04-CC20D5B6E6A6}" destId="{DC046F41-FA78-42DE-92CA-00056BDD5E5D}" srcOrd="1" destOrd="0" presId="urn:microsoft.com/office/officeart/2008/layout/HorizontalMultiLevelHierarchy"/>
    <dgm:cxn modelId="{6CB3B53B-7448-4C29-9E56-869E16251FDA}" type="presParOf" srcId="{6D9B1367-8EB0-49CD-9749-68BF440BAB0D}" destId="{A025547A-89C2-4118-9176-1E17451F3FF9}" srcOrd="4" destOrd="0" presId="urn:microsoft.com/office/officeart/2008/layout/HorizontalMultiLevelHierarchy"/>
    <dgm:cxn modelId="{249FCA3C-316D-4BAF-AD8A-DA625D692210}" type="presParOf" srcId="{A025547A-89C2-4118-9176-1E17451F3FF9}" destId="{B325CA33-C179-43B2-8F7C-9F6B5BDD216C}" srcOrd="0" destOrd="0" presId="urn:microsoft.com/office/officeart/2008/layout/HorizontalMultiLevelHierarchy"/>
    <dgm:cxn modelId="{05BC4CFC-8BF5-4F19-AE95-8AEBAD6B6C40}" type="presParOf" srcId="{6D9B1367-8EB0-49CD-9749-68BF440BAB0D}" destId="{E02B240B-368F-4CEE-AEF0-809ED35D8845}" srcOrd="5" destOrd="0" presId="urn:microsoft.com/office/officeart/2008/layout/HorizontalMultiLevelHierarchy"/>
    <dgm:cxn modelId="{05819B67-35CA-439E-AAAF-B5F66E57E40D}" type="presParOf" srcId="{E02B240B-368F-4CEE-AEF0-809ED35D8845}" destId="{A7691C22-3C2E-470E-ABA7-5E00737B0476}" srcOrd="0" destOrd="0" presId="urn:microsoft.com/office/officeart/2008/layout/HorizontalMultiLevelHierarchy"/>
    <dgm:cxn modelId="{84DD4568-E185-4EC9-A263-BAEFE3BD1ADE}" type="presParOf" srcId="{E02B240B-368F-4CEE-AEF0-809ED35D8845}" destId="{7CE04993-738C-4104-9C62-66864E75DDB7}" srcOrd="1" destOrd="0" presId="urn:microsoft.com/office/officeart/2008/layout/HorizontalMultiLevelHierarchy"/>
    <dgm:cxn modelId="{1EACF954-57D6-4EDF-84E0-0C1E21B8A238}" type="presParOf" srcId="{6D9B1367-8EB0-49CD-9749-68BF440BAB0D}" destId="{725FB194-5CF2-4DEB-8460-5ECC532BEF2A}" srcOrd="6" destOrd="0" presId="urn:microsoft.com/office/officeart/2008/layout/HorizontalMultiLevelHierarchy"/>
    <dgm:cxn modelId="{C201B97E-40F9-43E2-8FA0-A3DCDFFBF050}" type="presParOf" srcId="{725FB194-5CF2-4DEB-8460-5ECC532BEF2A}" destId="{69AF45BB-A06B-482A-85CC-A1DAF6C4D34A}" srcOrd="0" destOrd="0" presId="urn:microsoft.com/office/officeart/2008/layout/HorizontalMultiLevelHierarchy"/>
    <dgm:cxn modelId="{DB70C1C1-CE71-45E9-8C1A-70E0404AD5A6}" type="presParOf" srcId="{6D9B1367-8EB0-49CD-9749-68BF440BAB0D}" destId="{20F46BB3-9231-4D37-B24F-88BFEF5DADC5}" srcOrd="7" destOrd="0" presId="urn:microsoft.com/office/officeart/2008/layout/HorizontalMultiLevelHierarchy"/>
    <dgm:cxn modelId="{7AA09D22-4661-4C0F-B827-642B0025CFDF}" type="presParOf" srcId="{20F46BB3-9231-4D37-B24F-88BFEF5DADC5}" destId="{8D7392FE-C1A6-4017-B06E-F589F9D4EA16}" srcOrd="0" destOrd="0" presId="urn:microsoft.com/office/officeart/2008/layout/HorizontalMultiLevelHierarchy"/>
    <dgm:cxn modelId="{EEE59934-80D5-4366-AA0E-71DAEA6480C8}" type="presParOf" srcId="{20F46BB3-9231-4D37-B24F-88BFEF5DADC5}" destId="{B69B60B7-7E48-46B0-9E3F-09DAC361C9E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A4FB00-E760-49B5-81DE-FDC3BCBAED76}" type="doc">
      <dgm:prSet loTypeId="urn:microsoft.com/office/officeart/2005/8/layout/chevron2" loCatId="process" qsTypeId="urn:microsoft.com/office/officeart/2005/8/quickstyle/3d2" qsCatId="3D" csTypeId="urn:microsoft.com/office/officeart/2005/8/colors/colorful2" csCatId="colorful" phldr="1"/>
      <dgm:spPr/>
      <dgm:t>
        <a:bodyPr/>
        <a:lstStyle/>
        <a:p>
          <a:endParaRPr lang="sl-SI"/>
        </a:p>
      </dgm:t>
    </dgm:pt>
    <dgm:pt modelId="{CBD26837-B5A2-433A-BC78-E948BC35DCEC}">
      <dgm:prSet/>
      <dgm:spPr>
        <a:solidFill>
          <a:srgbClr val="0000FF"/>
        </a:solidFill>
      </dgm:spPr>
      <dgm:t>
        <a:bodyPr/>
        <a:lstStyle/>
        <a:p>
          <a:pPr rtl="0"/>
          <a:r>
            <a:rPr lang="sl-SI" b="1" dirty="0">
              <a:latin typeface="Comic Sans MS" panose="030F0702030302020204" pitchFamily="66" charset="0"/>
            </a:rPr>
            <a:t>Svetloba </a:t>
          </a:r>
        </a:p>
        <a:p>
          <a:pPr rtl="0"/>
          <a:r>
            <a:rPr lang="sl-SI" b="1" dirty="0">
              <a:latin typeface="Comic Sans MS" panose="030F0702030302020204" pitchFamily="66" charset="0"/>
            </a:rPr>
            <a:t>ima pri delovnem postopku naslednjo vlogo:</a:t>
          </a:r>
          <a:endParaRPr lang="sl-SI" dirty="0">
            <a:latin typeface="Comic Sans MS" panose="030F0702030302020204" pitchFamily="66" charset="0"/>
          </a:endParaRPr>
        </a:p>
      </dgm:t>
    </dgm:pt>
    <dgm:pt modelId="{18EFA447-5052-44B1-9F66-0B22F2CDC57A}" type="parTrans" cxnId="{7745F9ED-AEA5-4A1E-B864-8E95A3078B27}">
      <dgm:prSet/>
      <dgm:spPr/>
      <dgm:t>
        <a:bodyPr/>
        <a:lstStyle/>
        <a:p>
          <a:endParaRPr lang="sl-SI"/>
        </a:p>
      </dgm:t>
    </dgm:pt>
    <dgm:pt modelId="{950F501B-6B57-4FDD-8896-99BF683F85C6}" type="sibTrans" cxnId="{7745F9ED-AEA5-4A1E-B864-8E95A3078B27}">
      <dgm:prSet/>
      <dgm:spPr/>
      <dgm:t>
        <a:bodyPr/>
        <a:lstStyle/>
        <a:p>
          <a:endParaRPr lang="sl-SI"/>
        </a:p>
      </dgm:t>
    </dgm:pt>
    <dgm:pt modelId="{A9D9C188-F473-4A1E-91B9-31BDAFDF5E0A}">
      <dgm:prSet custT="1"/>
      <dgm:spPr>
        <a:solidFill>
          <a:srgbClr val="FFFF99">
            <a:alpha val="90000"/>
          </a:srgbClr>
        </a:solidFill>
      </dgm:spPr>
      <dgm:t>
        <a:bodyPr/>
        <a:lstStyle/>
        <a:p>
          <a:pPr rtl="0"/>
          <a:r>
            <a:rPr lang="sl-SI" sz="2200" b="1" dirty="0">
              <a:solidFill>
                <a:schemeClr val="tx1"/>
              </a:solidFill>
              <a:latin typeface="Comic Sans MS" panose="030F0702030302020204" pitchFamily="66" charset="0"/>
            </a:rPr>
            <a:t>razsvetljava mora zagotoviti zadostno osvetljenost na delovnem mestu,</a:t>
          </a:r>
          <a:endParaRPr lang="sl-SI" sz="2200" dirty="0">
            <a:solidFill>
              <a:schemeClr val="tx1"/>
            </a:solidFill>
            <a:latin typeface="Comic Sans MS" panose="030F0702030302020204" pitchFamily="66" charset="0"/>
          </a:endParaRPr>
        </a:p>
      </dgm:t>
    </dgm:pt>
    <dgm:pt modelId="{CD7A764E-4176-40FE-AA24-F65EF3A74AA0}" type="parTrans" cxnId="{8B380AB3-835C-408A-8FF9-95E59F3956BE}">
      <dgm:prSet/>
      <dgm:spPr/>
      <dgm:t>
        <a:bodyPr/>
        <a:lstStyle/>
        <a:p>
          <a:endParaRPr lang="sl-SI"/>
        </a:p>
      </dgm:t>
    </dgm:pt>
    <dgm:pt modelId="{C61192DC-2128-498A-B89C-E6091B138F1B}" type="sibTrans" cxnId="{8B380AB3-835C-408A-8FF9-95E59F3956BE}">
      <dgm:prSet/>
      <dgm:spPr/>
      <dgm:t>
        <a:bodyPr/>
        <a:lstStyle/>
        <a:p>
          <a:endParaRPr lang="sl-SI"/>
        </a:p>
      </dgm:t>
    </dgm:pt>
    <dgm:pt modelId="{255F8F08-36CB-442E-80E1-E104AD25C26D}">
      <dgm:prSet custT="1"/>
      <dgm:spPr>
        <a:solidFill>
          <a:srgbClr val="FFFF99">
            <a:alpha val="90000"/>
          </a:srgbClr>
        </a:solidFill>
      </dgm:spPr>
      <dgm:t>
        <a:bodyPr/>
        <a:lstStyle/>
        <a:p>
          <a:pPr rtl="0"/>
          <a:r>
            <a:rPr lang="sl-SI" sz="2200" b="1" dirty="0">
              <a:solidFill>
                <a:schemeClr val="tx1"/>
              </a:solidFill>
              <a:latin typeface="Comic Sans MS" panose="030F0702030302020204" pitchFamily="66" charset="0"/>
            </a:rPr>
            <a:t>enakomerno razsvetljenost prostora, </a:t>
          </a:r>
          <a:endParaRPr lang="sl-SI" sz="2200" dirty="0">
            <a:solidFill>
              <a:schemeClr val="tx1"/>
            </a:solidFill>
            <a:latin typeface="Comic Sans MS" panose="030F0702030302020204" pitchFamily="66" charset="0"/>
          </a:endParaRPr>
        </a:p>
      </dgm:t>
    </dgm:pt>
    <dgm:pt modelId="{CEA31940-A706-4C62-89A8-A343838BE903}" type="parTrans" cxnId="{8AD7AC05-42F7-420F-9C84-7631578CC539}">
      <dgm:prSet/>
      <dgm:spPr/>
      <dgm:t>
        <a:bodyPr/>
        <a:lstStyle/>
        <a:p>
          <a:endParaRPr lang="sl-SI"/>
        </a:p>
      </dgm:t>
    </dgm:pt>
    <dgm:pt modelId="{21087E60-2ED6-46B1-BE75-4F7BA6D8BF7C}" type="sibTrans" cxnId="{8AD7AC05-42F7-420F-9C84-7631578CC539}">
      <dgm:prSet/>
      <dgm:spPr/>
      <dgm:t>
        <a:bodyPr/>
        <a:lstStyle/>
        <a:p>
          <a:endParaRPr lang="sl-SI"/>
        </a:p>
      </dgm:t>
    </dgm:pt>
    <dgm:pt modelId="{A3737312-2A34-489F-830B-FE5445B6148C}">
      <dgm:prSet custT="1"/>
      <dgm:spPr>
        <a:solidFill>
          <a:srgbClr val="FFFF99">
            <a:alpha val="90000"/>
          </a:srgbClr>
        </a:solidFill>
      </dgm:spPr>
      <dgm:t>
        <a:bodyPr/>
        <a:lstStyle/>
        <a:p>
          <a:pPr rtl="0"/>
          <a:r>
            <a:rPr lang="sl-SI" sz="2200" b="1" dirty="0">
              <a:solidFill>
                <a:schemeClr val="tx1"/>
              </a:solidFill>
              <a:latin typeface="Comic Sans MS" panose="030F0702030302020204" pitchFamily="66" charset="0"/>
            </a:rPr>
            <a:t>pravilno barvo svetlobe, </a:t>
          </a:r>
          <a:endParaRPr lang="sl-SI" sz="2200" dirty="0">
            <a:solidFill>
              <a:schemeClr val="tx1"/>
            </a:solidFill>
            <a:latin typeface="Comic Sans MS" panose="030F0702030302020204" pitchFamily="66" charset="0"/>
          </a:endParaRPr>
        </a:p>
      </dgm:t>
    </dgm:pt>
    <dgm:pt modelId="{E925B347-AC5F-43DA-A311-7296E75569D4}" type="parTrans" cxnId="{7EC26D98-E3FB-41B1-A0B1-26EDEFEC397E}">
      <dgm:prSet/>
      <dgm:spPr/>
      <dgm:t>
        <a:bodyPr/>
        <a:lstStyle/>
        <a:p>
          <a:endParaRPr lang="sl-SI"/>
        </a:p>
      </dgm:t>
    </dgm:pt>
    <dgm:pt modelId="{812FB382-B0A2-4703-AC5C-6D2F4AF7166D}" type="sibTrans" cxnId="{7EC26D98-E3FB-41B1-A0B1-26EDEFEC397E}">
      <dgm:prSet/>
      <dgm:spPr/>
      <dgm:t>
        <a:bodyPr/>
        <a:lstStyle/>
        <a:p>
          <a:endParaRPr lang="sl-SI"/>
        </a:p>
      </dgm:t>
    </dgm:pt>
    <dgm:pt modelId="{BA53CE2D-FEA0-49DD-9F76-7F1AB134FC10}">
      <dgm:prSet custT="1"/>
      <dgm:spPr>
        <a:solidFill>
          <a:srgbClr val="FFFF99">
            <a:alpha val="90000"/>
          </a:srgbClr>
        </a:solidFill>
      </dgm:spPr>
      <dgm:t>
        <a:bodyPr/>
        <a:lstStyle/>
        <a:p>
          <a:pPr rtl="0"/>
          <a:r>
            <a:rPr lang="sl-SI" sz="2200" b="1" dirty="0">
              <a:solidFill>
                <a:schemeClr val="tx1"/>
              </a:solidFill>
              <a:latin typeface="Comic Sans MS" panose="030F0702030302020204" pitchFamily="66" charset="0"/>
            </a:rPr>
            <a:t>zadostne kontraste za dobro označevanje predmetov ali drugih značilnosti, </a:t>
          </a:r>
          <a:endParaRPr lang="sl-SI" sz="2200" dirty="0">
            <a:solidFill>
              <a:schemeClr val="tx1"/>
            </a:solidFill>
            <a:latin typeface="Comic Sans MS" panose="030F0702030302020204" pitchFamily="66" charset="0"/>
          </a:endParaRPr>
        </a:p>
      </dgm:t>
    </dgm:pt>
    <dgm:pt modelId="{CACCAB9F-A150-4F34-8354-FD3C4D393BA9}" type="parTrans" cxnId="{22126742-5316-41AE-9FC9-2EE947EBE8A2}">
      <dgm:prSet/>
      <dgm:spPr/>
      <dgm:t>
        <a:bodyPr/>
        <a:lstStyle/>
        <a:p>
          <a:endParaRPr lang="sl-SI"/>
        </a:p>
      </dgm:t>
    </dgm:pt>
    <dgm:pt modelId="{D8374A90-F42F-4EAB-8E2F-D779A45A90C8}" type="sibTrans" cxnId="{22126742-5316-41AE-9FC9-2EE947EBE8A2}">
      <dgm:prSet/>
      <dgm:spPr/>
      <dgm:t>
        <a:bodyPr/>
        <a:lstStyle/>
        <a:p>
          <a:endParaRPr lang="sl-SI"/>
        </a:p>
      </dgm:t>
    </dgm:pt>
    <dgm:pt modelId="{485D2B52-F016-4657-8C31-3C5D542AA554}">
      <dgm:prSet custT="1"/>
      <dgm:spPr>
        <a:solidFill>
          <a:srgbClr val="FFFF99">
            <a:alpha val="90000"/>
          </a:srgbClr>
        </a:solidFill>
      </dgm:spPr>
      <dgm:t>
        <a:bodyPr/>
        <a:lstStyle/>
        <a:p>
          <a:pPr rtl="0"/>
          <a:r>
            <a:rPr lang="sl-SI" sz="2200" b="1" dirty="0">
              <a:solidFill>
                <a:schemeClr val="tx1"/>
              </a:solidFill>
              <a:latin typeface="Comic Sans MS" panose="030F0702030302020204" pitchFamily="66" charset="0"/>
            </a:rPr>
            <a:t>preprečiti škodljivo bleščanje, </a:t>
          </a:r>
          <a:endParaRPr lang="sl-SI" sz="2200" dirty="0">
            <a:solidFill>
              <a:schemeClr val="tx1"/>
            </a:solidFill>
            <a:latin typeface="Comic Sans MS" panose="030F0702030302020204" pitchFamily="66" charset="0"/>
          </a:endParaRPr>
        </a:p>
      </dgm:t>
    </dgm:pt>
    <dgm:pt modelId="{9301357F-0A8C-4860-A651-03E205A20C15}" type="parTrans" cxnId="{713BA7C1-F9B2-4A1F-A23D-FB4B8C652C8E}">
      <dgm:prSet/>
      <dgm:spPr/>
      <dgm:t>
        <a:bodyPr/>
        <a:lstStyle/>
        <a:p>
          <a:endParaRPr lang="sl-SI"/>
        </a:p>
      </dgm:t>
    </dgm:pt>
    <dgm:pt modelId="{D423F378-CE47-4542-BB67-D68270D6F0C4}" type="sibTrans" cxnId="{713BA7C1-F9B2-4A1F-A23D-FB4B8C652C8E}">
      <dgm:prSet/>
      <dgm:spPr/>
      <dgm:t>
        <a:bodyPr/>
        <a:lstStyle/>
        <a:p>
          <a:endParaRPr lang="sl-SI"/>
        </a:p>
      </dgm:t>
    </dgm:pt>
    <dgm:pt modelId="{553BF1F1-A89C-4920-A4BA-525A50499A48}">
      <dgm:prSet custT="1"/>
      <dgm:spPr>
        <a:solidFill>
          <a:srgbClr val="FFFF99">
            <a:alpha val="90000"/>
          </a:srgbClr>
        </a:solidFill>
      </dgm:spPr>
      <dgm:t>
        <a:bodyPr/>
        <a:lstStyle/>
        <a:p>
          <a:pPr rtl="0"/>
          <a:r>
            <a:rPr lang="sl-SI" sz="2200" b="1" dirty="0">
              <a:solidFill>
                <a:schemeClr val="tx1"/>
              </a:solidFill>
              <a:latin typeface="Comic Sans MS" panose="030F0702030302020204" pitchFamily="66" charset="0"/>
            </a:rPr>
            <a:t>dovolj majhno utripanje, </a:t>
          </a:r>
          <a:endParaRPr lang="sl-SI" sz="2200" dirty="0">
            <a:solidFill>
              <a:schemeClr val="tx1"/>
            </a:solidFill>
            <a:latin typeface="Comic Sans MS" panose="030F0702030302020204" pitchFamily="66" charset="0"/>
          </a:endParaRPr>
        </a:p>
      </dgm:t>
    </dgm:pt>
    <dgm:pt modelId="{14F65C91-37B1-4442-982C-5F54B22798C6}" type="parTrans" cxnId="{02EB09CB-2903-4FD0-81B8-B653E00F044E}">
      <dgm:prSet/>
      <dgm:spPr/>
      <dgm:t>
        <a:bodyPr/>
        <a:lstStyle/>
        <a:p>
          <a:endParaRPr lang="sl-SI"/>
        </a:p>
      </dgm:t>
    </dgm:pt>
    <dgm:pt modelId="{E4AA2637-755C-4771-8DCF-782DC10BD803}" type="sibTrans" cxnId="{02EB09CB-2903-4FD0-81B8-B653E00F044E}">
      <dgm:prSet/>
      <dgm:spPr/>
      <dgm:t>
        <a:bodyPr/>
        <a:lstStyle/>
        <a:p>
          <a:endParaRPr lang="sl-SI"/>
        </a:p>
      </dgm:t>
    </dgm:pt>
    <dgm:pt modelId="{1AE79837-68E9-45CC-8EC4-8719021BAE4B}">
      <dgm:prSet custT="1"/>
      <dgm:spPr>
        <a:solidFill>
          <a:srgbClr val="FFFF99">
            <a:alpha val="90000"/>
          </a:srgbClr>
        </a:solidFill>
      </dgm:spPr>
      <dgm:t>
        <a:bodyPr/>
        <a:lstStyle/>
        <a:p>
          <a:pPr rtl="0"/>
          <a:r>
            <a:rPr lang="sl-SI" sz="2200" b="1" dirty="0">
              <a:solidFill>
                <a:schemeClr val="tx1"/>
              </a:solidFill>
              <a:latin typeface="Comic Sans MS" panose="030F0702030302020204" pitchFamily="66" charset="0"/>
            </a:rPr>
            <a:t>pravilno smer svetlobe, </a:t>
          </a:r>
          <a:endParaRPr lang="sl-SI" sz="2200" dirty="0">
            <a:solidFill>
              <a:schemeClr val="tx1"/>
            </a:solidFill>
            <a:latin typeface="Comic Sans MS" panose="030F0702030302020204" pitchFamily="66" charset="0"/>
          </a:endParaRPr>
        </a:p>
      </dgm:t>
    </dgm:pt>
    <dgm:pt modelId="{C4F4E47C-BA90-4E94-A7CC-9C4F5331AAA6}" type="parTrans" cxnId="{D93988D2-14BD-41E1-9709-4E89C349D28B}">
      <dgm:prSet/>
      <dgm:spPr/>
      <dgm:t>
        <a:bodyPr/>
        <a:lstStyle/>
        <a:p>
          <a:endParaRPr lang="sl-SI"/>
        </a:p>
      </dgm:t>
    </dgm:pt>
    <dgm:pt modelId="{79140169-99D2-4023-B7E4-457E3D21B7D7}" type="sibTrans" cxnId="{D93988D2-14BD-41E1-9709-4E89C349D28B}">
      <dgm:prSet/>
      <dgm:spPr/>
      <dgm:t>
        <a:bodyPr/>
        <a:lstStyle/>
        <a:p>
          <a:endParaRPr lang="sl-SI"/>
        </a:p>
      </dgm:t>
    </dgm:pt>
    <dgm:pt modelId="{C27D8887-5631-4852-A9B4-20A721116296}">
      <dgm:prSet custT="1"/>
      <dgm:spPr>
        <a:solidFill>
          <a:srgbClr val="FFFF99">
            <a:alpha val="90000"/>
          </a:srgbClr>
        </a:solidFill>
      </dgm:spPr>
      <dgm:t>
        <a:bodyPr/>
        <a:lstStyle/>
        <a:p>
          <a:pPr rtl="0"/>
          <a:r>
            <a:rPr lang="sl-SI" sz="2200" b="1" dirty="0">
              <a:solidFill>
                <a:schemeClr val="tx1"/>
              </a:solidFill>
              <a:latin typeface="Comic Sans MS" panose="030F0702030302020204" pitchFamily="66" charset="0"/>
            </a:rPr>
            <a:t>naravni razpored senc, </a:t>
          </a:r>
          <a:endParaRPr lang="sl-SI" sz="2200" dirty="0">
            <a:solidFill>
              <a:schemeClr val="tx1"/>
            </a:solidFill>
            <a:latin typeface="Comic Sans MS" panose="030F0702030302020204" pitchFamily="66" charset="0"/>
          </a:endParaRPr>
        </a:p>
      </dgm:t>
    </dgm:pt>
    <dgm:pt modelId="{9446CEC6-33F9-4792-981E-13510CDB3AF1}" type="parTrans" cxnId="{5ADDEE6A-E329-4CF3-B7EA-5C59A150978C}">
      <dgm:prSet/>
      <dgm:spPr/>
      <dgm:t>
        <a:bodyPr/>
        <a:lstStyle/>
        <a:p>
          <a:endParaRPr lang="sl-SI"/>
        </a:p>
      </dgm:t>
    </dgm:pt>
    <dgm:pt modelId="{63E029B2-262D-499F-9EEA-5FDA1447FDB4}" type="sibTrans" cxnId="{5ADDEE6A-E329-4CF3-B7EA-5C59A150978C}">
      <dgm:prSet/>
      <dgm:spPr/>
      <dgm:t>
        <a:bodyPr/>
        <a:lstStyle/>
        <a:p>
          <a:endParaRPr lang="sl-SI"/>
        </a:p>
      </dgm:t>
    </dgm:pt>
    <dgm:pt modelId="{0E7EA4E3-D1BF-43C3-816D-7FA7B4B83716}">
      <dgm:prSet custT="1"/>
      <dgm:spPr>
        <a:solidFill>
          <a:srgbClr val="FFFF99">
            <a:alpha val="90000"/>
          </a:srgbClr>
        </a:solidFill>
      </dgm:spPr>
      <dgm:t>
        <a:bodyPr/>
        <a:lstStyle/>
        <a:p>
          <a:pPr rtl="0"/>
          <a:r>
            <a:rPr lang="sl-SI" sz="2200" b="1" dirty="0">
              <a:solidFill>
                <a:schemeClr val="tx1"/>
              </a:solidFill>
              <a:latin typeface="Comic Sans MS" panose="030F0702030302020204" pitchFamily="66" charset="0"/>
            </a:rPr>
            <a:t>zasenčenost proti direktnemu padu sončne svetlobe itd.</a:t>
          </a:r>
          <a:endParaRPr lang="sl-SI" sz="2200" dirty="0">
            <a:solidFill>
              <a:schemeClr val="tx1"/>
            </a:solidFill>
            <a:latin typeface="Comic Sans MS" panose="030F0702030302020204" pitchFamily="66" charset="0"/>
          </a:endParaRPr>
        </a:p>
      </dgm:t>
    </dgm:pt>
    <dgm:pt modelId="{3627BEFA-F72D-4249-B57B-40D987AC17BE}" type="parTrans" cxnId="{583E3F58-D00E-4CEF-89B3-EEAB8A98083B}">
      <dgm:prSet/>
      <dgm:spPr/>
      <dgm:t>
        <a:bodyPr/>
        <a:lstStyle/>
        <a:p>
          <a:endParaRPr lang="sl-SI"/>
        </a:p>
      </dgm:t>
    </dgm:pt>
    <dgm:pt modelId="{C8427F1B-D602-4237-A520-1B45BCDC49E8}" type="sibTrans" cxnId="{583E3F58-D00E-4CEF-89B3-EEAB8A98083B}">
      <dgm:prSet/>
      <dgm:spPr/>
      <dgm:t>
        <a:bodyPr/>
        <a:lstStyle/>
        <a:p>
          <a:endParaRPr lang="sl-SI"/>
        </a:p>
      </dgm:t>
    </dgm:pt>
    <dgm:pt modelId="{65AAC96B-71D7-4F87-8372-4B1857A0A610}" type="pres">
      <dgm:prSet presAssocID="{B5A4FB00-E760-49B5-81DE-FDC3BCBAED76}" presName="linearFlow" presStyleCnt="0">
        <dgm:presLayoutVars>
          <dgm:dir/>
          <dgm:animLvl val="lvl"/>
          <dgm:resizeHandles val="exact"/>
        </dgm:presLayoutVars>
      </dgm:prSet>
      <dgm:spPr/>
    </dgm:pt>
    <dgm:pt modelId="{E25D9454-723C-4611-8A54-23B6DA25C6CC}" type="pres">
      <dgm:prSet presAssocID="{CBD26837-B5A2-433A-BC78-E948BC35DCEC}" presName="composite" presStyleCnt="0"/>
      <dgm:spPr/>
    </dgm:pt>
    <dgm:pt modelId="{4FCA7307-08FD-42B8-B438-03D0AAACFC55}" type="pres">
      <dgm:prSet presAssocID="{CBD26837-B5A2-433A-BC78-E948BC35DCEC}" presName="parentText" presStyleLbl="alignNode1" presStyleIdx="0" presStyleCnt="1" custScaleX="84454" custLinFactNeighborX="-3646" custLinFactNeighborY="-14336">
        <dgm:presLayoutVars>
          <dgm:chMax val="1"/>
          <dgm:bulletEnabled val="1"/>
        </dgm:presLayoutVars>
      </dgm:prSet>
      <dgm:spPr/>
    </dgm:pt>
    <dgm:pt modelId="{8C6CBEE9-CDB9-44C7-BA28-881D10D0BB01}" type="pres">
      <dgm:prSet presAssocID="{CBD26837-B5A2-433A-BC78-E948BC35DCEC}" presName="descendantText" presStyleLbl="alignAcc1" presStyleIdx="0" presStyleCnt="1" custScaleX="110644" custScaleY="139632" custLinFactNeighborX="829" custLinFactNeighborY="-132">
        <dgm:presLayoutVars>
          <dgm:bulletEnabled val="1"/>
        </dgm:presLayoutVars>
      </dgm:prSet>
      <dgm:spPr/>
    </dgm:pt>
  </dgm:ptLst>
  <dgm:cxnLst>
    <dgm:cxn modelId="{8AD7AC05-42F7-420F-9C84-7631578CC539}" srcId="{CBD26837-B5A2-433A-BC78-E948BC35DCEC}" destId="{255F8F08-36CB-442E-80E1-E104AD25C26D}" srcOrd="1" destOrd="0" parTransId="{CEA31940-A706-4C62-89A8-A343838BE903}" sibTransId="{21087E60-2ED6-46B1-BE75-4F7BA6D8BF7C}"/>
    <dgm:cxn modelId="{9F323A0E-AD58-479E-9C77-D95E9EE75DB5}" type="presOf" srcId="{255F8F08-36CB-442E-80E1-E104AD25C26D}" destId="{8C6CBEE9-CDB9-44C7-BA28-881D10D0BB01}" srcOrd="0" destOrd="1" presId="urn:microsoft.com/office/officeart/2005/8/layout/chevron2"/>
    <dgm:cxn modelId="{70CC6E34-B30F-45D6-8746-F13A9CAC14AB}" type="presOf" srcId="{CBD26837-B5A2-433A-BC78-E948BC35DCEC}" destId="{4FCA7307-08FD-42B8-B438-03D0AAACFC55}" srcOrd="0" destOrd="0" presId="urn:microsoft.com/office/officeart/2005/8/layout/chevron2"/>
    <dgm:cxn modelId="{22126742-5316-41AE-9FC9-2EE947EBE8A2}" srcId="{CBD26837-B5A2-433A-BC78-E948BC35DCEC}" destId="{BA53CE2D-FEA0-49DD-9F76-7F1AB134FC10}" srcOrd="3" destOrd="0" parTransId="{CACCAB9F-A150-4F34-8354-FD3C4D393BA9}" sibTransId="{D8374A90-F42F-4EAB-8E2F-D779A45A90C8}"/>
    <dgm:cxn modelId="{5ADDEE6A-E329-4CF3-B7EA-5C59A150978C}" srcId="{CBD26837-B5A2-433A-BC78-E948BC35DCEC}" destId="{C27D8887-5631-4852-A9B4-20A721116296}" srcOrd="7" destOrd="0" parTransId="{9446CEC6-33F9-4792-981E-13510CDB3AF1}" sibTransId="{63E029B2-262D-499F-9EEA-5FDA1447FDB4}"/>
    <dgm:cxn modelId="{4C409C6B-C578-463B-9C96-F9C4C605B1EE}" type="presOf" srcId="{BA53CE2D-FEA0-49DD-9F76-7F1AB134FC10}" destId="{8C6CBEE9-CDB9-44C7-BA28-881D10D0BB01}" srcOrd="0" destOrd="3" presId="urn:microsoft.com/office/officeart/2005/8/layout/chevron2"/>
    <dgm:cxn modelId="{583E3F58-D00E-4CEF-89B3-EEAB8A98083B}" srcId="{CBD26837-B5A2-433A-BC78-E948BC35DCEC}" destId="{0E7EA4E3-D1BF-43C3-816D-7FA7B4B83716}" srcOrd="8" destOrd="0" parTransId="{3627BEFA-F72D-4249-B57B-40D987AC17BE}" sibTransId="{C8427F1B-D602-4237-A520-1B45BCDC49E8}"/>
    <dgm:cxn modelId="{8A5F4F82-0865-4286-8EFA-198DA18312D0}" type="presOf" srcId="{0E7EA4E3-D1BF-43C3-816D-7FA7B4B83716}" destId="{8C6CBEE9-CDB9-44C7-BA28-881D10D0BB01}" srcOrd="0" destOrd="8" presId="urn:microsoft.com/office/officeart/2005/8/layout/chevron2"/>
    <dgm:cxn modelId="{BDC21789-DE31-4718-9DC0-2D7BADDC7379}" type="presOf" srcId="{485D2B52-F016-4657-8C31-3C5D542AA554}" destId="{8C6CBEE9-CDB9-44C7-BA28-881D10D0BB01}" srcOrd="0" destOrd="4" presId="urn:microsoft.com/office/officeart/2005/8/layout/chevron2"/>
    <dgm:cxn modelId="{01C67A8C-94F9-49CA-A3A9-8AF4D001CB9B}" type="presOf" srcId="{553BF1F1-A89C-4920-A4BA-525A50499A48}" destId="{8C6CBEE9-CDB9-44C7-BA28-881D10D0BB01}" srcOrd="0" destOrd="5" presId="urn:microsoft.com/office/officeart/2005/8/layout/chevron2"/>
    <dgm:cxn modelId="{7EC26D98-E3FB-41B1-A0B1-26EDEFEC397E}" srcId="{CBD26837-B5A2-433A-BC78-E948BC35DCEC}" destId="{A3737312-2A34-489F-830B-FE5445B6148C}" srcOrd="2" destOrd="0" parTransId="{E925B347-AC5F-43DA-A311-7296E75569D4}" sibTransId="{812FB382-B0A2-4703-AC5C-6D2F4AF7166D}"/>
    <dgm:cxn modelId="{B2A5579A-07DC-43C5-AE4C-E2D1DD6FB643}" type="presOf" srcId="{1AE79837-68E9-45CC-8EC4-8719021BAE4B}" destId="{8C6CBEE9-CDB9-44C7-BA28-881D10D0BB01}" srcOrd="0" destOrd="6" presId="urn:microsoft.com/office/officeart/2005/8/layout/chevron2"/>
    <dgm:cxn modelId="{8B380AB3-835C-408A-8FF9-95E59F3956BE}" srcId="{CBD26837-B5A2-433A-BC78-E948BC35DCEC}" destId="{A9D9C188-F473-4A1E-91B9-31BDAFDF5E0A}" srcOrd="0" destOrd="0" parTransId="{CD7A764E-4176-40FE-AA24-F65EF3A74AA0}" sibTransId="{C61192DC-2128-498A-B89C-E6091B138F1B}"/>
    <dgm:cxn modelId="{6CDADBB4-3A6C-4334-8939-6F0033DEFEF5}" type="presOf" srcId="{A3737312-2A34-489F-830B-FE5445B6148C}" destId="{8C6CBEE9-CDB9-44C7-BA28-881D10D0BB01}" srcOrd="0" destOrd="2" presId="urn:microsoft.com/office/officeart/2005/8/layout/chevron2"/>
    <dgm:cxn modelId="{713BA7C1-F9B2-4A1F-A23D-FB4B8C652C8E}" srcId="{CBD26837-B5A2-433A-BC78-E948BC35DCEC}" destId="{485D2B52-F016-4657-8C31-3C5D542AA554}" srcOrd="4" destOrd="0" parTransId="{9301357F-0A8C-4860-A651-03E205A20C15}" sibTransId="{D423F378-CE47-4542-BB67-D68270D6F0C4}"/>
    <dgm:cxn modelId="{02EB09CB-2903-4FD0-81B8-B653E00F044E}" srcId="{CBD26837-B5A2-433A-BC78-E948BC35DCEC}" destId="{553BF1F1-A89C-4920-A4BA-525A50499A48}" srcOrd="5" destOrd="0" parTransId="{14F65C91-37B1-4442-982C-5F54B22798C6}" sibTransId="{E4AA2637-755C-4771-8DCF-782DC10BD803}"/>
    <dgm:cxn modelId="{D93988D2-14BD-41E1-9709-4E89C349D28B}" srcId="{CBD26837-B5A2-433A-BC78-E948BC35DCEC}" destId="{1AE79837-68E9-45CC-8EC4-8719021BAE4B}" srcOrd="6" destOrd="0" parTransId="{C4F4E47C-BA90-4E94-A7CC-9C4F5331AAA6}" sibTransId="{79140169-99D2-4023-B7E4-457E3D21B7D7}"/>
    <dgm:cxn modelId="{8E0527D3-9F41-456A-BCAB-95856754C9C3}" type="presOf" srcId="{C27D8887-5631-4852-A9B4-20A721116296}" destId="{8C6CBEE9-CDB9-44C7-BA28-881D10D0BB01}" srcOrd="0" destOrd="7" presId="urn:microsoft.com/office/officeart/2005/8/layout/chevron2"/>
    <dgm:cxn modelId="{A8267ADB-34EB-44DF-90CF-BD6565391A9C}" type="presOf" srcId="{B5A4FB00-E760-49B5-81DE-FDC3BCBAED76}" destId="{65AAC96B-71D7-4F87-8372-4B1857A0A610}" srcOrd="0" destOrd="0" presId="urn:microsoft.com/office/officeart/2005/8/layout/chevron2"/>
    <dgm:cxn modelId="{D34B47E0-823C-45A5-BBD1-E22BF749FB15}" type="presOf" srcId="{A9D9C188-F473-4A1E-91B9-31BDAFDF5E0A}" destId="{8C6CBEE9-CDB9-44C7-BA28-881D10D0BB01}" srcOrd="0" destOrd="0" presId="urn:microsoft.com/office/officeart/2005/8/layout/chevron2"/>
    <dgm:cxn modelId="{7745F9ED-AEA5-4A1E-B864-8E95A3078B27}" srcId="{B5A4FB00-E760-49B5-81DE-FDC3BCBAED76}" destId="{CBD26837-B5A2-433A-BC78-E948BC35DCEC}" srcOrd="0" destOrd="0" parTransId="{18EFA447-5052-44B1-9F66-0B22F2CDC57A}" sibTransId="{950F501B-6B57-4FDD-8896-99BF683F85C6}"/>
    <dgm:cxn modelId="{C4D3B192-42D7-41CF-BE20-57B33A948634}" type="presParOf" srcId="{65AAC96B-71D7-4F87-8372-4B1857A0A610}" destId="{E25D9454-723C-4611-8A54-23B6DA25C6CC}" srcOrd="0" destOrd="0" presId="urn:microsoft.com/office/officeart/2005/8/layout/chevron2"/>
    <dgm:cxn modelId="{E3873804-BD48-46AA-A94A-B87277096B56}" type="presParOf" srcId="{E25D9454-723C-4611-8A54-23B6DA25C6CC}" destId="{4FCA7307-08FD-42B8-B438-03D0AAACFC55}" srcOrd="0" destOrd="0" presId="urn:microsoft.com/office/officeart/2005/8/layout/chevron2"/>
    <dgm:cxn modelId="{04E8FCBC-D586-4D0D-B212-1C70640AF8F5}" type="presParOf" srcId="{E25D9454-723C-4611-8A54-23B6DA25C6CC}" destId="{8C6CBEE9-CDB9-44C7-BA28-881D10D0BB0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4C850C7-AD91-4808-8C99-405D408623D5}" type="doc">
      <dgm:prSet loTypeId="urn:diagrams.loki3.com/BracketList+Icon#1" loCatId="officeonline" qsTypeId="urn:microsoft.com/office/officeart/2005/8/quickstyle/3d2" qsCatId="3D" csTypeId="urn:microsoft.com/office/officeart/2005/8/colors/colorful2" csCatId="colorful" phldr="1"/>
      <dgm:spPr/>
      <dgm:t>
        <a:bodyPr/>
        <a:lstStyle/>
        <a:p>
          <a:endParaRPr lang="sl-SI"/>
        </a:p>
      </dgm:t>
    </dgm:pt>
    <dgm:pt modelId="{A60FC8D5-F7D2-4DF8-ABFB-FA7785DB4CAA}">
      <dgm:prSet/>
      <dgm:spPr>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pl-PL" b="1" dirty="0">
              <a:latin typeface="Comic Sans MS" panose="030F0702030302020204" pitchFamily="66" charset="0"/>
            </a:rPr>
            <a:t>Za ocenjevanje potrebujemo merske podatke kot so:</a:t>
          </a:r>
          <a:endParaRPr lang="sl-SI" b="1" dirty="0">
            <a:latin typeface="Comic Sans MS" panose="030F0702030302020204" pitchFamily="66" charset="0"/>
          </a:endParaRPr>
        </a:p>
      </dgm:t>
    </dgm:pt>
    <dgm:pt modelId="{800DC8C0-3B68-4C3C-B11E-150BC546EF7C}" type="parTrans" cxnId="{536D743E-BCBE-45C9-A842-581F4477F4DE}">
      <dgm:prSet/>
      <dgm:spPr/>
      <dgm:t>
        <a:bodyPr/>
        <a:lstStyle/>
        <a:p>
          <a:endParaRPr lang="sl-SI"/>
        </a:p>
      </dgm:t>
    </dgm:pt>
    <dgm:pt modelId="{AAEE35C8-6855-4B9F-A2FF-AB49604271E1}" type="sibTrans" cxnId="{536D743E-BCBE-45C9-A842-581F4477F4DE}">
      <dgm:prSet/>
      <dgm:spPr/>
      <dgm:t>
        <a:bodyPr/>
        <a:lstStyle/>
        <a:p>
          <a:endParaRPr lang="sl-SI"/>
        </a:p>
      </dgm:t>
    </dgm:pt>
    <dgm:pt modelId="{D567BAE9-8F7F-44BF-9443-4BD7FA3BCF3F}">
      <dgm:prSet/>
      <dgm:spPr/>
      <dgm:t>
        <a:bodyPr/>
        <a:lstStyle/>
        <a:p>
          <a:pPr rtl="0"/>
          <a:r>
            <a:rPr lang="sl-SI" b="1" dirty="0">
              <a:latin typeface="Comic Sans MS" panose="030F0702030302020204" pitchFamily="66" charset="0"/>
            </a:rPr>
            <a:t>osvetljenost severnega neba (lx),</a:t>
          </a:r>
        </a:p>
      </dgm:t>
    </dgm:pt>
    <dgm:pt modelId="{A38FE3CB-9437-43FE-A3F2-2F940B77D6BC}" type="parTrans" cxnId="{6D1E8D6D-AAD2-4AED-85AD-11F2A5A93B8A}">
      <dgm:prSet/>
      <dgm:spPr/>
      <dgm:t>
        <a:bodyPr/>
        <a:lstStyle/>
        <a:p>
          <a:endParaRPr lang="sl-SI"/>
        </a:p>
      </dgm:t>
    </dgm:pt>
    <dgm:pt modelId="{D6F33106-FF6B-41B7-AE38-D64B31CFDDE7}" type="sibTrans" cxnId="{6D1E8D6D-AAD2-4AED-85AD-11F2A5A93B8A}">
      <dgm:prSet/>
      <dgm:spPr/>
      <dgm:t>
        <a:bodyPr/>
        <a:lstStyle/>
        <a:p>
          <a:endParaRPr lang="sl-SI"/>
        </a:p>
      </dgm:t>
    </dgm:pt>
    <dgm:pt modelId="{5A656F66-0393-4C9A-A1C6-3A21DD60A1B4}">
      <dgm:prSet/>
      <dgm:spPr/>
      <dgm:t>
        <a:bodyPr/>
        <a:lstStyle/>
        <a:p>
          <a:pPr rtl="0"/>
          <a:r>
            <a:rPr lang="sl-SI" b="1" dirty="0">
              <a:latin typeface="Comic Sans MS" panose="030F0702030302020204" pitchFamily="66" charset="0"/>
            </a:rPr>
            <a:t>umetna osvetljenost na delovnem mestu (lx),</a:t>
          </a:r>
        </a:p>
      </dgm:t>
    </dgm:pt>
    <dgm:pt modelId="{E6056B03-C492-4CD5-81FC-CCEA54DC1C3E}" type="parTrans" cxnId="{4EC301D8-E063-41DE-8DFE-35B1CF95CE52}">
      <dgm:prSet/>
      <dgm:spPr/>
      <dgm:t>
        <a:bodyPr/>
        <a:lstStyle/>
        <a:p>
          <a:endParaRPr lang="sl-SI"/>
        </a:p>
      </dgm:t>
    </dgm:pt>
    <dgm:pt modelId="{2BDE17E2-1232-4158-9C6F-C5380AA83C38}" type="sibTrans" cxnId="{4EC301D8-E063-41DE-8DFE-35B1CF95CE52}">
      <dgm:prSet/>
      <dgm:spPr/>
      <dgm:t>
        <a:bodyPr/>
        <a:lstStyle/>
        <a:p>
          <a:endParaRPr lang="sl-SI"/>
        </a:p>
      </dgm:t>
    </dgm:pt>
    <dgm:pt modelId="{6DC7CCDF-C21F-4401-BF53-6B960EBCEF58}">
      <dgm:prSet/>
      <dgm:spPr/>
      <dgm:t>
        <a:bodyPr/>
        <a:lstStyle/>
        <a:p>
          <a:pPr rtl="0"/>
          <a:endParaRPr lang="sl-SI" b="1" dirty="0">
            <a:latin typeface="Comic Sans MS" panose="030F0702030302020204" pitchFamily="66" charset="0"/>
          </a:endParaRPr>
        </a:p>
      </dgm:t>
    </dgm:pt>
    <dgm:pt modelId="{4331AD79-BB6A-427B-A286-632201524988}" type="parTrans" cxnId="{03D3C011-03CF-4DBA-B870-FC59AEB826C4}">
      <dgm:prSet/>
      <dgm:spPr/>
      <dgm:t>
        <a:bodyPr/>
        <a:lstStyle/>
        <a:p>
          <a:endParaRPr lang="sl-SI"/>
        </a:p>
      </dgm:t>
    </dgm:pt>
    <dgm:pt modelId="{4983F4AE-7F5B-4068-A0E8-B462D02A9D55}" type="sibTrans" cxnId="{03D3C011-03CF-4DBA-B870-FC59AEB826C4}">
      <dgm:prSet/>
      <dgm:spPr/>
      <dgm:t>
        <a:bodyPr/>
        <a:lstStyle/>
        <a:p>
          <a:endParaRPr lang="sl-SI"/>
        </a:p>
      </dgm:t>
    </dgm:pt>
    <dgm:pt modelId="{8CF2F57B-70F9-4E99-A65A-12D109B48BBD}">
      <dgm:prSet/>
      <dgm:spPr/>
      <dgm:t>
        <a:bodyPr/>
        <a:lstStyle/>
        <a:p>
          <a:pPr rtl="0"/>
          <a:endParaRPr lang="sl-SI" b="1" dirty="0">
            <a:latin typeface="Comic Sans MS" panose="030F0702030302020204" pitchFamily="66" charset="0"/>
          </a:endParaRPr>
        </a:p>
      </dgm:t>
    </dgm:pt>
    <dgm:pt modelId="{A2FBBDD2-8811-45C4-B09E-ADAE73FF1D7A}" type="parTrans" cxnId="{7CFA3AAF-A1E0-4B2C-A559-08548F73F57B}">
      <dgm:prSet/>
      <dgm:spPr/>
      <dgm:t>
        <a:bodyPr/>
        <a:lstStyle/>
        <a:p>
          <a:endParaRPr lang="sl-SI"/>
        </a:p>
      </dgm:t>
    </dgm:pt>
    <dgm:pt modelId="{22B2C24F-8947-4FBC-A95B-C8F714D7A665}" type="sibTrans" cxnId="{7CFA3AAF-A1E0-4B2C-A559-08548F73F57B}">
      <dgm:prSet/>
      <dgm:spPr/>
      <dgm:t>
        <a:bodyPr/>
        <a:lstStyle/>
        <a:p>
          <a:endParaRPr lang="sl-SI"/>
        </a:p>
      </dgm:t>
    </dgm:pt>
    <dgm:pt modelId="{94DC9387-B1CA-4BAC-8673-BAF624C201AB}">
      <dgm:prSet/>
      <dgm:spPr/>
      <dgm:t>
        <a:bodyPr/>
        <a:lstStyle/>
        <a:p>
          <a:pPr rtl="0"/>
          <a:endParaRPr lang="sl-SI" b="1" dirty="0">
            <a:latin typeface="Comic Sans MS" panose="030F0702030302020204" pitchFamily="66" charset="0"/>
          </a:endParaRPr>
        </a:p>
      </dgm:t>
    </dgm:pt>
    <dgm:pt modelId="{8F6DF912-75D7-494D-BE01-4AEFC035160C}" type="parTrans" cxnId="{FEA6368D-D0D5-4B7C-9217-97EFA9A59F5E}">
      <dgm:prSet/>
      <dgm:spPr/>
      <dgm:t>
        <a:bodyPr/>
        <a:lstStyle/>
        <a:p>
          <a:endParaRPr lang="sl-SI"/>
        </a:p>
      </dgm:t>
    </dgm:pt>
    <dgm:pt modelId="{E527F92A-8C8E-41DF-B452-E92FDDAD33BA}" type="sibTrans" cxnId="{FEA6368D-D0D5-4B7C-9217-97EFA9A59F5E}">
      <dgm:prSet/>
      <dgm:spPr/>
      <dgm:t>
        <a:bodyPr/>
        <a:lstStyle/>
        <a:p>
          <a:endParaRPr lang="sl-SI"/>
        </a:p>
      </dgm:t>
    </dgm:pt>
    <dgm:pt modelId="{AC1AFA62-17E6-4F20-88FC-FC7C079CB064}">
      <dgm:prSet/>
      <dgm:spPr/>
      <dgm:t>
        <a:bodyPr/>
        <a:lstStyle/>
        <a:p>
          <a:pPr rtl="0"/>
          <a:endParaRPr lang="sl-SI" b="1" dirty="0">
            <a:latin typeface="Comic Sans MS" panose="030F0702030302020204" pitchFamily="66" charset="0"/>
          </a:endParaRPr>
        </a:p>
      </dgm:t>
    </dgm:pt>
    <dgm:pt modelId="{3DB0D4A6-D1C6-46C4-B61E-50D970E7BCE2}" type="parTrans" cxnId="{EC1FA702-8A7F-4FD1-9577-90B83AE6CD02}">
      <dgm:prSet/>
      <dgm:spPr/>
      <dgm:t>
        <a:bodyPr/>
        <a:lstStyle/>
        <a:p>
          <a:endParaRPr lang="sl-SI"/>
        </a:p>
      </dgm:t>
    </dgm:pt>
    <dgm:pt modelId="{B5AA3AE9-F8BD-44ED-A350-25D8BEE4769B}" type="sibTrans" cxnId="{EC1FA702-8A7F-4FD1-9577-90B83AE6CD02}">
      <dgm:prSet/>
      <dgm:spPr/>
      <dgm:t>
        <a:bodyPr/>
        <a:lstStyle/>
        <a:p>
          <a:endParaRPr lang="sl-SI"/>
        </a:p>
      </dgm:t>
    </dgm:pt>
    <dgm:pt modelId="{C3168053-F1AE-4520-A1EA-6B6887BC55CE}">
      <dgm:prSet/>
      <dgm:spPr/>
      <dgm:t>
        <a:bodyPr/>
        <a:lstStyle/>
        <a:p>
          <a:pPr rtl="0"/>
          <a:r>
            <a:rPr lang="sl-SI" b="1" dirty="0">
              <a:solidFill>
                <a:schemeClr val="tx1"/>
              </a:solidFill>
              <a:latin typeface="Comic Sans MS" panose="030F0702030302020204" pitchFamily="66" charset="0"/>
            </a:rPr>
            <a:t>zasilna razsvetljava, osvetljenost (lx). </a:t>
          </a:r>
        </a:p>
      </dgm:t>
    </dgm:pt>
    <dgm:pt modelId="{66629208-F401-42F9-8916-631D26E02A4B}" type="sibTrans" cxnId="{5074F77D-C43D-4AE8-BAE1-93F317B4F090}">
      <dgm:prSet/>
      <dgm:spPr/>
      <dgm:t>
        <a:bodyPr/>
        <a:lstStyle/>
        <a:p>
          <a:endParaRPr lang="sl-SI"/>
        </a:p>
      </dgm:t>
    </dgm:pt>
    <dgm:pt modelId="{EBFB118E-B6F8-4186-94AD-11676803FF1E}" type="parTrans" cxnId="{5074F77D-C43D-4AE8-BAE1-93F317B4F090}">
      <dgm:prSet/>
      <dgm:spPr/>
      <dgm:t>
        <a:bodyPr/>
        <a:lstStyle/>
        <a:p>
          <a:endParaRPr lang="sl-SI"/>
        </a:p>
      </dgm:t>
    </dgm:pt>
    <dgm:pt modelId="{238ABC69-DECD-4A91-A194-A9915B49D633}">
      <dgm:prSet/>
      <dgm:spPr/>
      <dgm:t>
        <a:bodyPr/>
        <a:lstStyle/>
        <a:p>
          <a:pPr rtl="0"/>
          <a:r>
            <a:rPr lang="sl-SI" b="1" dirty="0">
              <a:solidFill>
                <a:srgbClr val="0000FF"/>
              </a:solidFill>
              <a:latin typeface="Comic Sans MS" panose="030F0702030302020204" pitchFamily="66" charset="0"/>
            </a:rPr>
            <a:t>kombinirana umetna in dnevna osvetljenost na </a:t>
          </a:r>
          <a:r>
            <a:rPr lang="sl-SI" b="1" dirty="0" err="1">
              <a:solidFill>
                <a:srgbClr val="0000FF"/>
              </a:solidFill>
              <a:latin typeface="Comic Sans MS" panose="030F0702030302020204" pitchFamily="66" charset="0"/>
            </a:rPr>
            <a:t>del.mestu</a:t>
          </a:r>
          <a:r>
            <a:rPr lang="sl-SI" b="1" dirty="0">
              <a:solidFill>
                <a:srgbClr val="0000FF"/>
              </a:solidFill>
              <a:latin typeface="Comic Sans MS" panose="030F0702030302020204" pitchFamily="66" charset="0"/>
            </a:rPr>
            <a:t> (lx),</a:t>
          </a:r>
        </a:p>
      </dgm:t>
    </dgm:pt>
    <dgm:pt modelId="{FD17D5FC-13B2-437E-B9C0-C871B968DFF7}" type="sibTrans" cxnId="{7672223A-10ED-4BAE-AA09-B524C79697B9}">
      <dgm:prSet/>
      <dgm:spPr/>
      <dgm:t>
        <a:bodyPr/>
        <a:lstStyle/>
        <a:p>
          <a:endParaRPr lang="sl-SI"/>
        </a:p>
      </dgm:t>
    </dgm:pt>
    <dgm:pt modelId="{7A10E51E-A9DF-4C98-AEAD-F36410364BDF}" type="parTrans" cxnId="{7672223A-10ED-4BAE-AA09-B524C79697B9}">
      <dgm:prSet/>
      <dgm:spPr/>
      <dgm:t>
        <a:bodyPr/>
        <a:lstStyle/>
        <a:p>
          <a:endParaRPr lang="sl-SI"/>
        </a:p>
      </dgm:t>
    </dgm:pt>
    <dgm:pt modelId="{008C284E-5859-45EF-8FCE-1E7A7A5B3AC3}">
      <dgm:prSet/>
      <dgm:spPr/>
      <dgm:t>
        <a:bodyPr/>
        <a:lstStyle/>
        <a:p>
          <a:pPr rtl="0"/>
          <a:r>
            <a:rPr lang="sl-SI" b="1" dirty="0">
              <a:solidFill>
                <a:srgbClr val="0000FF"/>
              </a:solidFill>
              <a:latin typeface="Comic Sans MS" panose="030F0702030302020204" pitchFamily="66" charset="0"/>
            </a:rPr>
            <a:t>dnevna osvetljenost na delovnem mestu (lx),</a:t>
          </a:r>
        </a:p>
      </dgm:t>
    </dgm:pt>
    <dgm:pt modelId="{182FE7E8-1DB7-4D15-8462-D7CD0FC22A2E}" type="sibTrans" cxnId="{9306A315-9A4F-47D3-8533-0E7B461FA7E5}">
      <dgm:prSet/>
      <dgm:spPr/>
      <dgm:t>
        <a:bodyPr/>
        <a:lstStyle/>
        <a:p>
          <a:endParaRPr lang="sl-SI"/>
        </a:p>
      </dgm:t>
    </dgm:pt>
    <dgm:pt modelId="{7CC404C8-9385-4E58-9AA3-1FF0D8FB3A6E}" type="parTrans" cxnId="{9306A315-9A4F-47D3-8533-0E7B461FA7E5}">
      <dgm:prSet/>
      <dgm:spPr/>
      <dgm:t>
        <a:bodyPr/>
        <a:lstStyle/>
        <a:p>
          <a:endParaRPr lang="sl-SI"/>
        </a:p>
      </dgm:t>
    </dgm:pt>
    <dgm:pt modelId="{E9A86592-9D35-47C5-B051-8D1F413DF3B4}">
      <dgm:prSet/>
      <dgm:spPr/>
      <dgm:t>
        <a:bodyPr/>
        <a:lstStyle/>
        <a:p>
          <a:pPr rtl="0"/>
          <a:r>
            <a:rPr lang="sl-SI" b="1" dirty="0">
              <a:latin typeface="Comic Sans MS" panose="030F0702030302020204" pitchFamily="66" charset="0"/>
            </a:rPr>
            <a:t>povprečna umetna osvetljenost v prostoru (lx),</a:t>
          </a:r>
        </a:p>
      </dgm:t>
    </dgm:pt>
    <dgm:pt modelId="{8C401C42-AEA0-4E17-A1C8-88671E5DEE13}" type="sibTrans" cxnId="{87775D04-DD3E-4A7B-B7C6-BEBF56AD8632}">
      <dgm:prSet/>
      <dgm:spPr/>
      <dgm:t>
        <a:bodyPr/>
        <a:lstStyle/>
        <a:p>
          <a:endParaRPr lang="sl-SI"/>
        </a:p>
      </dgm:t>
    </dgm:pt>
    <dgm:pt modelId="{DCC53E3C-6D71-4173-A111-584C31CBB9DD}" type="parTrans" cxnId="{87775D04-DD3E-4A7B-B7C6-BEBF56AD8632}">
      <dgm:prSet/>
      <dgm:spPr/>
      <dgm:t>
        <a:bodyPr/>
        <a:lstStyle/>
        <a:p>
          <a:endParaRPr lang="sl-SI"/>
        </a:p>
      </dgm:t>
    </dgm:pt>
    <dgm:pt modelId="{4A29B120-0A7C-4AD2-BF10-8CD3840DF59E}" type="pres">
      <dgm:prSet presAssocID="{94C850C7-AD91-4808-8C99-405D408623D5}" presName="Name0" presStyleCnt="0">
        <dgm:presLayoutVars>
          <dgm:dir/>
          <dgm:animLvl val="lvl"/>
          <dgm:resizeHandles val="exact"/>
        </dgm:presLayoutVars>
      </dgm:prSet>
      <dgm:spPr/>
    </dgm:pt>
    <dgm:pt modelId="{DA739238-C118-4AC8-B852-FC42E9314F7B}" type="pres">
      <dgm:prSet presAssocID="{A60FC8D5-F7D2-4DF8-ABFB-FA7785DB4CAA}" presName="linNode" presStyleCnt="0"/>
      <dgm:spPr/>
    </dgm:pt>
    <dgm:pt modelId="{2DFBE852-D44A-48E9-B399-BD74F717E9C7}" type="pres">
      <dgm:prSet presAssocID="{A60FC8D5-F7D2-4DF8-ABFB-FA7785DB4CAA}" presName="parTx" presStyleLbl="revTx" presStyleIdx="0" presStyleCnt="5">
        <dgm:presLayoutVars>
          <dgm:chMax val="1"/>
          <dgm:bulletEnabled val="1"/>
        </dgm:presLayoutVars>
      </dgm:prSet>
      <dgm:spPr/>
    </dgm:pt>
    <dgm:pt modelId="{7FD4BC69-2319-4D82-A167-7BC7742DEF30}" type="pres">
      <dgm:prSet presAssocID="{A60FC8D5-F7D2-4DF8-ABFB-FA7785DB4CAA}" presName="bracket" presStyleLbl="parChTrans1D1" presStyleIdx="0" presStyleCnt="5"/>
      <dgm:spPr/>
    </dgm:pt>
    <dgm:pt modelId="{1299995A-CD89-47D2-9A48-D73044EB5A21}" type="pres">
      <dgm:prSet presAssocID="{A60FC8D5-F7D2-4DF8-ABFB-FA7785DB4CAA}" presName="spH" presStyleCnt="0"/>
      <dgm:spPr/>
    </dgm:pt>
    <dgm:pt modelId="{C308A1DA-F671-472B-B147-3BD63BAF5D74}" type="pres">
      <dgm:prSet presAssocID="{A60FC8D5-F7D2-4DF8-ABFB-FA7785DB4CAA}" presName="desTx" presStyleLbl="node1" presStyleIdx="0" presStyleCnt="5">
        <dgm:presLayoutVars>
          <dgm:bulletEnabled val="1"/>
        </dgm:presLayoutVars>
      </dgm:prSet>
      <dgm:spPr/>
    </dgm:pt>
    <dgm:pt modelId="{C1BB6086-B597-4FFE-99F4-7AD457CA9820}" type="pres">
      <dgm:prSet presAssocID="{AAEE35C8-6855-4B9F-A2FF-AB49604271E1}" presName="spV" presStyleCnt="0"/>
      <dgm:spPr/>
    </dgm:pt>
    <dgm:pt modelId="{625AE792-4F45-49D4-88A2-798F17287290}" type="pres">
      <dgm:prSet presAssocID="{6DC7CCDF-C21F-4401-BF53-6B960EBCEF58}" presName="linNode" presStyleCnt="0"/>
      <dgm:spPr/>
    </dgm:pt>
    <dgm:pt modelId="{27A67BC2-0751-4259-956A-58D6CF0C29BB}" type="pres">
      <dgm:prSet presAssocID="{6DC7CCDF-C21F-4401-BF53-6B960EBCEF58}" presName="parTx" presStyleLbl="revTx" presStyleIdx="1" presStyleCnt="5">
        <dgm:presLayoutVars>
          <dgm:chMax val="1"/>
          <dgm:bulletEnabled val="1"/>
        </dgm:presLayoutVars>
      </dgm:prSet>
      <dgm:spPr/>
    </dgm:pt>
    <dgm:pt modelId="{245E8804-E66B-4265-9E74-E7288DB72435}" type="pres">
      <dgm:prSet presAssocID="{6DC7CCDF-C21F-4401-BF53-6B960EBCEF58}" presName="bracket" presStyleLbl="parChTrans1D1" presStyleIdx="1" presStyleCnt="5"/>
      <dgm:spPr/>
    </dgm:pt>
    <dgm:pt modelId="{436143FC-EAED-44DA-8FB7-091E73600D7D}" type="pres">
      <dgm:prSet presAssocID="{6DC7CCDF-C21F-4401-BF53-6B960EBCEF58}" presName="spH" presStyleCnt="0"/>
      <dgm:spPr/>
    </dgm:pt>
    <dgm:pt modelId="{D7ED9CB7-DA75-4C0D-BD27-03134D6AA3BF}" type="pres">
      <dgm:prSet presAssocID="{6DC7CCDF-C21F-4401-BF53-6B960EBCEF58}" presName="desTx" presStyleLbl="node1" presStyleIdx="1" presStyleCnt="5">
        <dgm:presLayoutVars>
          <dgm:bulletEnabled val="1"/>
        </dgm:presLayoutVars>
      </dgm:prSet>
      <dgm:spPr/>
    </dgm:pt>
    <dgm:pt modelId="{F010BF3B-756D-4761-8F46-D3784BE63323}" type="pres">
      <dgm:prSet presAssocID="{4983F4AE-7F5B-4068-A0E8-B462D02A9D55}" presName="spV" presStyleCnt="0"/>
      <dgm:spPr/>
    </dgm:pt>
    <dgm:pt modelId="{90C8B094-0712-4E46-B501-0A1ECD69DEA3}" type="pres">
      <dgm:prSet presAssocID="{8CF2F57B-70F9-4E99-A65A-12D109B48BBD}" presName="linNode" presStyleCnt="0"/>
      <dgm:spPr/>
    </dgm:pt>
    <dgm:pt modelId="{A76E09BB-472D-4A91-A902-0C6FED12DA0D}" type="pres">
      <dgm:prSet presAssocID="{8CF2F57B-70F9-4E99-A65A-12D109B48BBD}" presName="parTx" presStyleLbl="revTx" presStyleIdx="2" presStyleCnt="5">
        <dgm:presLayoutVars>
          <dgm:chMax val="1"/>
          <dgm:bulletEnabled val="1"/>
        </dgm:presLayoutVars>
      </dgm:prSet>
      <dgm:spPr/>
    </dgm:pt>
    <dgm:pt modelId="{FD73191B-CB84-4E2D-BDAE-523BCAF1A577}" type="pres">
      <dgm:prSet presAssocID="{8CF2F57B-70F9-4E99-A65A-12D109B48BBD}" presName="bracket" presStyleLbl="parChTrans1D1" presStyleIdx="2" presStyleCnt="5"/>
      <dgm:spPr/>
    </dgm:pt>
    <dgm:pt modelId="{FD30D8F9-E2A0-468A-9FA9-34B6D0AD09A1}" type="pres">
      <dgm:prSet presAssocID="{8CF2F57B-70F9-4E99-A65A-12D109B48BBD}" presName="spH" presStyleCnt="0"/>
      <dgm:spPr/>
    </dgm:pt>
    <dgm:pt modelId="{0475A1C6-632D-4BE3-B804-D8C3C5FBB162}" type="pres">
      <dgm:prSet presAssocID="{8CF2F57B-70F9-4E99-A65A-12D109B48BBD}" presName="desTx" presStyleLbl="node1" presStyleIdx="2" presStyleCnt="5">
        <dgm:presLayoutVars>
          <dgm:bulletEnabled val="1"/>
        </dgm:presLayoutVars>
      </dgm:prSet>
      <dgm:spPr/>
    </dgm:pt>
    <dgm:pt modelId="{63D7C13E-37ED-4FE1-AC1C-5D23A3FB41E5}" type="pres">
      <dgm:prSet presAssocID="{22B2C24F-8947-4FBC-A95B-C8F714D7A665}" presName="spV" presStyleCnt="0"/>
      <dgm:spPr/>
    </dgm:pt>
    <dgm:pt modelId="{F4D30E25-8F23-41EE-8A37-FD090E052FCF}" type="pres">
      <dgm:prSet presAssocID="{94DC9387-B1CA-4BAC-8673-BAF624C201AB}" presName="linNode" presStyleCnt="0"/>
      <dgm:spPr/>
    </dgm:pt>
    <dgm:pt modelId="{DA0E6657-1B77-4BEE-9793-14C274D2D0F7}" type="pres">
      <dgm:prSet presAssocID="{94DC9387-B1CA-4BAC-8673-BAF624C201AB}" presName="parTx" presStyleLbl="revTx" presStyleIdx="3" presStyleCnt="5">
        <dgm:presLayoutVars>
          <dgm:chMax val="1"/>
          <dgm:bulletEnabled val="1"/>
        </dgm:presLayoutVars>
      </dgm:prSet>
      <dgm:spPr/>
    </dgm:pt>
    <dgm:pt modelId="{2965113F-13D0-4000-8D0C-312E158E372A}" type="pres">
      <dgm:prSet presAssocID="{94DC9387-B1CA-4BAC-8673-BAF624C201AB}" presName="bracket" presStyleLbl="parChTrans1D1" presStyleIdx="3" presStyleCnt="5"/>
      <dgm:spPr/>
    </dgm:pt>
    <dgm:pt modelId="{22578774-9DB2-4B0A-A796-BFEBEA028989}" type="pres">
      <dgm:prSet presAssocID="{94DC9387-B1CA-4BAC-8673-BAF624C201AB}" presName="spH" presStyleCnt="0"/>
      <dgm:spPr/>
    </dgm:pt>
    <dgm:pt modelId="{FD5E689C-E37E-4886-8E9A-2BEAE2F85AF7}" type="pres">
      <dgm:prSet presAssocID="{94DC9387-B1CA-4BAC-8673-BAF624C201AB}" presName="desTx" presStyleLbl="node1" presStyleIdx="3" presStyleCnt="5">
        <dgm:presLayoutVars>
          <dgm:bulletEnabled val="1"/>
        </dgm:presLayoutVars>
      </dgm:prSet>
      <dgm:spPr/>
    </dgm:pt>
    <dgm:pt modelId="{13C44C43-EB52-470F-98B0-3F903552600A}" type="pres">
      <dgm:prSet presAssocID="{E527F92A-8C8E-41DF-B452-E92FDDAD33BA}" presName="spV" presStyleCnt="0"/>
      <dgm:spPr/>
    </dgm:pt>
    <dgm:pt modelId="{89089EA9-6B9C-4D38-A27D-85F5921FA9C8}" type="pres">
      <dgm:prSet presAssocID="{AC1AFA62-17E6-4F20-88FC-FC7C079CB064}" presName="linNode" presStyleCnt="0"/>
      <dgm:spPr/>
    </dgm:pt>
    <dgm:pt modelId="{E31CE0CE-46DC-4950-AE7E-219D1D1D5BF7}" type="pres">
      <dgm:prSet presAssocID="{AC1AFA62-17E6-4F20-88FC-FC7C079CB064}" presName="parTx" presStyleLbl="revTx" presStyleIdx="4" presStyleCnt="5">
        <dgm:presLayoutVars>
          <dgm:chMax val="1"/>
          <dgm:bulletEnabled val="1"/>
        </dgm:presLayoutVars>
      </dgm:prSet>
      <dgm:spPr/>
    </dgm:pt>
    <dgm:pt modelId="{17C793AC-0588-4CF8-8082-C40C2AC0FAB6}" type="pres">
      <dgm:prSet presAssocID="{AC1AFA62-17E6-4F20-88FC-FC7C079CB064}" presName="bracket" presStyleLbl="parChTrans1D1" presStyleIdx="4" presStyleCnt="5"/>
      <dgm:spPr/>
    </dgm:pt>
    <dgm:pt modelId="{0F6D3CBE-5DFB-4F00-B22F-2DA699195426}" type="pres">
      <dgm:prSet presAssocID="{AC1AFA62-17E6-4F20-88FC-FC7C079CB064}" presName="spH" presStyleCnt="0"/>
      <dgm:spPr/>
    </dgm:pt>
    <dgm:pt modelId="{4A920BE1-C291-47DC-9DF5-413D6B58AAE9}" type="pres">
      <dgm:prSet presAssocID="{AC1AFA62-17E6-4F20-88FC-FC7C079CB064}" presName="desTx" presStyleLbl="node1" presStyleIdx="4" presStyleCnt="5">
        <dgm:presLayoutVars>
          <dgm:bulletEnabled val="1"/>
        </dgm:presLayoutVars>
      </dgm:prSet>
      <dgm:spPr/>
    </dgm:pt>
  </dgm:ptLst>
  <dgm:cxnLst>
    <dgm:cxn modelId="{EC1FA702-8A7F-4FD1-9577-90B83AE6CD02}" srcId="{94C850C7-AD91-4808-8C99-405D408623D5}" destId="{AC1AFA62-17E6-4F20-88FC-FC7C079CB064}" srcOrd="4" destOrd="0" parTransId="{3DB0D4A6-D1C6-46C4-B61E-50D970E7BCE2}" sibTransId="{B5AA3AE9-F8BD-44ED-A350-25D8BEE4769B}"/>
    <dgm:cxn modelId="{87775D04-DD3E-4A7B-B7C6-BEBF56AD8632}" srcId="{6DC7CCDF-C21F-4401-BF53-6B960EBCEF58}" destId="{E9A86592-9D35-47C5-B051-8D1F413DF3B4}" srcOrd="0" destOrd="0" parTransId="{DCC53E3C-6D71-4173-A111-584C31CBB9DD}" sibTransId="{8C401C42-AEA0-4E17-A1C8-88671E5DEE13}"/>
    <dgm:cxn modelId="{3D1B000C-B8B3-4461-8E25-7AC23DA399C7}" type="presOf" srcId="{8CF2F57B-70F9-4E99-A65A-12D109B48BBD}" destId="{A76E09BB-472D-4A91-A902-0C6FED12DA0D}" srcOrd="0" destOrd="0" presId="urn:diagrams.loki3.com/BracketList+Icon#1"/>
    <dgm:cxn modelId="{A165D30E-B3BB-49C9-B4D7-4883341AA73F}" type="presOf" srcId="{E9A86592-9D35-47C5-B051-8D1F413DF3B4}" destId="{D7ED9CB7-DA75-4C0D-BD27-03134D6AA3BF}" srcOrd="0" destOrd="0" presId="urn:diagrams.loki3.com/BracketList+Icon#1"/>
    <dgm:cxn modelId="{03D3C011-03CF-4DBA-B870-FC59AEB826C4}" srcId="{94C850C7-AD91-4808-8C99-405D408623D5}" destId="{6DC7CCDF-C21F-4401-BF53-6B960EBCEF58}" srcOrd="1" destOrd="0" parTransId="{4331AD79-BB6A-427B-A286-632201524988}" sibTransId="{4983F4AE-7F5B-4068-A0E8-B462D02A9D55}"/>
    <dgm:cxn modelId="{9306A315-9A4F-47D3-8533-0E7B461FA7E5}" srcId="{8CF2F57B-70F9-4E99-A65A-12D109B48BBD}" destId="{008C284E-5859-45EF-8FCE-1E7A7A5B3AC3}" srcOrd="0" destOrd="0" parTransId="{7CC404C8-9385-4E58-9AA3-1FF0D8FB3A6E}" sibTransId="{182FE7E8-1DB7-4D15-8462-D7CD0FC22A2E}"/>
    <dgm:cxn modelId="{5DEECE31-1FB9-42B6-B181-8032EF9E1537}" type="presOf" srcId="{238ABC69-DECD-4A91-A194-A9915B49D633}" destId="{FD5E689C-E37E-4886-8E9A-2BEAE2F85AF7}" srcOrd="0" destOrd="0" presId="urn:diagrams.loki3.com/BracketList+Icon#1"/>
    <dgm:cxn modelId="{7672223A-10ED-4BAE-AA09-B524C79697B9}" srcId="{94DC9387-B1CA-4BAC-8673-BAF624C201AB}" destId="{238ABC69-DECD-4A91-A194-A9915B49D633}" srcOrd="0" destOrd="0" parTransId="{7A10E51E-A9DF-4C98-AEAD-F36410364BDF}" sibTransId="{FD17D5FC-13B2-437E-B9C0-C871B968DFF7}"/>
    <dgm:cxn modelId="{536D743E-BCBE-45C9-A842-581F4477F4DE}" srcId="{94C850C7-AD91-4808-8C99-405D408623D5}" destId="{A60FC8D5-F7D2-4DF8-ABFB-FA7785DB4CAA}" srcOrd="0" destOrd="0" parTransId="{800DC8C0-3B68-4C3C-B11E-150BC546EF7C}" sibTransId="{AAEE35C8-6855-4B9F-A2FF-AB49604271E1}"/>
    <dgm:cxn modelId="{E1A3E863-D8CA-447C-ACE3-10D9EAB74F19}" type="presOf" srcId="{6DC7CCDF-C21F-4401-BF53-6B960EBCEF58}" destId="{27A67BC2-0751-4259-956A-58D6CF0C29BB}" srcOrd="0" destOrd="0" presId="urn:diagrams.loki3.com/BracketList+Icon#1"/>
    <dgm:cxn modelId="{36DD9864-3781-4A53-9E31-64ED021D0CB6}" type="presOf" srcId="{008C284E-5859-45EF-8FCE-1E7A7A5B3AC3}" destId="{0475A1C6-632D-4BE3-B804-D8C3C5FBB162}" srcOrd="0" destOrd="0" presId="urn:diagrams.loki3.com/BracketList+Icon#1"/>
    <dgm:cxn modelId="{6D1E8D6D-AAD2-4AED-85AD-11F2A5A93B8A}" srcId="{A60FC8D5-F7D2-4DF8-ABFB-FA7785DB4CAA}" destId="{D567BAE9-8F7F-44BF-9443-4BD7FA3BCF3F}" srcOrd="0" destOrd="0" parTransId="{A38FE3CB-9437-43FE-A3F2-2F940B77D6BC}" sibTransId="{D6F33106-FF6B-41B7-AE38-D64B31CFDDE7}"/>
    <dgm:cxn modelId="{438F8E5A-A67B-4EAB-AC4D-9395B8511E26}" type="presOf" srcId="{AC1AFA62-17E6-4F20-88FC-FC7C079CB064}" destId="{E31CE0CE-46DC-4950-AE7E-219D1D1D5BF7}" srcOrd="0" destOrd="0" presId="urn:diagrams.loki3.com/BracketList+Icon#1"/>
    <dgm:cxn modelId="{5074F77D-C43D-4AE8-BAE1-93F317B4F090}" srcId="{AC1AFA62-17E6-4F20-88FC-FC7C079CB064}" destId="{C3168053-F1AE-4520-A1EA-6B6887BC55CE}" srcOrd="0" destOrd="0" parTransId="{EBFB118E-B6F8-4186-94AD-11676803FF1E}" sibTransId="{66629208-F401-42F9-8916-631D26E02A4B}"/>
    <dgm:cxn modelId="{71DB6780-F6F5-4589-A82C-E55682827908}" type="presOf" srcId="{A60FC8D5-F7D2-4DF8-ABFB-FA7785DB4CAA}" destId="{2DFBE852-D44A-48E9-B399-BD74F717E9C7}" srcOrd="0" destOrd="0" presId="urn:diagrams.loki3.com/BracketList+Icon#1"/>
    <dgm:cxn modelId="{35DAC083-DA88-4EB3-B757-7903ADC32C1C}" type="presOf" srcId="{D567BAE9-8F7F-44BF-9443-4BD7FA3BCF3F}" destId="{C308A1DA-F671-472B-B147-3BD63BAF5D74}" srcOrd="0" destOrd="0" presId="urn:diagrams.loki3.com/BracketList+Icon#1"/>
    <dgm:cxn modelId="{FEA6368D-D0D5-4B7C-9217-97EFA9A59F5E}" srcId="{94C850C7-AD91-4808-8C99-405D408623D5}" destId="{94DC9387-B1CA-4BAC-8673-BAF624C201AB}" srcOrd="3" destOrd="0" parTransId="{8F6DF912-75D7-494D-BE01-4AEFC035160C}" sibTransId="{E527F92A-8C8E-41DF-B452-E92FDDAD33BA}"/>
    <dgm:cxn modelId="{A45E32AF-0305-4C6A-BE4C-FF8EB9B28C8E}" type="presOf" srcId="{94DC9387-B1CA-4BAC-8673-BAF624C201AB}" destId="{DA0E6657-1B77-4BEE-9793-14C274D2D0F7}" srcOrd="0" destOrd="0" presId="urn:diagrams.loki3.com/BracketList+Icon#1"/>
    <dgm:cxn modelId="{7CFA3AAF-A1E0-4B2C-A559-08548F73F57B}" srcId="{94C850C7-AD91-4808-8C99-405D408623D5}" destId="{8CF2F57B-70F9-4E99-A65A-12D109B48BBD}" srcOrd="2" destOrd="0" parTransId="{A2FBBDD2-8811-45C4-B09E-ADAE73FF1D7A}" sibTransId="{22B2C24F-8947-4FBC-A95B-C8F714D7A665}"/>
    <dgm:cxn modelId="{4925C4B8-652D-493E-8C1E-74BD99B0A4C6}" type="presOf" srcId="{C3168053-F1AE-4520-A1EA-6B6887BC55CE}" destId="{4A920BE1-C291-47DC-9DF5-413D6B58AAE9}" srcOrd="0" destOrd="0" presId="urn:diagrams.loki3.com/BracketList+Icon#1"/>
    <dgm:cxn modelId="{4EC301D8-E063-41DE-8DFE-35B1CF95CE52}" srcId="{A60FC8D5-F7D2-4DF8-ABFB-FA7785DB4CAA}" destId="{5A656F66-0393-4C9A-A1C6-3A21DD60A1B4}" srcOrd="1" destOrd="0" parTransId="{E6056B03-C492-4CD5-81FC-CCEA54DC1C3E}" sibTransId="{2BDE17E2-1232-4158-9C6F-C5380AA83C38}"/>
    <dgm:cxn modelId="{B0FB54E7-7DE3-4998-9FC2-97CE6D48722F}" type="presOf" srcId="{94C850C7-AD91-4808-8C99-405D408623D5}" destId="{4A29B120-0A7C-4AD2-BF10-8CD3840DF59E}" srcOrd="0" destOrd="0" presId="urn:diagrams.loki3.com/BracketList+Icon#1"/>
    <dgm:cxn modelId="{129397F1-C3C5-442D-904C-C8296AAEDE61}" type="presOf" srcId="{5A656F66-0393-4C9A-A1C6-3A21DD60A1B4}" destId="{C308A1DA-F671-472B-B147-3BD63BAF5D74}" srcOrd="0" destOrd="1" presId="urn:diagrams.loki3.com/BracketList+Icon#1"/>
    <dgm:cxn modelId="{F357CC57-58D0-4E02-9341-A72C068F1EBC}" type="presParOf" srcId="{4A29B120-0A7C-4AD2-BF10-8CD3840DF59E}" destId="{DA739238-C118-4AC8-B852-FC42E9314F7B}" srcOrd="0" destOrd="0" presId="urn:diagrams.loki3.com/BracketList+Icon#1"/>
    <dgm:cxn modelId="{392EC555-FE5E-479B-9F96-0B2276417B19}" type="presParOf" srcId="{DA739238-C118-4AC8-B852-FC42E9314F7B}" destId="{2DFBE852-D44A-48E9-B399-BD74F717E9C7}" srcOrd="0" destOrd="0" presId="urn:diagrams.loki3.com/BracketList+Icon#1"/>
    <dgm:cxn modelId="{85545D45-B26C-4853-8F30-C16FA1066104}" type="presParOf" srcId="{DA739238-C118-4AC8-B852-FC42E9314F7B}" destId="{7FD4BC69-2319-4D82-A167-7BC7742DEF30}" srcOrd="1" destOrd="0" presId="urn:diagrams.loki3.com/BracketList+Icon#1"/>
    <dgm:cxn modelId="{68FC7596-F9D1-41D1-B094-E8E90446F0B6}" type="presParOf" srcId="{DA739238-C118-4AC8-B852-FC42E9314F7B}" destId="{1299995A-CD89-47D2-9A48-D73044EB5A21}" srcOrd="2" destOrd="0" presId="urn:diagrams.loki3.com/BracketList+Icon#1"/>
    <dgm:cxn modelId="{CCCCECE7-B6D1-4E4D-B861-2C57A42668CE}" type="presParOf" srcId="{DA739238-C118-4AC8-B852-FC42E9314F7B}" destId="{C308A1DA-F671-472B-B147-3BD63BAF5D74}" srcOrd="3" destOrd="0" presId="urn:diagrams.loki3.com/BracketList+Icon#1"/>
    <dgm:cxn modelId="{21B612B9-F9F5-4AFA-8E54-F5907A0E4CEF}" type="presParOf" srcId="{4A29B120-0A7C-4AD2-BF10-8CD3840DF59E}" destId="{C1BB6086-B597-4FFE-99F4-7AD457CA9820}" srcOrd="1" destOrd="0" presId="urn:diagrams.loki3.com/BracketList+Icon#1"/>
    <dgm:cxn modelId="{0FBBF8A5-C99C-44EF-AAB9-722EF5327D8D}" type="presParOf" srcId="{4A29B120-0A7C-4AD2-BF10-8CD3840DF59E}" destId="{625AE792-4F45-49D4-88A2-798F17287290}" srcOrd="2" destOrd="0" presId="urn:diagrams.loki3.com/BracketList+Icon#1"/>
    <dgm:cxn modelId="{78E1B509-D45E-4680-B8C3-D9CF8E71D907}" type="presParOf" srcId="{625AE792-4F45-49D4-88A2-798F17287290}" destId="{27A67BC2-0751-4259-956A-58D6CF0C29BB}" srcOrd="0" destOrd="0" presId="urn:diagrams.loki3.com/BracketList+Icon#1"/>
    <dgm:cxn modelId="{6DB828C3-9C7E-45E5-9DF8-A5C6BED88145}" type="presParOf" srcId="{625AE792-4F45-49D4-88A2-798F17287290}" destId="{245E8804-E66B-4265-9E74-E7288DB72435}" srcOrd="1" destOrd="0" presId="urn:diagrams.loki3.com/BracketList+Icon#1"/>
    <dgm:cxn modelId="{2F9D34CB-6881-40C4-B89E-7CD09512C0C4}" type="presParOf" srcId="{625AE792-4F45-49D4-88A2-798F17287290}" destId="{436143FC-EAED-44DA-8FB7-091E73600D7D}" srcOrd="2" destOrd="0" presId="urn:diagrams.loki3.com/BracketList+Icon#1"/>
    <dgm:cxn modelId="{BD5C2D8B-B9B3-48CD-9FFB-440DB4068451}" type="presParOf" srcId="{625AE792-4F45-49D4-88A2-798F17287290}" destId="{D7ED9CB7-DA75-4C0D-BD27-03134D6AA3BF}" srcOrd="3" destOrd="0" presId="urn:diagrams.loki3.com/BracketList+Icon#1"/>
    <dgm:cxn modelId="{04359B2F-5782-47D5-9BA1-DD2FB292E014}" type="presParOf" srcId="{4A29B120-0A7C-4AD2-BF10-8CD3840DF59E}" destId="{F010BF3B-756D-4761-8F46-D3784BE63323}" srcOrd="3" destOrd="0" presId="urn:diagrams.loki3.com/BracketList+Icon#1"/>
    <dgm:cxn modelId="{9F7F612B-9B19-45A5-AD22-7D28ABA6ED9D}" type="presParOf" srcId="{4A29B120-0A7C-4AD2-BF10-8CD3840DF59E}" destId="{90C8B094-0712-4E46-B501-0A1ECD69DEA3}" srcOrd="4" destOrd="0" presId="urn:diagrams.loki3.com/BracketList+Icon#1"/>
    <dgm:cxn modelId="{D1445BDC-6C27-49C7-BC8A-0C0224067193}" type="presParOf" srcId="{90C8B094-0712-4E46-B501-0A1ECD69DEA3}" destId="{A76E09BB-472D-4A91-A902-0C6FED12DA0D}" srcOrd="0" destOrd="0" presId="urn:diagrams.loki3.com/BracketList+Icon#1"/>
    <dgm:cxn modelId="{62860437-BC0B-4C2A-8A51-E54624CFA393}" type="presParOf" srcId="{90C8B094-0712-4E46-B501-0A1ECD69DEA3}" destId="{FD73191B-CB84-4E2D-BDAE-523BCAF1A577}" srcOrd="1" destOrd="0" presId="urn:diagrams.loki3.com/BracketList+Icon#1"/>
    <dgm:cxn modelId="{B2DDD02C-78C2-4469-9934-9DB7FDCC3EF9}" type="presParOf" srcId="{90C8B094-0712-4E46-B501-0A1ECD69DEA3}" destId="{FD30D8F9-E2A0-468A-9FA9-34B6D0AD09A1}" srcOrd="2" destOrd="0" presId="urn:diagrams.loki3.com/BracketList+Icon#1"/>
    <dgm:cxn modelId="{86197779-AD95-4AF2-87C7-2E3BFFA11B85}" type="presParOf" srcId="{90C8B094-0712-4E46-B501-0A1ECD69DEA3}" destId="{0475A1C6-632D-4BE3-B804-D8C3C5FBB162}" srcOrd="3" destOrd="0" presId="urn:diagrams.loki3.com/BracketList+Icon#1"/>
    <dgm:cxn modelId="{4877E61D-E9C3-4DB3-8B33-2DA2DE0E0350}" type="presParOf" srcId="{4A29B120-0A7C-4AD2-BF10-8CD3840DF59E}" destId="{63D7C13E-37ED-4FE1-AC1C-5D23A3FB41E5}" srcOrd="5" destOrd="0" presId="urn:diagrams.loki3.com/BracketList+Icon#1"/>
    <dgm:cxn modelId="{003E2EDE-630B-4403-8402-6078F23A0DDB}" type="presParOf" srcId="{4A29B120-0A7C-4AD2-BF10-8CD3840DF59E}" destId="{F4D30E25-8F23-41EE-8A37-FD090E052FCF}" srcOrd="6" destOrd="0" presId="urn:diagrams.loki3.com/BracketList+Icon#1"/>
    <dgm:cxn modelId="{54747C6A-5424-4616-B7FD-38571AEA51A7}" type="presParOf" srcId="{F4D30E25-8F23-41EE-8A37-FD090E052FCF}" destId="{DA0E6657-1B77-4BEE-9793-14C274D2D0F7}" srcOrd="0" destOrd="0" presId="urn:diagrams.loki3.com/BracketList+Icon#1"/>
    <dgm:cxn modelId="{DDD1B42C-F9E0-4B55-9BF3-9C077A914AD3}" type="presParOf" srcId="{F4D30E25-8F23-41EE-8A37-FD090E052FCF}" destId="{2965113F-13D0-4000-8D0C-312E158E372A}" srcOrd="1" destOrd="0" presId="urn:diagrams.loki3.com/BracketList+Icon#1"/>
    <dgm:cxn modelId="{4FEE23D1-2EA6-4DF7-AE5F-EB147BF7F04A}" type="presParOf" srcId="{F4D30E25-8F23-41EE-8A37-FD090E052FCF}" destId="{22578774-9DB2-4B0A-A796-BFEBEA028989}" srcOrd="2" destOrd="0" presId="urn:diagrams.loki3.com/BracketList+Icon#1"/>
    <dgm:cxn modelId="{BBD13F3B-97A3-4EAE-81AF-681279AD7E02}" type="presParOf" srcId="{F4D30E25-8F23-41EE-8A37-FD090E052FCF}" destId="{FD5E689C-E37E-4886-8E9A-2BEAE2F85AF7}" srcOrd="3" destOrd="0" presId="urn:diagrams.loki3.com/BracketList+Icon#1"/>
    <dgm:cxn modelId="{A12E8056-9308-4D28-8ADA-EF0EC46BF7FF}" type="presParOf" srcId="{4A29B120-0A7C-4AD2-BF10-8CD3840DF59E}" destId="{13C44C43-EB52-470F-98B0-3F903552600A}" srcOrd="7" destOrd="0" presId="urn:diagrams.loki3.com/BracketList+Icon#1"/>
    <dgm:cxn modelId="{7311CC34-4C9D-43C4-B9EF-0B05E6F8C1CD}" type="presParOf" srcId="{4A29B120-0A7C-4AD2-BF10-8CD3840DF59E}" destId="{89089EA9-6B9C-4D38-A27D-85F5921FA9C8}" srcOrd="8" destOrd="0" presId="urn:diagrams.loki3.com/BracketList+Icon#1"/>
    <dgm:cxn modelId="{56B503CC-6392-454F-8D0C-B3355B8D862C}" type="presParOf" srcId="{89089EA9-6B9C-4D38-A27D-85F5921FA9C8}" destId="{E31CE0CE-46DC-4950-AE7E-219D1D1D5BF7}" srcOrd="0" destOrd="0" presId="urn:diagrams.loki3.com/BracketList+Icon#1"/>
    <dgm:cxn modelId="{2ED349F3-0C6C-4149-9810-C8B300C0C1F9}" type="presParOf" srcId="{89089EA9-6B9C-4D38-A27D-85F5921FA9C8}" destId="{17C793AC-0588-4CF8-8082-C40C2AC0FAB6}" srcOrd="1" destOrd="0" presId="urn:diagrams.loki3.com/BracketList+Icon#1"/>
    <dgm:cxn modelId="{8A7037E4-6B01-492A-A27B-B68491A2FF17}" type="presParOf" srcId="{89089EA9-6B9C-4D38-A27D-85F5921FA9C8}" destId="{0F6D3CBE-5DFB-4F00-B22F-2DA699195426}" srcOrd="2" destOrd="0" presId="urn:diagrams.loki3.com/BracketList+Icon#1"/>
    <dgm:cxn modelId="{D98AA216-AF62-4D67-870C-C56A084CAEFD}" type="presParOf" srcId="{89089EA9-6B9C-4D38-A27D-85F5921FA9C8}" destId="{4A920BE1-C291-47DC-9DF5-413D6B58AAE9}" srcOrd="3" destOrd="0" presId="urn:diagrams.loki3.com/BracketList+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45B8DC-DF7D-4C6B-AA73-5E793BFE54B5}" type="doc">
      <dgm:prSet loTypeId="urn:microsoft.com/office/officeart/2005/8/layout/chevron2" loCatId="process" qsTypeId="urn:microsoft.com/office/officeart/2005/8/quickstyle/3d2" qsCatId="3D" csTypeId="urn:microsoft.com/office/officeart/2005/8/colors/colorful5" csCatId="colorful" phldr="1"/>
      <dgm:spPr/>
      <dgm:t>
        <a:bodyPr/>
        <a:lstStyle/>
        <a:p>
          <a:endParaRPr lang="sl-SI"/>
        </a:p>
      </dgm:t>
    </dgm:pt>
    <dgm:pt modelId="{B29249C5-88C6-4788-8086-582CD13F02CA}">
      <dgm:prSet/>
      <dgm:spPr>
        <a:solidFill>
          <a:srgbClr val="FFFF99"/>
        </a:solidFill>
      </dgm:spPr>
      <dgm:t>
        <a:bodyPr/>
        <a:lstStyle/>
        <a:p>
          <a:pPr rtl="0"/>
          <a:r>
            <a:rPr lang="pl-PL" b="1" dirty="0">
              <a:solidFill>
                <a:srgbClr val="0000FF"/>
              </a:solidFill>
              <a:latin typeface="Comic Sans MS" panose="030F0702030302020204" pitchFamily="66" charset="0"/>
            </a:rPr>
            <a:t>Za </a:t>
          </a:r>
        </a:p>
        <a:p>
          <a:pPr rtl="0"/>
          <a:r>
            <a:rPr lang="pl-PL" b="1" dirty="0">
              <a:solidFill>
                <a:srgbClr val="0000FF"/>
              </a:solidFill>
              <a:latin typeface="Comic Sans MS" panose="030F0702030302020204" pitchFamily="66" charset="0"/>
            </a:rPr>
            <a:t>ocenjevanje potrebujemo </a:t>
          </a:r>
        </a:p>
        <a:p>
          <a:pPr rtl="0"/>
          <a:r>
            <a:rPr lang="pl-PL" b="1" dirty="0">
              <a:solidFill>
                <a:srgbClr val="0000FF"/>
              </a:solidFill>
              <a:latin typeface="Comic Sans MS" panose="030F0702030302020204" pitchFamily="66" charset="0"/>
            </a:rPr>
            <a:t>opisne </a:t>
          </a:r>
        </a:p>
        <a:p>
          <a:pPr rtl="0"/>
          <a:r>
            <a:rPr lang="pl-PL" b="1" dirty="0">
              <a:solidFill>
                <a:srgbClr val="0000FF"/>
              </a:solidFill>
              <a:latin typeface="Comic Sans MS" panose="030F0702030302020204" pitchFamily="66" charset="0"/>
            </a:rPr>
            <a:t>podatke </a:t>
          </a:r>
        </a:p>
        <a:p>
          <a:pPr rtl="0"/>
          <a:r>
            <a:rPr lang="pl-PL" b="1" dirty="0">
              <a:solidFill>
                <a:srgbClr val="0000FF"/>
              </a:solidFill>
              <a:latin typeface="Comic Sans MS" panose="030F0702030302020204" pitchFamily="66" charset="0"/>
            </a:rPr>
            <a:t>kot so:</a:t>
          </a:r>
          <a:endParaRPr lang="sl-SI" dirty="0">
            <a:solidFill>
              <a:srgbClr val="0000FF"/>
            </a:solidFill>
            <a:latin typeface="Comic Sans MS" panose="030F0702030302020204" pitchFamily="66" charset="0"/>
          </a:endParaRPr>
        </a:p>
      </dgm:t>
    </dgm:pt>
    <dgm:pt modelId="{E1668ECA-F873-4461-9F88-0FD64DB2867C}" type="parTrans" cxnId="{85E16797-09F1-4B0F-B9A8-CC35C9601F4E}">
      <dgm:prSet/>
      <dgm:spPr/>
      <dgm:t>
        <a:bodyPr/>
        <a:lstStyle/>
        <a:p>
          <a:endParaRPr lang="sl-SI"/>
        </a:p>
      </dgm:t>
    </dgm:pt>
    <dgm:pt modelId="{C4AE6EF8-9E45-414E-88C3-D3F52C89F8BF}" type="sibTrans" cxnId="{85E16797-09F1-4B0F-B9A8-CC35C9601F4E}">
      <dgm:prSet/>
      <dgm:spPr/>
      <dgm:t>
        <a:bodyPr/>
        <a:lstStyle/>
        <a:p>
          <a:endParaRPr lang="sl-SI"/>
        </a:p>
      </dgm:t>
    </dgm:pt>
    <dgm:pt modelId="{050DCF37-6E81-48A9-8D03-04AB85E5A9A1}">
      <dgm:prSet/>
      <dgm:spPr>
        <a:solidFill>
          <a:srgbClr val="FFCCFF">
            <a:alpha val="90000"/>
          </a:srgbClr>
        </a:solidFill>
      </dgm:spPr>
      <dgm:t>
        <a:bodyPr/>
        <a:lstStyle/>
        <a:p>
          <a:pPr rtl="0"/>
          <a:r>
            <a:rPr lang="sl-SI" b="1" dirty="0">
              <a:latin typeface="Comic Sans MS" panose="030F0702030302020204" pitchFamily="66" charset="0"/>
            </a:rPr>
            <a:t>datum in ura merjenja,</a:t>
          </a:r>
          <a:endParaRPr lang="sl-SI" dirty="0">
            <a:latin typeface="Comic Sans MS" panose="030F0702030302020204" pitchFamily="66" charset="0"/>
          </a:endParaRPr>
        </a:p>
      </dgm:t>
    </dgm:pt>
    <dgm:pt modelId="{C8E03FE5-EB61-428C-9C48-A465C6B6AE27}" type="parTrans" cxnId="{F1C69DEA-33A8-427C-9AAD-D0195DC9585B}">
      <dgm:prSet/>
      <dgm:spPr/>
      <dgm:t>
        <a:bodyPr/>
        <a:lstStyle/>
        <a:p>
          <a:endParaRPr lang="sl-SI"/>
        </a:p>
      </dgm:t>
    </dgm:pt>
    <dgm:pt modelId="{41C9AD38-9C32-45FE-B9D5-942C7EA731D2}" type="sibTrans" cxnId="{F1C69DEA-33A8-427C-9AAD-D0195DC9585B}">
      <dgm:prSet/>
      <dgm:spPr/>
      <dgm:t>
        <a:bodyPr/>
        <a:lstStyle/>
        <a:p>
          <a:endParaRPr lang="sl-SI"/>
        </a:p>
      </dgm:t>
    </dgm:pt>
    <dgm:pt modelId="{E40185EC-E937-4DE3-AC20-7BC715D608DC}">
      <dgm:prSet/>
      <dgm:spPr>
        <a:solidFill>
          <a:srgbClr val="FFCCFF">
            <a:alpha val="90000"/>
          </a:srgbClr>
        </a:solidFill>
      </dgm:spPr>
      <dgm:t>
        <a:bodyPr/>
        <a:lstStyle/>
        <a:p>
          <a:pPr rtl="0"/>
          <a:r>
            <a:rPr lang="sl-SI" b="1" dirty="0">
              <a:latin typeface="Comic Sans MS" panose="030F0702030302020204" pitchFamily="66" charset="0"/>
            </a:rPr>
            <a:t>ocenjena oblačnost (v osminah z oblaki pokritost neba),</a:t>
          </a:r>
          <a:endParaRPr lang="sl-SI" dirty="0">
            <a:latin typeface="Comic Sans MS" panose="030F0702030302020204" pitchFamily="66" charset="0"/>
          </a:endParaRPr>
        </a:p>
      </dgm:t>
    </dgm:pt>
    <dgm:pt modelId="{50B2EA34-97BF-468C-9E34-B7C8D423A442}" type="parTrans" cxnId="{5DCECBD2-B83F-4965-9830-594CAE5C1ED7}">
      <dgm:prSet/>
      <dgm:spPr/>
      <dgm:t>
        <a:bodyPr/>
        <a:lstStyle/>
        <a:p>
          <a:endParaRPr lang="sl-SI"/>
        </a:p>
      </dgm:t>
    </dgm:pt>
    <dgm:pt modelId="{7099814D-C3DD-43F7-82DF-E544886B5B83}" type="sibTrans" cxnId="{5DCECBD2-B83F-4965-9830-594CAE5C1ED7}">
      <dgm:prSet/>
      <dgm:spPr/>
      <dgm:t>
        <a:bodyPr/>
        <a:lstStyle/>
        <a:p>
          <a:endParaRPr lang="sl-SI"/>
        </a:p>
      </dgm:t>
    </dgm:pt>
    <dgm:pt modelId="{87DCADBF-F28A-493A-9937-984EC6994B3F}">
      <dgm:prSet/>
      <dgm:spPr>
        <a:solidFill>
          <a:srgbClr val="FFCCFF">
            <a:alpha val="90000"/>
          </a:srgbClr>
        </a:solidFill>
      </dgm:spPr>
      <dgm:t>
        <a:bodyPr/>
        <a:lstStyle/>
        <a:p>
          <a:pPr rtl="0"/>
          <a:r>
            <a:rPr lang="sl-SI" b="1" dirty="0">
              <a:latin typeface="Comic Sans MS" panose="030F0702030302020204" pitchFamily="66" charset="0"/>
            </a:rPr>
            <a:t>namembnost prostora/vrsta opravila,</a:t>
          </a:r>
          <a:endParaRPr lang="sl-SI" dirty="0">
            <a:latin typeface="Comic Sans MS" panose="030F0702030302020204" pitchFamily="66" charset="0"/>
          </a:endParaRPr>
        </a:p>
      </dgm:t>
    </dgm:pt>
    <dgm:pt modelId="{CF5C6738-1B1C-4793-9C46-13137CD3A4A5}" type="parTrans" cxnId="{4B0C2401-EC82-4214-B7F1-DD47E9315646}">
      <dgm:prSet/>
      <dgm:spPr/>
      <dgm:t>
        <a:bodyPr/>
        <a:lstStyle/>
        <a:p>
          <a:endParaRPr lang="sl-SI"/>
        </a:p>
      </dgm:t>
    </dgm:pt>
    <dgm:pt modelId="{149F0911-6963-44C5-8CE7-ECAD8BBE94C8}" type="sibTrans" cxnId="{4B0C2401-EC82-4214-B7F1-DD47E9315646}">
      <dgm:prSet/>
      <dgm:spPr/>
      <dgm:t>
        <a:bodyPr/>
        <a:lstStyle/>
        <a:p>
          <a:endParaRPr lang="sl-SI"/>
        </a:p>
      </dgm:t>
    </dgm:pt>
    <dgm:pt modelId="{0E3BE12A-7DCC-4C3D-8067-3076FCB61DF8}">
      <dgm:prSet/>
      <dgm:spPr>
        <a:solidFill>
          <a:srgbClr val="FFCCFF">
            <a:alpha val="90000"/>
          </a:srgbClr>
        </a:solidFill>
      </dgm:spPr>
      <dgm:t>
        <a:bodyPr/>
        <a:lstStyle/>
        <a:p>
          <a:pPr rtl="0"/>
          <a:r>
            <a:rPr lang="sl-SI" b="1" dirty="0">
              <a:latin typeface="Comic Sans MS" panose="030F0702030302020204" pitchFamily="66" charset="0"/>
            </a:rPr>
            <a:t>dnevna razsvetljava je/ni,</a:t>
          </a:r>
          <a:endParaRPr lang="sl-SI" dirty="0">
            <a:latin typeface="Comic Sans MS" panose="030F0702030302020204" pitchFamily="66" charset="0"/>
          </a:endParaRPr>
        </a:p>
      </dgm:t>
    </dgm:pt>
    <dgm:pt modelId="{7EBE1842-11E6-425A-AE91-CC6209C5A64D}" type="parTrans" cxnId="{E398DDB4-83DF-4FD8-A53C-364CC4957F54}">
      <dgm:prSet/>
      <dgm:spPr/>
      <dgm:t>
        <a:bodyPr/>
        <a:lstStyle/>
        <a:p>
          <a:endParaRPr lang="sl-SI"/>
        </a:p>
      </dgm:t>
    </dgm:pt>
    <dgm:pt modelId="{3BA1A219-D3FE-4497-9011-692B98C98A6F}" type="sibTrans" cxnId="{E398DDB4-83DF-4FD8-A53C-364CC4957F54}">
      <dgm:prSet/>
      <dgm:spPr/>
      <dgm:t>
        <a:bodyPr/>
        <a:lstStyle/>
        <a:p>
          <a:endParaRPr lang="sl-SI"/>
        </a:p>
      </dgm:t>
    </dgm:pt>
    <dgm:pt modelId="{782A9A2B-A3BD-4FBF-909B-9F2B3898A410}">
      <dgm:prSet/>
      <dgm:spPr>
        <a:solidFill>
          <a:srgbClr val="FFCCFF">
            <a:alpha val="90000"/>
          </a:srgbClr>
        </a:solidFill>
      </dgm:spPr>
      <dgm:t>
        <a:bodyPr/>
        <a:lstStyle/>
        <a:p>
          <a:pPr rtl="0"/>
          <a:r>
            <a:rPr lang="sl-SI" b="1" dirty="0">
              <a:latin typeface="Comic Sans MS" panose="030F0702030302020204" pitchFamily="66" charset="0"/>
            </a:rPr>
            <a:t>vidni stik delavca z okoljem je/ni,</a:t>
          </a:r>
          <a:endParaRPr lang="sl-SI" dirty="0">
            <a:latin typeface="Comic Sans MS" panose="030F0702030302020204" pitchFamily="66" charset="0"/>
          </a:endParaRPr>
        </a:p>
      </dgm:t>
    </dgm:pt>
    <dgm:pt modelId="{EAD965E3-D346-4DCA-B619-84DE2467AD30}" type="parTrans" cxnId="{AB728249-874D-4D08-9B18-8D0248A69D6A}">
      <dgm:prSet/>
      <dgm:spPr/>
      <dgm:t>
        <a:bodyPr/>
        <a:lstStyle/>
        <a:p>
          <a:endParaRPr lang="sl-SI"/>
        </a:p>
      </dgm:t>
    </dgm:pt>
    <dgm:pt modelId="{285695E1-762D-41C2-9685-221B89D15FD8}" type="sibTrans" cxnId="{AB728249-874D-4D08-9B18-8D0248A69D6A}">
      <dgm:prSet/>
      <dgm:spPr/>
      <dgm:t>
        <a:bodyPr/>
        <a:lstStyle/>
        <a:p>
          <a:endParaRPr lang="sl-SI"/>
        </a:p>
      </dgm:t>
    </dgm:pt>
    <dgm:pt modelId="{9A02FED3-7316-4AED-B659-035EF981C450}">
      <dgm:prSet/>
      <dgm:spPr>
        <a:solidFill>
          <a:srgbClr val="FFCCFF">
            <a:alpha val="90000"/>
          </a:srgbClr>
        </a:solidFill>
      </dgm:spPr>
      <dgm:t>
        <a:bodyPr/>
        <a:lstStyle/>
        <a:p>
          <a:pPr rtl="0"/>
          <a:r>
            <a:rPr lang="sl-SI" b="1" dirty="0">
              <a:latin typeface="Comic Sans MS" panose="030F0702030302020204" pitchFamily="66" charset="0"/>
            </a:rPr>
            <a:t>po potrebi mnenje delavca o razsvetljavi primerna/neprimerna.</a:t>
          </a:r>
          <a:endParaRPr lang="sl-SI" dirty="0">
            <a:latin typeface="Comic Sans MS" panose="030F0702030302020204" pitchFamily="66" charset="0"/>
          </a:endParaRPr>
        </a:p>
      </dgm:t>
    </dgm:pt>
    <dgm:pt modelId="{BD55008C-FDE6-4198-8F17-C6E6133191C7}" type="parTrans" cxnId="{0F5A3FE1-004D-4B9F-B34A-8DBCE1A642DA}">
      <dgm:prSet/>
      <dgm:spPr/>
      <dgm:t>
        <a:bodyPr/>
        <a:lstStyle/>
        <a:p>
          <a:endParaRPr lang="sl-SI"/>
        </a:p>
      </dgm:t>
    </dgm:pt>
    <dgm:pt modelId="{B66D9F8D-2A3E-42E4-AFC2-D15D6D86E06D}" type="sibTrans" cxnId="{0F5A3FE1-004D-4B9F-B34A-8DBCE1A642DA}">
      <dgm:prSet/>
      <dgm:spPr/>
      <dgm:t>
        <a:bodyPr/>
        <a:lstStyle/>
        <a:p>
          <a:endParaRPr lang="sl-SI"/>
        </a:p>
      </dgm:t>
    </dgm:pt>
    <dgm:pt modelId="{5973356F-4D23-4656-94BA-96CC4F33E602}" type="pres">
      <dgm:prSet presAssocID="{6745B8DC-DF7D-4C6B-AA73-5E793BFE54B5}" presName="linearFlow" presStyleCnt="0">
        <dgm:presLayoutVars>
          <dgm:dir/>
          <dgm:animLvl val="lvl"/>
          <dgm:resizeHandles val="exact"/>
        </dgm:presLayoutVars>
      </dgm:prSet>
      <dgm:spPr/>
    </dgm:pt>
    <dgm:pt modelId="{C944EB61-E9F1-4C69-986C-D3A9032906B1}" type="pres">
      <dgm:prSet presAssocID="{B29249C5-88C6-4788-8086-582CD13F02CA}" presName="composite" presStyleCnt="0"/>
      <dgm:spPr/>
    </dgm:pt>
    <dgm:pt modelId="{5A58BEF2-18FD-4142-8A8E-495705629B9F}" type="pres">
      <dgm:prSet presAssocID="{B29249C5-88C6-4788-8086-582CD13F02CA}" presName="parentText" presStyleLbl="alignNode1" presStyleIdx="0" presStyleCnt="1" custScaleX="67479">
        <dgm:presLayoutVars>
          <dgm:chMax val="1"/>
          <dgm:bulletEnabled val="1"/>
        </dgm:presLayoutVars>
      </dgm:prSet>
      <dgm:spPr/>
    </dgm:pt>
    <dgm:pt modelId="{3965CE54-1DCB-4A7B-B172-F89E95E97735}" type="pres">
      <dgm:prSet presAssocID="{B29249C5-88C6-4788-8086-582CD13F02CA}" presName="descendantText" presStyleLbl="alignAcc1" presStyleIdx="0" presStyleCnt="1" custScaleX="111524" custLinFactNeighborX="291" custLinFactNeighborY="-66">
        <dgm:presLayoutVars>
          <dgm:bulletEnabled val="1"/>
        </dgm:presLayoutVars>
      </dgm:prSet>
      <dgm:spPr/>
    </dgm:pt>
  </dgm:ptLst>
  <dgm:cxnLst>
    <dgm:cxn modelId="{4B0C2401-EC82-4214-B7F1-DD47E9315646}" srcId="{B29249C5-88C6-4788-8086-582CD13F02CA}" destId="{87DCADBF-F28A-493A-9937-984EC6994B3F}" srcOrd="2" destOrd="0" parTransId="{CF5C6738-1B1C-4793-9C46-13137CD3A4A5}" sibTransId="{149F0911-6963-44C5-8CE7-ECAD8BBE94C8}"/>
    <dgm:cxn modelId="{E36DD10D-84D1-4676-9B24-0B4AE4956C8C}" type="presOf" srcId="{782A9A2B-A3BD-4FBF-909B-9F2B3898A410}" destId="{3965CE54-1DCB-4A7B-B172-F89E95E97735}" srcOrd="0" destOrd="4" presId="urn:microsoft.com/office/officeart/2005/8/layout/chevron2"/>
    <dgm:cxn modelId="{4DE1F823-E189-4046-A788-A178752C1590}" type="presOf" srcId="{050DCF37-6E81-48A9-8D03-04AB85E5A9A1}" destId="{3965CE54-1DCB-4A7B-B172-F89E95E97735}" srcOrd="0" destOrd="0" presId="urn:microsoft.com/office/officeart/2005/8/layout/chevron2"/>
    <dgm:cxn modelId="{D6172E32-8B71-453B-89B8-0410B850A119}" type="presOf" srcId="{0E3BE12A-7DCC-4C3D-8067-3076FCB61DF8}" destId="{3965CE54-1DCB-4A7B-B172-F89E95E97735}" srcOrd="0" destOrd="3" presId="urn:microsoft.com/office/officeart/2005/8/layout/chevron2"/>
    <dgm:cxn modelId="{A626A85E-5B93-406A-9137-9CA3929D594A}" type="presOf" srcId="{6745B8DC-DF7D-4C6B-AA73-5E793BFE54B5}" destId="{5973356F-4D23-4656-94BA-96CC4F33E602}" srcOrd="0" destOrd="0" presId="urn:microsoft.com/office/officeart/2005/8/layout/chevron2"/>
    <dgm:cxn modelId="{AB728249-874D-4D08-9B18-8D0248A69D6A}" srcId="{B29249C5-88C6-4788-8086-582CD13F02CA}" destId="{782A9A2B-A3BD-4FBF-909B-9F2B3898A410}" srcOrd="4" destOrd="0" parTransId="{EAD965E3-D346-4DCA-B619-84DE2467AD30}" sibTransId="{285695E1-762D-41C2-9685-221B89D15FD8}"/>
    <dgm:cxn modelId="{F0C86F76-28BD-4243-93DA-612C7428571A}" type="presOf" srcId="{9A02FED3-7316-4AED-B659-035EF981C450}" destId="{3965CE54-1DCB-4A7B-B172-F89E95E97735}" srcOrd="0" destOrd="5" presId="urn:microsoft.com/office/officeart/2005/8/layout/chevron2"/>
    <dgm:cxn modelId="{85E16797-09F1-4B0F-B9A8-CC35C9601F4E}" srcId="{6745B8DC-DF7D-4C6B-AA73-5E793BFE54B5}" destId="{B29249C5-88C6-4788-8086-582CD13F02CA}" srcOrd="0" destOrd="0" parTransId="{E1668ECA-F873-4461-9F88-0FD64DB2867C}" sibTransId="{C4AE6EF8-9E45-414E-88C3-D3F52C89F8BF}"/>
    <dgm:cxn modelId="{EFA218B4-BF50-490F-A164-E3F2D860F3BD}" type="presOf" srcId="{87DCADBF-F28A-493A-9937-984EC6994B3F}" destId="{3965CE54-1DCB-4A7B-B172-F89E95E97735}" srcOrd="0" destOrd="2" presId="urn:microsoft.com/office/officeart/2005/8/layout/chevron2"/>
    <dgm:cxn modelId="{E398DDB4-83DF-4FD8-A53C-364CC4957F54}" srcId="{B29249C5-88C6-4788-8086-582CD13F02CA}" destId="{0E3BE12A-7DCC-4C3D-8067-3076FCB61DF8}" srcOrd="3" destOrd="0" parTransId="{7EBE1842-11E6-425A-AE91-CC6209C5A64D}" sibTransId="{3BA1A219-D3FE-4497-9011-692B98C98A6F}"/>
    <dgm:cxn modelId="{5DCECBD2-B83F-4965-9830-594CAE5C1ED7}" srcId="{B29249C5-88C6-4788-8086-582CD13F02CA}" destId="{E40185EC-E937-4DE3-AC20-7BC715D608DC}" srcOrd="1" destOrd="0" parTransId="{50B2EA34-97BF-468C-9E34-B7C8D423A442}" sibTransId="{7099814D-C3DD-43F7-82DF-E544886B5B83}"/>
    <dgm:cxn modelId="{0F5A3FE1-004D-4B9F-B34A-8DBCE1A642DA}" srcId="{B29249C5-88C6-4788-8086-582CD13F02CA}" destId="{9A02FED3-7316-4AED-B659-035EF981C450}" srcOrd="5" destOrd="0" parTransId="{BD55008C-FDE6-4198-8F17-C6E6133191C7}" sibTransId="{B66D9F8D-2A3E-42E4-AFC2-D15D6D86E06D}"/>
    <dgm:cxn modelId="{F1C69DEA-33A8-427C-9AAD-D0195DC9585B}" srcId="{B29249C5-88C6-4788-8086-582CD13F02CA}" destId="{050DCF37-6E81-48A9-8D03-04AB85E5A9A1}" srcOrd="0" destOrd="0" parTransId="{C8E03FE5-EB61-428C-9C48-A465C6B6AE27}" sibTransId="{41C9AD38-9C32-45FE-B9D5-942C7EA731D2}"/>
    <dgm:cxn modelId="{7C0692ED-A8ED-4A6C-A401-1CC1B2F48B41}" type="presOf" srcId="{B29249C5-88C6-4788-8086-582CD13F02CA}" destId="{5A58BEF2-18FD-4142-8A8E-495705629B9F}" srcOrd="0" destOrd="0" presId="urn:microsoft.com/office/officeart/2005/8/layout/chevron2"/>
    <dgm:cxn modelId="{B0F89AFA-2905-449C-B913-E49F5763453C}" type="presOf" srcId="{E40185EC-E937-4DE3-AC20-7BC715D608DC}" destId="{3965CE54-1DCB-4A7B-B172-F89E95E97735}" srcOrd="0" destOrd="1" presId="urn:microsoft.com/office/officeart/2005/8/layout/chevron2"/>
    <dgm:cxn modelId="{2333E307-BB46-4AF1-AE95-B96BB306B48F}" type="presParOf" srcId="{5973356F-4D23-4656-94BA-96CC4F33E602}" destId="{C944EB61-E9F1-4C69-986C-D3A9032906B1}" srcOrd="0" destOrd="0" presId="urn:microsoft.com/office/officeart/2005/8/layout/chevron2"/>
    <dgm:cxn modelId="{FE4D1DD8-1856-4D72-AA22-742655212A69}" type="presParOf" srcId="{C944EB61-E9F1-4C69-986C-D3A9032906B1}" destId="{5A58BEF2-18FD-4142-8A8E-495705629B9F}" srcOrd="0" destOrd="0" presId="urn:microsoft.com/office/officeart/2005/8/layout/chevron2"/>
    <dgm:cxn modelId="{93A0F902-B856-4F94-A9D3-48626A88C592}" type="presParOf" srcId="{C944EB61-E9F1-4C69-986C-D3A9032906B1}" destId="{3965CE54-1DCB-4A7B-B172-F89E95E9773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E78378-0ACA-4735-AF4F-89A7CCEABEF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l-SI"/>
        </a:p>
      </dgm:t>
    </dgm:pt>
    <dgm:pt modelId="{AB6205CE-52C7-48F8-AEF0-D0853B808740}">
      <dgm:prSet custT="1">
        <dgm:style>
          <a:lnRef idx="2">
            <a:schemeClr val="accent5"/>
          </a:lnRef>
          <a:fillRef idx="1">
            <a:schemeClr val="lt1"/>
          </a:fillRef>
          <a:effectRef idx="0">
            <a:schemeClr val="accent5"/>
          </a:effectRef>
          <a:fontRef idx="minor">
            <a:schemeClr val="dk1"/>
          </a:fontRef>
        </dgm:style>
      </dgm:prSet>
      <dgm:spPr>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1800" b="1" dirty="0">
              <a:solidFill>
                <a:srgbClr val="0000FF"/>
              </a:solidFill>
              <a:latin typeface="Comic Sans MS" panose="030F0702030302020204" pitchFamily="66" charset="0"/>
            </a:rPr>
            <a:t>Umetno razsvetljavo merimo brez vpliva dnevne svetlobe.</a:t>
          </a:r>
          <a:endParaRPr lang="sl-SI" sz="1800" dirty="0">
            <a:solidFill>
              <a:srgbClr val="0000FF"/>
            </a:solidFill>
            <a:latin typeface="Comic Sans MS" panose="030F0702030302020204" pitchFamily="66" charset="0"/>
          </a:endParaRPr>
        </a:p>
      </dgm:t>
    </dgm:pt>
    <dgm:pt modelId="{8873E247-4A09-409D-8F42-3E61843A93A2}" type="parTrans" cxnId="{34F3D555-8BE1-4570-8A9C-18571522CB29}">
      <dgm:prSet/>
      <dgm:spPr/>
      <dgm:t>
        <a:bodyPr/>
        <a:lstStyle/>
        <a:p>
          <a:endParaRPr lang="sl-SI"/>
        </a:p>
      </dgm:t>
    </dgm:pt>
    <dgm:pt modelId="{21CEDCEA-99AD-41A8-A059-569FF9513A86}" type="sibTrans" cxnId="{34F3D555-8BE1-4570-8A9C-18571522CB29}">
      <dgm:prSet/>
      <dgm:spPr/>
      <dgm:t>
        <a:bodyPr/>
        <a:lstStyle/>
        <a:p>
          <a:endParaRPr lang="sl-SI"/>
        </a:p>
      </dgm:t>
    </dgm:pt>
    <dgm:pt modelId="{5B98CA98-5309-40DB-9A66-7D6EA6B93468}">
      <dgm:prSet custT="1">
        <dgm:style>
          <a:lnRef idx="2">
            <a:schemeClr val="accent5"/>
          </a:lnRef>
          <a:fillRef idx="1">
            <a:schemeClr val="lt1"/>
          </a:fillRef>
          <a:effectRef idx="0">
            <a:schemeClr val="accent5"/>
          </a:effectRef>
          <a:fontRef idx="minor">
            <a:schemeClr val="dk1"/>
          </a:fontRef>
        </dgm:style>
      </dgm:prSet>
      <dgm:spPr>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1800" b="1" dirty="0">
              <a:solidFill>
                <a:srgbClr val="0000FF"/>
              </a:solidFill>
              <a:latin typeface="Comic Sans MS" panose="030F0702030302020204" pitchFamily="66" charset="0"/>
            </a:rPr>
            <a:t>Naravno osvetljenost merimo pri enakomerno pokritem nebu. </a:t>
          </a:r>
          <a:endParaRPr lang="sl-SI" sz="1800" dirty="0">
            <a:solidFill>
              <a:srgbClr val="0000FF"/>
            </a:solidFill>
            <a:latin typeface="Comic Sans MS" panose="030F0702030302020204" pitchFamily="66" charset="0"/>
          </a:endParaRPr>
        </a:p>
      </dgm:t>
    </dgm:pt>
    <dgm:pt modelId="{91C9ED58-E4A2-475B-B673-92B79C91C110}" type="parTrans" cxnId="{DEC9CF8F-401A-4177-A38F-1EECD7FC7746}">
      <dgm:prSet/>
      <dgm:spPr/>
      <dgm:t>
        <a:bodyPr/>
        <a:lstStyle/>
        <a:p>
          <a:endParaRPr lang="sl-SI"/>
        </a:p>
      </dgm:t>
    </dgm:pt>
    <dgm:pt modelId="{E735943E-7015-420A-9E09-6037AFCB123B}" type="sibTrans" cxnId="{DEC9CF8F-401A-4177-A38F-1EECD7FC7746}">
      <dgm:prSet/>
      <dgm:spPr/>
      <dgm:t>
        <a:bodyPr/>
        <a:lstStyle/>
        <a:p>
          <a:endParaRPr lang="sl-SI"/>
        </a:p>
      </dgm:t>
    </dgm:pt>
    <dgm:pt modelId="{53F7800A-76F5-414B-A59E-30C97D147AB7}">
      <dgm:prSet custT="1">
        <dgm:style>
          <a:lnRef idx="2">
            <a:schemeClr val="accent5"/>
          </a:lnRef>
          <a:fillRef idx="1">
            <a:schemeClr val="lt1"/>
          </a:fillRef>
          <a:effectRef idx="0">
            <a:schemeClr val="accent5"/>
          </a:effectRef>
          <a:fontRef idx="minor">
            <a:schemeClr val="dk1"/>
          </a:fontRef>
        </dgm:style>
      </dgm:prSet>
      <dgm:spPr>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1800" b="1" dirty="0">
              <a:solidFill>
                <a:srgbClr val="0000FF"/>
              </a:solidFill>
              <a:latin typeface="Comic Sans MS" panose="030F0702030302020204" pitchFamily="66" charset="0"/>
            </a:rPr>
            <a:t>Stanje med meritvijo se opiše v poročilu (oblačnost v osminah pokritosti neba z oblaki).</a:t>
          </a:r>
          <a:endParaRPr lang="sl-SI" sz="1800" dirty="0">
            <a:solidFill>
              <a:srgbClr val="0000FF"/>
            </a:solidFill>
            <a:latin typeface="Comic Sans MS" panose="030F0702030302020204" pitchFamily="66" charset="0"/>
          </a:endParaRPr>
        </a:p>
      </dgm:t>
    </dgm:pt>
    <dgm:pt modelId="{F2AFDDDA-E08F-4076-97A1-A5AE480BE7BB}" type="parTrans" cxnId="{C8E4CD11-58FD-45DC-A423-7C3BECB37D78}">
      <dgm:prSet/>
      <dgm:spPr/>
      <dgm:t>
        <a:bodyPr/>
        <a:lstStyle/>
        <a:p>
          <a:endParaRPr lang="sl-SI"/>
        </a:p>
      </dgm:t>
    </dgm:pt>
    <dgm:pt modelId="{D7B76FA3-78F7-493E-9C1C-4BB21A4E1907}" type="sibTrans" cxnId="{C8E4CD11-58FD-45DC-A423-7C3BECB37D78}">
      <dgm:prSet/>
      <dgm:spPr/>
      <dgm:t>
        <a:bodyPr/>
        <a:lstStyle/>
        <a:p>
          <a:endParaRPr lang="sl-SI"/>
        </a:p>
      </dgm:t>
    </dgm:pt>
    <dgm:pt modelId="{B196E0C0-80F0-45E9-99AF-C7B8E4D5BE91}">
      <dgm:prSet custT="1">
        <dgm:style>
          <a:lnRef idx="2">
            <a:schemeClr val="accent5"/>
          </a:lnRef>
          <a:fillRef idx="1">
            <a:schemeClr val="lt1"/>
          </a:fillRef>
          <a:effectRef idx="0">
            <a:schemeClr val="accent5"/>
          </a:effectRef>
          <a:fontRef idx="minor">
            <a:schemeClr val="dk1"/>
          </a:fontRef>
        </dgm:style>
      </dgm:prSet>
      <dgm:spPr>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1800" b="1" dirty="0">
              <a:solidFill>
                <a:srgbClr val="0000FF"/>
              </a:solidFill>
              <a:latin typeface="Comic Sans MS" panose="030F0702030302020204" pitchFamily="66" charset="0"/>
            </a:rPr>
            <a:t>Če delovno mesto ni določeno, se meri osvetljenost v prostoru oz. v delovnem okolju na višini 0,85 m.</a:t>
          </a:r>
          <a:endParaRPr lang="sl-SI" sz="1800" dirty="0">
            <a:solidFill>
              <a:srgbClr val="0000FF"/>
            </a:solidFill>
            <a:latin typeface="Comic Sans MS" panose="030F0702030302020204" pitchFamily="66" charset="0"/>
          </a:endParaRPr>
        </a:p>
      </dgm:t>
    </dgm:pt>
    <dgm:pt modelId="{2AAEA1C0-512F-4926-9ACD-6E26D8D5CD5F}" type="parTrans" cxnId="{413E8E3C-D9F0-4CC0-B040-3A4D6A7F3165}">
      <dgm:prSet/>
      <dgm:spPr/>
      <dgm:t>
        <a:bodyPr/>
        <a:lstStyle/>
        <a:p>
          <a:endParaRPr lang="sl-SI"/>
        </a:p>
      </dgm:t>
    </dgm:pt>
    <dgm:pt modelId="{F87A9951-5B31-4C9B-AA10-9D5A9880EA05}" type="sibTrans" cxnId="{413E8E3C-D9F0-4CC0-B040-3A4D6A7F3165}">
      <dgm:prSet/>
      <dgm:spPr/>
      <dgm:t>
        <a:bodyPr/>
        <a:lstStyle/>
        <a:p>
          <a:endParaRPr lang="sl-SI"/>
        </a:p>
      </dgm:t>
    </dgm:pt>
    <dgm:pt modelId="{6E403D60-42B9-491E-90F7-CF3348761055}" type="pres">
      <dgm:prSet presAssocID="{7EE78378-0ACA-4735-AF4F-89A7CCEABEFD}" presName="CompostProcess" presStyleCnt="0">
        <dgm:presLayoutVars>
          <dgm:dir/>
          <dgm:resizeHandles val="exact"/>
        </dgm:presLayoutVars>
      </dgm:prSet>
      <dgm:spPr/>
    </dgm:pt>
    <dgm:pt modelId="{1F3727EE-C21B-4C87-A1DF-CA53BE7170F4}" type="pres">
      <dgm:prSet presAssocID="{7EE78378-0ACA-4735-AF4F-89A7CCEABEFD}" presName="arrow" presStyleLbl="bgShp" presStyleIdx="0" presStyleCn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CB8D485-EF64-4F0C-9529-55118F69D99E}" type="pres">
      <dgm:prSet presAssocID="{7EE78378-0ACA-4735-AF4F-89A7CCEABEFD}" presName="linearProcess" presStyleCnt="0"/>
      <dgm:spPr/>
    </dgm:pt>
    <dgm:pt modelId="{0027ECCD-7754-4471-94E4-684FF49E7F1D}" type="pres">
      <dgm:prSet presAssocID="{AB6205CE-52C7-48F8-AEF0-D0853B808740}" presName="textNode" presStyleLbl="node1" presStyleIdx="0" presStyleCnt="4">
        <dgm:presLayoutVars>
          <dgm:bulletEnabled val="1"/>
        </dgm:presLayoutVars>
      </dgm:prSet>
      <dgm:spPr/>
    </dgm:pt>
    <dgm:pt modelId="{0690EA4C-A720-419B-A95D-80FBE1505910}" type="pres">
      <dgm:prSet presAssocID="{21CEDCEA-99AD-41A8-A059-569FF9513A86}" presName="sibTrans" presStyleCnt="0"/>
      <dgm:spPr/>
    </dgm:pt>
    <dgm:pt modelId="{98F7F3DD-71AE-4C61-9C3C-3EECEF3EF172}" type="pres">
      <dgm:prSet presAssocID="{5B98CA98-5309-40DB-9A66-7D6EA6B93468}" presName="textNode" presStyleLbl="node1" presStyleIdx="1" presStyleCnt="4">
        <dgm:presLayoutVars>
          <dgm:bulletEnabled val="1"/>
        </dgm:presLayoutVars>
      </dgm:prSet>
      <dgm:spPr/>
    </dgm:pt>
    <dgm:pt modelId="{9F4AEA7F-F47D-4384-940E-B2D430D6B0E6}" type="pres">
      <dgm:prSet presAssocID="{E735943E-7015-420A-9E09-6037AFCB123B}" presName="sibTrans" presStyleCnt="0"/>
      <dgm:spPr/>
    </dgm:pt>
    <dgm:pt modelId="{5E5FBD3D-2EB4-4D9E-88BF-B7ADB1B900B1}" type="pres">
      <dgm:prSet presAssocID="{53F7800A-76F5-414B-A59E-30C97D147AB7}" presName="textNode" presStyleLbl="node1" presStyleIdx="2" presStyleCnt="4">
        <dgm:presLayoutVars>
          <dgm:bulletEnabled val="1"/>
        </dgm:presLayoutVars>
      </dgm:prSet>
      <dgm:spPr/>
    </dgm:pt>
    <dgm:pt modelId="{D5E63CB1-99F5-40C6-BD0B-836425647019}" type="pres">
      <dgm:prSet presAssocID="{D7B76FA3-78F7-493E-9C1C-4BB21A4E1907}" presName="sibTrans" presStyleCnt="0"/>
      <dgm:spPr/>
    </dgm:pt>
    <dgm:pt modelId="{D252D989-2E0F-4EBE-9BD2-A15C38F9C922}" type="pres">
      <dgm:prSet presAssocID="{B196E0C0-80F0-45E9-99AF-C7B8E4D5BE91}" presName="textNode" presStyleLbl="node1" presStyleIdx="3" presStyleCnt="4">
        <dgm:presLayoutVars>
          <dgm:bulletEnabled val="1"/>
        </dgm:presLayoutVars>
      </dgm:prSet>
      <dgm:spPr/>
    </dgm:pt>
  </dgm:ptLst>
  <dgm:cxnLst>
    <dgm:cxn modelId="{C8E4CD11-58FD-45DC-A423-7C3BECB37D78}" srcId="{7EE78378-0ACA-4735-AF4F-89A7CCEABEFD}" destId="{53F7800A-76F5-414B-A59E-30C97D147AB7}" srcOrd="2" destOrd="0" parTransId="{F2AFDDDA-E08F-4076-97A1-A5AE480BE7BB}" sibTransId="{D7B76FA3-78F7-493E-9C1C-4BB21A4E1907}"/>
    <dgm:cxn modelId="{CAAD0618-611B-49A4-9FF7-DA938A0597CF}" type="presOf" srcId="{AB6205CE-52C7-48F8-AEF0-D0853B808740}" destId="{0027ECCD-7754-4471-94E4-684FF49E7F1D}" srcOrd="0" destOrd="0" presId="urn:microsoft.com/office/officeart/2005/8/layout/hProcess9"/>
    <dgm:cxn modelId="{856D1536-6EC7-49CD-ABDF-CE5889B7C7CE}" type="presOf" srcId="{B196E0C0-80F0-45E9-99AF-C7B8E4D5BE91}" destId="{D252D989-2E0F-4EBE-9BD2-A15C38F9C922}" srcOrd="0" destOrd="0" presId="urn:microsoft.com/office/officeart/2005/8/layout/hProcess9"/>
    <dgm:cxn modelId="{413E8E3C-D9F0-4CC0-B040-3A4D6A7F3165}" srcId="{7EE78378-0ACA-4735-AF4F-89A7CCEABEFD}" destId="{B196E0C0-80F0-45E9-99AF-C7B8E4D5BE91}" srcOrd="3" destOrd="0" parTransId="{2AAEA1C0-512F-4926-9ACD-6E26D8D5CD5F}" sibTransId="{F87A9951-5B31-4C9B-AA10-9D5A9880EA05}"/>
    <dgm:cxn modelId="{5128CC42-5C85-4DAC-8C5B-3DA82A7CB8C2}" type="presOf" srcId="{7EE78378-0ACA-4735-AF4F-89A7CCEABEFD}" destId="{6E403D60-42B9-491E-90F7-CF3348761055}" srcOrd="0" destOrd="0" presId="urn:microsoft.com/office/officeart/2005/8/layout/hProcess9"/>
    <dgm:cxn modelId="{34F3D555-8BE1-4570-8A9C-18571522CB29}" srcId="{7EE78378-0ACA-4735-AF4F-89A7CCEABEFD}" destId="{AB6205CE-52C7-48F8-AEF0-D0853B808740}" srcOrd="0" destOrd="0" parTransId="{8873E247-4A09-409D-8F42-3E61843A93A2}" sibTransId="{21CEDCEA-99AD-41A8-A059-569FF9513A86}"/>
    <dgm:cxn modelId="{52D90C83-4697-4C57-A010-7B7E23D92F20}" type="presOf" srcId="{5B98CA98-5309-40DB-9A66-7D6EA6B93468}" destId="{98F7F3DD-71AE-4C61-9C3C-3EECEF3EF172}" srcOrd="0" destOrd="0" presId="urn:microsoft.com/office/officeart/2005/8/layout/hProcess9"/>
    <dgm:cxn modelId="{DEC9CF8F-401A-4177-A38F-1EECD7FC7746}" srcId="{7EE78378-0ACA-4735-AF4F-89A7CCEABEFD}" destId="{5B98CA98-5309-40DB-9A66-7D6EA6B93468}" srcOrd="1" destOrd="0" parTransId="{91C9ED58-E4A2-475B-B673-92B79C91C110}" sibTransId="{E735943E-7015-420A-9E09-6037AFCB123B}"/>
    <dgm:cxn modelId="{06DEDC90-8912-4A95-A83F-369C49F04D1A}" type="presOf" srcId="{53F7800A-76F5-414B-A59E-30C97D147AB7}" destId="{5E5FBD3D-2EB4-4D9E-88BF-B7ADB1B900B1}" srcOrd="0" destOrd="0" presId="urn:microsoft.com/office/officeart/2005/8/layout/hProcess9"/>
    <dgm:cxn modelId="{768CBE89-F398-4268-9803-7E88007FB5F0}" type="presParOf" srcId="{6E403D60-42B9-491E-90F7-CF3348761055}" destId="{1F3727EE-C21B-4C87-A1DF-CA53BE7170F4}" srcOrd="0" destOrd="0" presId="urn:microsoft.com/office/officeart/2005/8/layout/hProcess9"/>
    <dgm:cxn modelId="{493174D5-C80A-4369-9692-B5BF61B0D94C}" type="presParOf" srcId="{6E403D60-42B9-491E-90F7-CF3348761055}" destId="{1CB8D485-EF64-4F0C-9529-55118F69D99E}" srcOrd="1" destOrd="0" presId="urn:microsoft.com/office/officeart/2005/8/layout/hProcess9"/>
    <dgm:cxn modelId="{7AE12A9B-91FF-4183-9725-D39CC310807B}" type="presParOf" srcId="{1CB8D485-EF64-4F0C-9529-55118F69D99E}" destId="{0027ECCD-7754-4471-94E4-684FF49E7F1D}" srcOrd="0" destOrd="0" presId="urn:microsoft.com/office/officeart/2005/8/layout/hProcess9"/>
    <dgm:cxn modelId="{A9E9C789-FE94-4C90-A27B-C6B249549613}" type="presParOf" srcId="{1CB8D485-EF64-4F0C-9529-55118F69D99E}" destId="{0690EA4C-A720-419B-A95D-80FBE1505910}" srcOrd="1" destOrd="0" presId="urn:microsoft.com/office/officeart/2005/8/layout/hProcess9"/>
    <dgm:cxn modelId="{A5C47DB0-D550-41FD-AF71-C7E518896F1E}" type="presParOf" srcId="{1CB8D485-EF64-4F0C-9529-55118F69D99E}" destId="{98F7F3DD-71AE-4C61-9C3C-3EECEF3EF172}" srcOrd="2" destOrd="0" presId="urn:microsoft.com/office/officeart/2005/8/layout/hProcess9"/>
    <dgm:cxn modelId="{D4271EE6-6286-41F8-8038-11BE3E2F298C}" type="presParOf" srcId="{1CB8D485-EF64-4F0C-9529-55118F69D99E}" destId="{9F4AEA7F-F47D-4384-940E-B2D430D6B0E6}" srcOrd="3" destOrd="0" presId="urn:microsoft.com/office/officeart/2005/8/layout/hProcess9"/>
    <dgm:cxn modelId="{31B27CFF-1936-4E8D-B71F-217E2AA9329C}" type="presParOf" srcId="{1CB8D485-EF64-4F0C-9529-55118F69D99E}" destId="{5E5FBD3D-2EB4-4D9E-88BF-B7ADB1B900B1}" srcOrd="4" destOrd="0" presId="urn:microsoft.com/office/officeart/2005/8/layout/hProcess9"/>
    <dgm:cxn modelId="{068C9633-A370-4DFC-AD8D-E0B9E7E15888}" type="presParOf" srcId="{1CB8D485-EF64-4F0C-9529-55118F69D99E}" destId="{D5E63CB1-99F5-40C6-BD0B-836425647019}" srcOrd="5" destOrd="0" presId="urn:microsoft.com/office/officeart/2005/8/layout/hProcess9"/>
    <dgm:cxn modelId="{A04A9357-D796-469E-99DF-EB9204DBC1FD}" type="presParOf" srcId="{1CB8D485-EF64-4F0C-9529-55118F69D99E}" destId="{D252D989-2E0F-4EBE-9BD2-A15C38F9C92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0607B7B-9EC9-4E95-BF98-E1E39BD3B65C}" type="doc">
      <dgm:prSet loTypeId="urn:microsoft.com/office/officeart/2005/8/layout/vList2" loCatId="list" qsTypeId="urn:microsoft.com/office/officeart/2005/8/quickstyle/simple3" qsCatId="simple" csTypeId="urn:microsoft.com/office/officeart/2005/8/colors/colorful3" csCatId="colorful" phldr="1"/>
      <dgm:spPr>
        <a:scene3d>
          <a:camera prst="orthographicFront">
            <a:rot lat="0" lon="0" rev="0"/>
          </a:camera>
          <a:lightRig rig="balanced" dir="t">
            <a:rot lat="0" lon="0" rev="8700000"/>
          </a:lightRig>
        </a:scene3d>
      </dgm:spPr>
      <dgm:t>
        <a:bodyPr/>
        <a:lstStyle/>
        <a:p>
          <a:endParaRPr lang="sl-SI"/>
        </a:p>
      </dgm:t>
    </dgm:pt>
    <dgm:pt modelId="{93ADCF94-A2C8-4E53-AF3A-E844B06476A2}">
      <dgm:prSet/>
      <dgm:spPr>
        <a:ln>
          <a:solidFill>
            <a:srgbClr val="C00000"/>
          </a:solidFill>
        </a:ln>
        <a:effectLst>
          <a:outerShdw blurRad="44450" dist="27940" dir="5400000" algn="ctr">
            <a:srgbClr val="000000">
              <a:alpha val="32000"/>
            </a:srgbClr>
          </a:outerShdw>
        </a:effectLst>
        <a:sp3d>
          <a:bevelT w="190500" h="38100"/>
        </a:sp3d>
      </dgm:spPr>
      <dgm:t>
        <a:bodyPr/>
        <a:lstStyle/>
        <a:p>
          <a:pPr algn="ctr" rtl="0"/>
          <a:r>
            <a:rPr lang="sl-SI" b="1" dirty="0">
              <a:latin typeface="Comic Sans MS" panose="030F0702030302020204" pitchFamily="66" charset="0"/>
            </a:rPr>
            <a:t>Meri se skladno z zahtevani SIST </a:t>
          </a:r>
          <a:r>
            <a:rPr lang="sl-SI" b="1" dirty="0" err="1">
              <a:latin typeface="Comic Sans MS" panose="030F0702030302020204" pitchFamily="66" charset="0"/>
            </a:rPr>
            <a:t>prEN</a:t>
          </a:r>
          <a:r>
            <a:rPr lang="sl-SI" b="1" dirty="0">
              <a:latin typeface="Comic Sans MS" panose="030F0702030302020204" pitchFamily="66" charset="0"/>
            </a:rPr>
            <a:t> 12464.</a:t>
          </a:r>
          <a:endParaRPr lang="sl-SI" dirty="0">
            <a:latin typeface="Comic Sans MS" panose="030F0702030302020204" pitchFamily="66" charset="0"/>
          </a:endParaRPr>
        </a:p>
      </dgm:t>
    </dgm:pt>
    <dgm:pt modelId="{63DD2EE0-887F-4F09-97D1-26467D4C3AF9}" type="parTrans" cxnId="{F7C418C6-86B4-4BB9-920D-09ABCAED2A2E}">
      <dgm:prSet/>
      <dgm:spPr/>
      <dgm:t>
        <a:bodyPr/>
        <a:lstStyle/>
        <a:p>
          <a:endParaRPr lang="sl-SI"/>
        </a:p>
      </dgm:t>
    </dgm:pt>
    <dgm:pt modelId="{ADFE5D10-CE68-4258-92BE-EA8D19BEAD73}" type="sibTrans" cxnId="{F7C418C6-86B4-4BB9-920D-09ABCAED2A2E}">
      <dgm:prSet/>
      <dgm:spPr/>
      <dgm:t>
        <a:bodyPr/>
        <a:lstStyle/>
        <a:p>
          <a:endParaRPr lang="sl-SI"/>
        </a:p>
      </dgm:t>
    </dgm:pt>
    <dgm:pt modelId="{6F84E659-8245-43E6-9365-9915E5AE17F7}">
      <dgm:prSet custT="1"/>
      <dgm:spPr>
        <a:solidFill>
          <a:srgbClr val="FFFFCC"/>
        </a:solidFill>
        <a:ln>
          <a:solidFill>
            <a:srgbClr val="00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0"/>
          <a:r>
            <a:rPr lang="sl-SI" sz="2800" b="1" dirty="0">
              <a:solidFill>
                <a:srgbClr val="0000FF"/>
              </a:solidFill>
              <a:latin typeface="Comic Sans MS" panose="030F0702030302020204" pitchFamily="66" charset="0"/>
            </a:rPr>
            <a:t>merilniki je </a:t>
          </a:r>
          <a:r>
            <a:rPr lang="sl-SI" sz="2800" b="1" dirty="0" err="1">
              <a:solidFill>
                <a:srgbClr val="0000FF"/>
              </a:solidFill>
              <a:latin typeface="Comic Sans MS" panose="030F0702030302020204" pitchFamily="66" charset="0"/>
            </a:rPr>
            <a:t>Luksmeter</a:t>
          </a:r>
          <a:r>
            <a:rPr lang="sl-SI" sz="2800" b="1" dirty="0">
              <a:solidFill>
                <a:srgbClr val="0000FF"/>
              </a:solidFill>
              <a:latin typeface="Comic Sans MS" panose="030F0702030302020204" pitchFamily="66" charset="0"/>
            </a:rPr>
            <a:t> z izpolnjenimi tehničnimi zahtevami in z veljavnim certifikatom o točnosti; </a:t>
          </a:r>
          <a:endParaRPr lang="sl-SI" sz="2800" dirty="0">
            <a:solidFill>
              <a:srgbClr val="0000FF"/>
            </a:solidFill>
            <a:latin typeface="Comic Sans MS" panose="030F0702030302020204" pitchFamily="66" charset="0"/>
          </a:endParaRPr>
        </a:p>
      </dgm:t>
    </dgm:pt>
    <dgm:pt modelId="{0977635A-E46F-4039-B69B-1DACAC4B5A88}" type="parTrans" cxnId="{EDE18CF9-88E0-47F5-96D0-A66DD081106E}">
      <dgm:prSet/>
      <dgm:spPr/>
      <dgm:t>
        <a:bodyPr/>
        <a:lstStyle/>
        <a:p>
          <a:endParaRPr lang="sl-SI"/>
        </a:p>
      </dgm:t>
    </dgm:pt>
    <dgm:pt modelId="{3D5CF601-CCD4-49DA-A4A0-C1AAE26314D9}" type="sibTrans" cxnId="{EDE18CF9-88E0-47F5-96D0-A66DD081106E}">
      <dgm:prSet/>
      <dgm:spPr/>
      <dgm:t>
        <a:bodyPr/>
        <a:lstStyle/>
        <a:p>
          <a:endParaRPr lang="sl-SI"/>
        </a:p>
      </dgm:t>
    </dgm:pt>
    <dgm:pt modelId="{B8ACFBAF-891F-41F6-BCF3-18B3D5A2AFBD}">
      <dgm:prSet custT="1"/>
      <dgm:spPr>
        <a:solidFill>
          <a:srgbClr val="FFFFCC"/>
        </a:solidFill>
        <a:ln>
          <a:solidFill>
            <a:srgbClr val="00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0"/>
          <a:r>
            <a:rPr lang="sl-SI" sz="2800" b="1" dirty="0">
              <a:solidFill>
                <a:srgbClr val="0000FF"/>
              </a:solidFill>
              <a:latin typeface="Comic Sans MS" panose="030F0702030302020204" pitchFamily="66" charset="0"/>
            </a:rPr>
            <a:t>razred točnosti 5%; </a:t>
          </a:r>
          <a:endParaRPr lang="sl-SI" sz="2800" dirty="0">
            <a:solidFill>
              <a:srgbClr val="0000FF"/>
            </a:solidFill>
            <a:latin typeface="Comic Sans MS" panose="030F0702030302020204" pitchFamily="66" charset="0"/>
          </a:endParaRPr>
        </a:p>
      </dgm:t>
    </dgm:pt>
    <dgm:pt modelId="{969DD232-7342-483B-A8A1-B365CAEF8ADC}" type="parTrans" cxnId="{7A01BAB0-08D7-44C9-BF2D-22BB544AEC10}">
      <dgm:prSet/>
      <dgm:spPr/>
      <dgm:t>
        <a:bodyPr/>
        <a:lstStyle/>
        <a:p>
          <a:endParaRPr lang="sl-SI"/>
        </a:p>
      </dgm:t>
    </dgm:pt>
    <dgm:pt modelId="{12CFF379-82BA-496C-A67C-3A0237D375FD}" type="sibTrans" cxnId="{7A01BAB0-08D7-44C9-BF2D-22BB544AEC10}">
      <dgm:prSet/>
      <dgm:spPr/>
      <dgm:t>
        <a:bodyPr/>
        <a:lstStyle/>
        <a:p>
          <a:endParaRPr lang="sl-SI"/>
        </a:p>
      </dgm:t>
    </dgm:pt>
    <dgm:pt modelId="{66804931-57E8-4828-9F91-DDB7049689A0}">
      <dgm:prSet custT="1"/>
      <dgm:spPr>
        <a:solidFill>
          <a:srgbClr val="FFFFCC"/>
        </a:solidFill>
        <a:ln>
          <a:solidFill>
            <a:srgbClr val="00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0"/>
          <a:r>
            <a:rPr lang="sl-SI" sz="2800" b="1" dirty="0">
              <a:solidFill>
                <a:srgbClr val="0000FF"/>
              </a:solidFill>
              <a:latin typeface="Comic Sans MS" panose="030F0702030302020204" pitchFamily="66" charset="0"/>
            </a:rPr>
            <a:t>kotno in barvno korigiran.</a:t>
          </a:r>
          <a:endParaRPr lang="sl-SI" sz="2800" dirty="0">
            <a:solidFill>
              <a:srgbClr val="0000FF"/>
            </a:solidFill>
            <a:latin typeface="Comic Sans MS" panose="030F0702030302020204" pitchFamily="66" charset="0"/>
          </a:endParaRPr>
        </a:p>
      </dgm:t>
    </dgm:pt>
    <dgm:pt modelId="{2F18798A-233F-451B-A2D0-21D1182C7C45}" type="parTrans" cxnId="{21711535-1C1D-4F0A-B86F-49EB5EE038F9}">
      <dgm:prSet/>
      <dgm:spPr/>
      <dgm:t>
        <a:bodyPr/>
        <a:lstStyle/>
        <a:p>
          <a:endParaRPr lang="sl-SI"/>
        </a:p>
      </dgm:t>
    </dgm:pt>
    <dgm:pt modelId="{00ABFA8D-DF67-4507-8157-EC86E9FF4B88}" type="sibTrans" cxnId="{21711535-1C1D-4F0A-B86F-49EB5EE038F9}">
      <dgm:prSet/>
      <dgm:spPr/>
      <dgm:t>
        <a:bodyPr/>
        <a:lstStyle/>
        <a:p>
          <a:endParaRPr lang="sl-SI"/>
        </a:p>
      </dgm:t>
    </dgm:pt>
    <dgm:pt modelId="{4DE43343-1633-4671-903E-8BE3C792188D}">
      <dgm:prSet/>
      <dgm:spPr>
        <a:solidFill>
          <a:srgbClr val="CCFFCC"/>
        </a:solidFill>
        <a:ln>
          <a:solidFill>
            <a:srgbClr val="C00000"/>
          </a:solidFill>
        </a:ln>
        <a:effectLst>
          <a:outerShdw blurRad="44450" dist="27940" dir="5400000" algn="ctr">
            <a:srgbClr val="000000">
              <a:alpha val="32000"/>
            </a:srgbClr>
          </a:outerShdw>
        </a:effectLst>
        <a:sp3d>
          <a:bevelT w="190500" h="38100"/>
        </a:sp3d>
      </dgm:spPr>
      <dgm:t>
        <a:bodyPr/>
        <a:lstStyle/>
        <a:p>
          <a:pPr algn="ctr" rtl="0"/>
          <a:r>
            <a:rPr lang="sl-SI" b="1" dirty="0">
              <a:latin typeface="Comic Sans MS" panose="030F0702030302020204" pitchFamily="66" charset="0"/>
            </a:rPr>
            <a:t>Praviloma mora biti ocenjena in dokumentirana merilna negotovost opreme in presoje.</a:t>
          </a:r>
          <a:endParaRPr lang="sl-SI" dirty="0">
            <a:latin typeface="Comic Sans MS" panose="030F0702030302020204" pitchFamily="66" charset="0"/>
          </a:endParaRPr>
        </a:p>
      </dgm:t>
    </dgm:pt>
    <dgm:pt modelId="{11872FDD-1643-4F2F-AE23-959AC3B5EC53}" type="parTrans" cxnId="{BE918A21-3FE2-4FD5-BD0D-68BDD1BAFA45}">
      <dgm:prSet/>
      <dgm:spPr/>
      <dgm:t>
        <a:bodyPr/>
        <a:lstStyle/>
        <a:p>
          <a:endParaRPr lang="sl-SI"/>
        </a:p>
      </dgm:t>
    </dgm:pt>
    <dgm:pt modelId="{A25FA036-616E-4FB9-8F8F-5B2DE556527C}" type="sibTrans" cxnId="{BE918A21-3FE2-4FD5-BD0D-68BDD1BAFA45}">
      <dgm:prSet/>
      <dgm:spPr/>
      <dgm:t>
        <a:bodyPr/>
        <a:lstStyle/>
        <a:p>
          <a:endParaRPr lang="sl-SI"/>
        </a:p>
      </dgm:t>
    </dgm:pt>
    <dgm:pt modelId="{05B22D9E-2C4F-489D-AC4C-22D7B543B437}" type="pres">
      <dgm:prSet presAssocID="{10607B7B-9EC9-4E95-BF98-E1E39BD3B65C}" presName="linear" presStyleCnt="0">
        <dgm:presLayoutVars>
          <dgm:animLvl val="lvl"/>
          <dgm:resizeHandles val="exact"/>
        </dgm:presLayoutVars>
      </dgm:prSet>
      <dgm:spPr/>
    </dgm:pt>
    <dgm:pt modelId="{00F5B5CD-1568-4409-865D-2FCEB0C32285}" type="pres">
      <dgm:prSet presAssocID="{93ADCF94-A2C8-4E53-AF3A-E844B06476A2}" presName="parentText" presStyleLbl="node1" presStyleIdx="0" presStyleCnt="2" custLinFactNeighborY="-29732">
        <dgm:presLayoutVars>
          <dgm:chMax val="0"/>
          <dgm:bulletEnabled val="1"/>
        </dgm:presLayoutVars>
      </dgm:prSet>
      <dgm:spPr/>
    </dgm:pt>
    <dgm:pt modelId="{803F89A6-3460-4E55-8879-79CB29BF1D4B}" type="pres">
      <dgm:prSet presAssocID="{93ADCF94-A2C8-4E53-AF3A-E844B06476A2}" presName="childText" presStyleLbl="revTx" presStyleIdx="0" presStyleCnt="1" custScaleY="100245">
        <dgm:presLayoutVars>
          <dgm:bulletEnabled val="1"/>
        </dgm:presLayoutVars>
      </dgm:prSet>
      <dgm:spPr/>
    </dgm:pt>
    <dgm:pt modelId="{B416F65F-F840-4E72-A4B4-376205420D2F}" type="pres">
      <dgm:prSet presAssocID="{4DE43343-1633-4671-903E-8BE3C792188D}" presName="parentText" presStyleLbl="node1" presStyleIdx="1" presStyleCnt="2" custLinFactNeighborY="19355">
        <dgm:presLayoutVars>
          <dgm:chMax val="0"/>
          <dgm:bulletEnabled val="1"/>
        </dgm:presLayoutVars>
      </dgm:prSet>
      <dgm:spPr/>
    </dgm:pt>
  </dgm:ptLst>
  <dgm:cxnLst>
    <dgm:cxn modelId="{BE918A21-3FE2-4FD5-BD0D-68BDD1BAFA45}" srcId="{10607B7B-9EC9-4E95-BF98-E1E39BD3B65C}" destId="{4DE43343-1633-4671-903E-8BE3C792188D}" srcOrd="1" destOrd="0" parTransId="{11872FDD-1643-4F2F-AE23-959AC3B5EC53}" sibTransId="{A25FA036-616E-4FB9-8F8F-5B2DE556527C}"/>
    <dgm:cxn modelId="{0E5F0B29-1A0F-4460-8F58-4835213B6699}" type="presOf" srcId="{93ADCF94-A2C8-4E53-AF3A-E844B06476A2}" destId="{00F5B5CD-1568-4409-865D-2FCEB0C32285}" srcOrd="0" destOrd="0" presId="urn:microsoft.com/office/officeart/2005/8/layout/vList2"/>
    <dgm:cxn modelId="{21711535-1C1D-4F0A-B86F-49EB5EE038F9}" srcId="{93ADCF94-A2C8-4E53-AF3A-E844B06476A2}" destId="{66804931-57E8-4828-9F91-DDB7049689A0}" srcOrd="2" destOrd="0" parTransId="{2F18798A-233F-451B-A2D0-21D1182C7C45}" sibTransId="{00ABFA8D-DF67-4507-8157-EC86E9FF4B88}"/>
    <dgm:cxn modelId="{3BF3E33F-B58B-4F28-B151-7BF94F85FDB5}" type="presOf" srcId="{B8ACFBAF-891F-41F6-BCF3-18B3D5A2AFBD}" destId="{803F89A6-3460-4E55-8879-79CB29BF1D4B}" srcOrd="0" destOrd="1" presId="urn:microsoft.com/office/officeart/2005/8/layout/vList2"/>
    <dgm:cxn modelId="{A5346D5A-1CCA-4E79-B1AE-04B5B3B73A2C}" type="presOf" srcId="{66804931-57E8-4828-9F91-DDB7049689A0}" destId="{803F89A6-3460-4E55-8879-79CB29BF1D4B}" srcOrd="0" destOrd="2" presId="urn:microsoft.com/office/officeart/2005/8/layout/vList2"/>
    <dgm:cxn modelId="{8B690A84-E19F-416F-BF0B-F662C0B956DD}" type="presOf" srcId="{6F84E659-8245-43E6-9365-9915E5AE17F7}" destId="{803F89A6-3460-4E55-8879-79CB29BF1D4B}" srcOrd="0" destOrd="0" presId="urn:microsoft.com/office/officeart/2005/8/layout/vList2"/>
    <dgm:cxn modelId="{7A01BAB0-08D7-44C9-BF2D-22BB544AEC10}" srcId="{93ADCF94-A2C8-4E53-AF3A-E844B06476A2}" destId="{B8ACFBAF-891F-41F6-BCF3-18B3D5A2AFBD}" srcOrd="1" destOrd="0" parTransId="{969DD232-7342-483B-A8A1-B365CAEF8ADC}" sibTransId="{12CFF379-82BA-496C-A67C-3A0237D375FD}"/>
    <dgm:cxn modelId="{F7C418C6-86B4-4BB9-920D-09ABCAED2A2E}" srcId="{10607B7B-9EC9-4E95-BF98-E1E39BD3B65C}" destId="{93ADCF94-A2C8-4E53-AF3A-E844B06476A2}" srcOrd="0" destOrd="0" parTransId="{63DD2EE0-887F-4F09-97D1-26467D4C3AF9}" sibTransId="{ADFE5D10-CE68-4258-92BE-EA8D19BEAD73}"/>
    <dgm:cxn modelId="{541F6FD3-9F50-4F24-BA88-E199BDFAE7F9}" type="presOf" srcId="{4DE43343-1633-4671-903E-8BE3C792188D}" destId="{B416F65F-F840-4E72-A4B4-376205420D2F}" srcOrd="0" destOrd="0" presId="urn:microsoft.com/office/officeart/2005/8/layout/vList2"/>
    <dgm:cxn modelId="{A29218F7-9C0A-4521-8563-5A13C7EA1176}" type="presOf" srcId="{10607B7B-9EC9-4E95-BF98-E1E39BD3B65C}" destId="{05B22D9E-2C4F-489D-AC4C-22D7B543B437}" srcOrd="0" destOrd="0" presId="urn:microsoft.com/office/officeart/2005/8/layout/vList2"/>
    <dgm:cxn modelId="{EDE18CF9-88E0-47F5-96D0-A66DD081106E}" srcId="{93ADCF94-A2C8-4E53-AF3A-E844B06476A2}" destId="{6F84E659-8245-43E6-9365-9915E5AE17F7}" srcOrd="0" destOrd="0" parTransId="{0977635A-E46F-4039-B69B-1DACAC4B5A88}" sibTransId="{3D5CF601-CCD4-49DA-A4A0-C1AAE26314D9}"/>
    <dgm:cxn modelId="{0AD32767-2004-4246-A902-C6477AD739F9}" type="presParOf" srcId="{05B22D9E-2C4F-489D-AC4C-22D7B543B437}" destId="{00F5B5CD-1568-4409-865D-2FCEB0C32285}" srcOrd="0" destOrd="0" presId="urn:microsoft.com/office/officeart/2005/8/layout/vList2"/>
    <dgm:cxn modelId="{56AACB60-1EEF-481A-BB6D-F8ED6081509F}" type="presParOf" srcId="{05B22D9E-2C4F-489D-AC4C-22D7B543B437}" destId="{803F89A6-3460-4E55-8879-79CB29BF1D4B}" srcOrd="1" destOrd="0" presId="urn:microsoft.com/office/officeart/2005/8/layout/vList2"/>
    <dgm:cxn modelId="{AEA476E7-94FF-42BC-AA5E-5D55A9BF7552}" type="presParOf" srcId="{05B22D9E-2C4F-489D-AC4C-22D7B543B437}" destId="{B416F65F-F840-4E72-A4B4-376205420D2F}" srcOrd="2" destOrd="0" presId="urn:microsoft.com/office/officeart/2005/8/layout/vList2"/>
  </dgm:cxnLst>
  <dgm:bg/>
  <dgm:whole>
    <a:ln>
      <a:solidFill>
        <a:srgbClr val="0000FF"/>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D591E59-D204-4267-AB64-62B6EB3CE24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sl-SI"/>
        </a:p>
      </dgm:t>
    </dgm:pt>
    <dgm:pt modelId="{770601A6-3341-477A-B0A5-0C0DA0613CD3}">
      <dgm:prSet custT="1"/>
      <dgm:spPr>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sl-SI" sz="2800" b="1" dirty="0">
              <a:solidFill>
                <a:schemeClr val="tx1"/>
              </a:solidFill>
              <a:latin typeface="Comic Sans MS" panose="030F0702030302020204" pitchFamily="66" charset="0"/>
            </a:rPr>
            <a:t>Instrumenti za merjenje hrupa</a:t>
          </a:r>
        </a:p>
        <a:p>
          <a:pPr algn="ctr" rtl="0"/>
          <a:r>
            <a:rPr lang="sl-SI" sz="2400" b="1" dirty="0">
              <a:latin typeface="Comic Sans MS" panose="030F0702030302020204" pitchFamily="66" charset="0"/>
            </a:rPr>
            <a:t>Za merjenje ravni zvoka obstajata dve vrsti osnovnih </a:t>
          </a:r>
          <a:br>
            <a:rPr lang="sl-SI" sz="2400" b="1" dirty="0">
              <a:latin typeface="Comic Sans MS" panose="030F0702030302020204" pitchFamily="66" charset="0"/>
            </a:rPr>
          </a:br>
          <a:r>
            <a:rPr lang="sl-SI" sz="2400" b="1" dirty="0">
              <a:latin typeface="Comic Sans MS" panose="030F0702030302020204" pitchFamily="66" charset="0"/>
            </a:rPr>
            <a:t>elektronskih instrumentov </a:t>
          </a:r>
          <a:endParaRPr lang="sl-SI" sz="2400" dirty="0">
            <a:latin typeface="Comic Sans MS" panose="030F0702030302020204" pitchFamily="66" charset="0"/>
          </a:endParaRPr>
        </a:p>
      </dgm:t>
    </dgm:pt>
    <dgm:pt modelId="{F92B9172-BA3A-4A97-B218-E6909525E2A5}" type="parTrans" cxnId="{DCAA1257-7263-43CA-BAFD-9195124F99FE}">
      <dgm:prSet/>
      <dgm:spPr/>
      <dgm:t>
        <a:bodyPr/>
        <a:lstStyle/>
        <a:p>
          <a:endParaRPr lang="sl-SI"/>
        </a:p>
      </dgm:t>
    </dgm:pt>
    <dgm:pt modelId="{F325C5FA-92B3-4C14-AA54-A37E638A089F}" type="sibTrans" cxnId="{DCAA1257-7263-43CA-BAFD-9195124F99FE}">
      <dgm:prSet/>
      <dgm:spPr/>
      <dgm:t>
        <a:bodyPr/>
        <a:lstStyle/>
        <a:p>
          <a:endParaRPr lang="sl-SI"/>
        </a:p>
      </dgm:t>
    </dgm:pt>
    <dgm:pt modelId="{EF553ACC-013E-4D2F-AE0A-53854F121BCA}" type="pres">
      <dgm:prSet presAssocID="{2D591E59-D204-4267-AB64-62B6EB3CE244}" presName="linear" presStyleCnt="0">
        <dgm:presLayoutVars>
          <dgm:animLvl val="lvl"/>
          <dgm:resizeHandles val="exact"/>
        </dgm:presLayoutVars>
      </dgm:prSet>
      <dgm:spPr/>
    </dgm:pt>
    <dgm:pt modelId="{D617DB7F-07A7-40B3-94F3-09A0D7BC51E0}" type="pres">
      <dgm:prSet presAssocID="{770601A6-3341-477A-B0A5-0C0DA0613CD3}" presName="parentText" presStyleLbl="node1" presStyleIdx="0" presStyleCnt="1" custScaleY="241064">
        <dgm:presLayoutVars>
          <dgm:chMax val="0"/>
          <dgm:bulletEnabled val="1"/>
        </dgm:presLayoutVars>
      </dgm:prSet>
      <dgm:spPr/>
    </dgm:pt>
  </dgm:ptLst>
  <dgm:cxnLst>
    <dgm:cxn modelId="{DCAA1257-7263-43CA-BAFD-9195124F99FE}" srcId="{2D591E59-D204-4267-AB64-62B6EB3CE244}" destId="{770601A6-3341-477A-B0A5-0C0DA0613CD3}" srcOrd="0" destOrd="0" parTransId="{F92B9172-BA3A-4A97-B218-E6909525E2A5}" sibTransId="{F325C5FA-92B3-4C14-AA54-A37E638A089F}"/>
    <dgm:cxn modelId="{0D29BFA8-8C54-414B-BCC9-FB125F61396B}" type="presOf" srcId="{2D591E59-D204-4267-AB64-62B6EB3CE244}" destId="{EF553ACC-013E-4D2F-AE0A-53854F121BCA}" srcOrd="0" destOrd="0" presId="urn:microsoft.com/office/officeart/2005/8/layout/vList2"/>
    <dgm:cxn modelId="{10B322BF-9395-45C7-8C72-07F25F07A811}" type="presOf" srcId="{770601A6-3341-477A-B0A5-0C0DA0613CD3}" destId="{D617DB7F-07A7-40B3-94F3-09A0D7BC51E0}" srcOrd="0" destOrd="0" presId="urn:microsoft.com/office/officeart/2005/8/layout/vList2"/>
    <dgm:cxn modelId="{9A85665F-1B0B-4810-9245-E7237D08C67A}" type="presParOf" srcId="{EF553ACC-013E-4D2F-AE0A-53854F121BCA}" destId="{D617DB7F-07A7-40B3-94F3-09A0D7BC51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452D612-1DDA-44FA-8F66-AAAAD96DDEC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sl-SI"/>
        </a:p>
      </dgm:t>
    </dgm:pt>
    <dgm:pt modelId="{D08435BB-24DF-4452-A15E-D3316A872B0B}">
      <dgm:prSet custT="1"/>
      <dgm:spPr>
        <a:solidFill>
          <a:srgbClr val="FFC000"/>
        </a:solidFill>
      </dgm:spPr>
      <dgm:t>
        <a:bodyPr/>
        <a:lstStyle/>
        <a:p>
          <a:pPr algn="ctr" rtl="0"/>
          <a:r>
            <a:rPr lang="sl-SI" sz="2400" b="1" dirty="0">
              <a:solidFill>
                <a:schemeClr val="tx1"/>
              </a:solidFill>
              <a:latin typeface="Comic Sans MS" panose="030F0702030302020204" pitchFamily="66" charset="0"/>
            </a:rPr>
            <a:t>merilnik ravni zvoka</a:t>
          </a:r>
          <a:endParaRPr lang="sl-SI" sz="2400" dirty="0">
            <a:solidFill>
              <a:schemeClr val="tx1"/>
            </a:solidFill>
            <a:latin typeface="Comic Sans MS" panose="030F0702030302020204" pitchFamily="66" charset="0"/>
          </a:endParaRPr>
        </a:p>
      </dgm:t>
    </dgm:pt>
    <dgm:pt modelId="{6BBF2166-639E-4186-8EA8-89F1214B000A}" type="parTrans" cxnId="{206057B8-89A2-4391-BAEC-D0207D5C375E}">
      <dgm:prSet/>
      <dgm:spPr/>
      <dgm:t>
        <a:bodyPr/>
        <a:lstStyle/>
        <a:p>
          <a:endParaRPr lang="sl-SI"/>
        </a:p>
      </dgm:t>
    </dgm:pt>
    <dgm:pt modelId="{B02A6D2B-4DFA-4B04-9C19-9844208C2372}" type="sibTrans" cxnId="{206057B8-89A2-4391-BAEC-D0207D5C375E}">
      <dgm:prSet/>
      <dgm:spPr/>
      <dgm:t>
        <a:bodyPr/>
        <a:lstStyle/>
        <a:p>
          <a:endParaRPr lang="sl-SI"/>
        </a:p>
      </dgm:t>
    </dgm:pt>
    <dgm:pt modelId="{4780E7C4-CC6D-48A7-87D3-91FC37F2CDEE}">
      <dgm:prSet custT="1"/>
      <dgm:spPr>
        <a:solidFill>
          <a:srgbClr val="FFFF99"/>
        </a:solidFill>
      </dgm:spPr>
      <dgm:t>
        <a:bodyPr/>
        <a:lstStyle/>
        <a:p>
          <a:pPr algn="ctr" rtl="0"/>
          <a:r>
            <a:rPr lang="sl-SI" sz="2400" b="1" dirty="0">
              <a:solidFill>
                <a:srgbClr val="0000FF"/>
              </a:solidFill>
              <a:latin typeface="Comic Sans MS" panose="030F0702030302020204" pitchFamily="66" charset="0"/>
            </a:rPr>
            <a:t>Nekateri merilniki so dvonamenski in se uporabljajo kot merilniki ravni zvoka in kot dozimetri.</a:t>
          </a:r>
          <a:endParaRPr lang="sl-SI" sz="2400" dirty="0">
            <a:solidFill>
              <a:srgbClr val="0000FF"/>
            </a:solidFill>
            <a:latin typeface="Comic Sans MS" panose="030F0702030302020204" pitchFamily="66" charset="0"/>
          </a:endParaRPr>
        </a:p>
      </dgm:t>
    </dgm:pt>
    <dgm:pt modelId="{E7903E7B-53CD-4420-A2FE-2163E9773A45}" type="parTrans" cxnId="{8D91D87E-828A-4F73-9CB2-EB8F1B5F87B9}">
      <dgm:prSet/>
      <dgm:spPr/>
      <dgm:t>
        <a:bodyPr/>
        <a:lstStyle/>
        <a:p>
          <a:endParaRPr lang="sl-SI"/>
        </a:p>
      </dgm:t>
    </dgm:pt>
    <dgm:pt modelId="{2A31D669-74BC-4CB3-9E0E-723786C8F424}" type="sibTrans" cxnId="{8D91D87E-828A-4F73-9CB2-EB8F1B5F87B9}">
      <dgm:prSet/>
      <dgm:spPr/>
      <dgm:t>
        <a:bodyPr/>
        <a:lstStyle/>
        <a:p>
          <a:endParaRPr lang="sl-SI"/>
        </a:p>
      </dgm:t>
    </dgm:pt>
    <dgm:pt modelId="{4630E7DF-87AD-4ABC-8AEF-26B143FEA1BC}">
      <dgm:prSet custT="1"/>
      <dgm:spPr>
        <a:solidFill>
          <a:schemeClr val="accent1"/>
        </a:solidFill>
      </dgm:spPr>
      <dgm:t>
        <a:bodyPr/>
        <a:lstStyle/>
        <a:p>
          <a:pPr algn="ctr" rtl="0"/>
          <a:r>
            <a:rPr lang="sl-SI" sz="1800" b="1" dirty="0">
              <a:solidFill>
                <a:schemeClr val="bg1"/>
              </a:solidFill>
              <a:latin typeface="Comic Sans MS" panose="030F0702030302020204" pitchFamily="66" charset="0"/>
            </a:rPr>
            <a:t>Merilnik ravni zvoka s kalibratorjem zvoka Foto c in z dovoljenjem </a:t>
          </a:r>
        </a:p>
        <a:p>
          <a:pPr algn="ctr" rtl="0"/>
          <a:r>
            <a:rPr lang="sl-SI" sz="1800" b="1" dirty="0">
              <a:solidFill>
                <a:schemeClr val="bg1"/>
              </a:solidFill>
              <a:latin typeface="Comic Sans MS" panose="030F0702030302020204" pitchFamily="66" charset="0"/>
            </a:rPr>
            <a:t>Bruel &amp; Kjaer</a:t>
          </a:r>
          <a:endParaRPr lang="sl-SI" sz="1800" dirty="0">
            <a:solidFill>
              <a:schemeClr val="bg1"/>
            </a:solidFill>
            <a:latin typeface="Comic Sans MS" panose="030F0702030302020204" pitchFamily="66" charset="0"/>
          </a:endParaRPr>
        </a:p>
      </dgm:t>
    </dgm:pt>
    <dgm:pt modelId="{64A92AF3-EBE5-4D39-B35E-B9FD97675777}" type="parTrans" cxnId="{9A81D367-D540-4D7E-BAC7-A1E3E85A7FFC}">
      <dgm:prSet/>
      <dgm:spPr/>
      <dgm:t>
        <a:bodyPr/>
        <a:lstStyle/>
        <a:p>
          <a:endParaRPr lang="sl-SI"/>
        </a:p>
      </dgm:t>
    </dgm:pt>
    <dgm:pt modelId="{C6D60460-B6C5-4A2C-A393-93DE703D5B7D}" type="sibTrans" cxnId="{9A81D367-D540-4D7E-BAC7-A1E3E85A7FFC}">
      <dgm:prSet/>
      <dgm:spPr/>
      <dgm:t>
        <a:bodyPr/>
        <a:lstStyle/>
        <a:p>
          <a:endParaRPr lang="sl-SI"/>
        </a:p>
      </dgm:t>
    </dgm:pt>
    <dgm:pt modelId="{EE1460BB-7B9C-4585-9237-55A390B2B805}" type="pres">
      <dgm:prSet presAssocID="{8452D612-1DDA-44FA-8F66-AAAAD96DDECC}" presName="linear" presStyleCnt="0">
        <dgm:presLayoutVars>
          <dgm:animLvl val="lvl"/>
          <dgm:resizeHandles val="exact"/>
        </dgm:presLayoutVars>
      </dgm:prSet>
      <dgm:spPr/>
    </dgm:pt>
    <dgm:pt modelId="{F82D2A38-82BB-4694-A7A7-A102FF8368BD}" type="pres">
      <dgm:prSet presAssocID="{D08435BB-24DF-4452-A15E-D3316A872B0B}" presName="parentText" presStyleLbl="node1" presStyleIdx="0" presStyleCnt="3" custScaleY="27370" custLinFactY="-18956" custLinFactNeighborY="-100000">
        <dgm:presLayoutVars>
          <dgm:chMax val="0"/>
          <dgm:bulletEnabled val="1"/>
        </dgm:presLayoutVars>
      </dgm:prSet>
      <dgm:spPr/>
    </dgm:pt>
    <dgm:pt modelId="{68DAD2BE-A2DF-49FF-9D3B-2E6F2E526346}" type="pres">
      <dgm:prSet presAssocID="{B02A6D2B-4DFA-4B04-9C19-9844208C2372}" presName="spacer" presStyleCnt="0"/>
      <dgm:spPr/>
    </dgm:pt>
    <dgm:pt modelId="{7FFFDAED-A225-4D8E-8320-26777A3F9281}" type="pres">
      <dgm:prSet presAssocID="{4780E7C4-CC6D-48A7-87D3-91FC37F2CDEE}" presName="parentText" presStyleLbl="node1" presStyleIdx="1" presStyleCnt="3" custScaleX="62674" custScaleY="114299" custLinFactNeighborX="-21957" custLinFactNeighborY="63956">
        <dgm:presLayoutVars>
          <dgm:chMax val="0"/>
          <dgm:bulletEnabled val="1"/>
        </dgm:presLayoutVars>
      </dgm:prSet>
      <dgm:spPr/>
    </dgm:pt>
    <dgm:pt modelId="{7745ACE3-5472-4547-A98B-E4F41E046932}" type="pres">
      <dgm:prSet presAssocID="{2A31D669-74BC-4CB3-9E0E-723786C8F424}" presName="spacer" presStyleCnt="0"/>
      <dgm:spPr/>
    </dgm:pt>
    <dgm:pt modelId="{0C0B51B5-F3E2-455E-B60A-91058BDA9DFB}" type="pres">
      <dgm:prSet presAssocID="{4630E7DF-87AD-4ABC-8AEF-26B143FEA1BC}" presName="parentText" presStyleLbl="node1" presStyleIdx="2" presStyleCnt="3" custScaleY="42040" custLinFactY="7275" custLinFactNeighborY="100000">
        <dgm:presLayoutVars>
          <dgm:chMax val="0"/>
          <dgm:bulletEnabled val="1"/>
        </dgm:presLayoutVars>
      </dgm:prSet>
      <dgm:spPr/>
    </dgm:pt>
  </dgm:ptLst>
  <dgm:cxnLst>
    <dgm:cxn modelId="{BF28340D-E497-4326-AFB5-78CBBF699FCD}" type="presOf" srcId="{4630E7DF-87AD-4ABC-8AEF-26B143FEA1BC}" destId="{0C0B51B5-F3E2-455E-B60A-91058BDA9DFB}" srcOrd="0" destOrd="0" presId="urn:microsoft.com/office/officeart/2005/8/layout/vList2"/>
    <dgm:cxn modelId="{9A81D367-D540-4D7E-BAC7-A1E3E85A7FFC}" srcId="{8452D612-1DDA-44FA-8F66-AAAAD96DDECC}" destId="{4630E7DF-87AD-4ABC-8AEF-26B143FEA1BC}" srcOrd="2" destOrd="0" parTransId="{64A92AF3-EBE5-4D39-B35E-B9FD97675777}" sibTransId="{C6D60460-B6C5-4A2C-A393-93DE703D5B7D}"/>
    <dgm:cxn modelId="{8D91D87E-828A-4F73-9CB2-EB8F1B5F87B9}" srcId="{8452D612-1DDA-44FA-8F66-AAAAD96DDECC}" destId="{4780E7C4-CC6D-48A7-87D3-91FC37F2CDEE}" srcOrd="1" destOrd="0" parTransId="{E7903E7B-53CD-4420-A2FE-2163E9773A45}" sibTransId="{2A31D669-74BC-4CB3-9E0E-723786C8F424}"/>
    <dgm:cxn modelId="{79C9219D-EF7C-4C2D-9F40-1E36C79275FE}" type="presOf" srcId="{4780E7C4-CC6D-48A7-87D3-91FC37F2CDEE}" destId="{7FFFDAED-A225-4D8E-8320-26777A3F9281}" srcOrd="0" destOrd="0" presId="urn:microsoft.com/office/officeart/2005/8/layout/vList2"/>
    <dgm:cxn modelId="{E2B0BAB0-BCD2-4E45-B5A8-B0DC1E02717B}" type="presOf" srcId="{8452D612-1DDA-44FA-8F66-AAAAD96DDECC}" destId="{EE1460BB-7B9C-4585-9237-55A390B2B805}" srcOrd="0" destOrd="0" presId="urn:microsoft.com/office/officeart/2005/8/layout/vList2"/>
    <dgm:cxn modelId="{206057B8-89A2-4391-BAEC-D0207D5C375E}" srcId="{8452D612-1DDA-44FA-8F66-AAAAD96DDECC}" destId="{D08435BB-24DF-4452-A15E-D3316A872B0B}" srcOrd="0" destOrd="0" parTransId="{6BBF2166-639E-4186-8EA8-89F1214B000A}" sibTransId="{B02A6D2B-4DFA-4B04-9C19-9844208C2372}"/>
    <dgm:cxn modelId="{E99534D8-1E94-45EF-BD25-8219346F7F24}" type="presOf" srcId="{D08435BB-24DF-4452-A15E-D3316A872B0B}" destId="{F82D2A38-82BB-4694-A7A7-A102FF8368BD}" srcOrd="0" destOrd="0" presId="urn:microsoft.com/office/officeart/2005/8/layout/vList2"/>
    <dgm:cxn modelId="{DDB8D3F5-0132-4D64-B37D-489A3549E435}" type="presParOf" srcId="{EE1460BB-7B9C-4585-9237-55A390B2B805}" destId="{F82D2A38-82BB-4694-A7A7-A102FF8368BD}" srcOrd="0" destOrd="0" presId="urn:microsoft.com/office/officeart/2005/8/layout/vList2"/>
    <dgm:cxn modelId="{7F560151-1519-4FB7-9C78-690739248FC9}" type="presParOf" srcId="{EE1460BB-7B9C-4585-9237-55A390B2B805}" destId="{68DAD2BE-A2DF-49FF-9D3B-2E6F2E526346}" srcOrd="1" destOrd="0" presId="urn:microsoft.com/office/officeart/2005/8/layout/vList2"/>
    <dgm:cxn modelId="{DC72D920-6B36-41C1-920B-9C82AD2F6ECE}" type="presParOf" srcId="{EE1460BB-7B9C-4585-9237-55A390B2B805}" destId="{7FFFDAED-A225-4D8E-8320-26777A3F9281}" srcOrd="2" destOrd="0" presId="urn:microsoft.com/office/officeart/2005/8/layout/vList2"/>
    <dgm:cxn modelId="{FED6F1BC-8083-498C-9551-5FE106CFF170}" type="presParOf" srcId="{EE1460BB-7B9C-4585-9237-55A390B2B805}" destId="{7745ACE3-5472-4547-A98B-E4F41E046932}" srcOrd="3" destOrd="0" presId="urn:microsoft.com/office/officeart/2005/8/layout/vList2"/>
    <dgm:cxn modelId="{DE456C81-DE6C-48A6-A7E0-E6FD8F6EFF68}" type="presParOf" srcId="{EE1460BB-7B9C-4585-9237-55A390B2B805}" destId="{0C0B51B5-F3E2-455E-B60A-91058BDA9DFB}"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338B45-99B5-41E1-A497-93D69A88F4C5}" type="doc">
      <dgm:prSet loTypeId="urn:microsoft.com/office/officeart/2005/8/layout/hList3" loCatId="list" qsTypeId="urn:microsoft.com/office/officeart/2005/8/quickstyle/3d2" qsCatId="3D" csTypeId="urn:microsoft.com/office/officeart/2005/8/colors/accent5_1" csCatId="accent5" phldr="1"/>
      <dgm:spPr/>
      <dgm:t>
        <a:bodyPr/>
        <a:lstStyle/>
        <a:p>
          <a:endParaRPr lang="sl-SI"/>
        </a:p>
      </dgm:t>
    </dgm:pt>
    <dgm:pt modelId="{7785013F-7518-4BF6-981F-99494814588C}">
      <dgm:prSet phldrT="[besedilo]" custT="1"/>
      <dgm:spPr/>
      <dgm:t>
        <a:bodyPr/>
        <a:lstStyle/>
        <a:p>
          <a:r>
            <a:rPr lang="sl-SI" sz="2800" b="1" dirty="0">
              <a:latin typeface="Comic Sans MS" panose="030F0702030302020204" pitchFamily="66" charset="0"/>
            </a:rPr>
            <a:t>Toplotne razmere ocenjujemo glede na:</a:t>
          </a:r>
        </a:p>
      </dgm:t>
    </dgm:pt>
    <dgm:pt modelId="{5E72E27A-E480-4DE4-81C2-93D53B37E301}" type="parTrans" cxnId="{595363E9-E120-4A2B-8C62-2A4BA8A6DEA9}">
      <dgm:prSet/>
      <dgm:spPr/>
      <dgm:t>
        <a:bodyPr/>
        <a:lstStyle/>
        <a:p>
          <a:endParaRPr lang="sl-SI"/>
        </a:p>
      </dgm:t>
    </dgm:pt>
    <dgm:pt modelId="{EC74FFEA-8BBE-44BF-B875-4CEE6E57467C}" type="sibTrans" cxnId="{595363E9-E120-4A2B-8C62-2A4BA8A6DEA9}">
      <dgm:prSet/>
      <dgm:spPr/>
      <dgm:t>
        <a:bodyPr/>
        <a:lstStyle/>
        <a:p>
          <a:endParaRPr lang="sl-SI"/>
        </a:p>
      </dgm:t>
    </dgm:pt>
    <dgm:pt modelId="{B887E918-BD4B-414E-8541-40A49EE6046E}">
      <dgm:prSet phldrT="[besedilo]" custT="1"/>
      <dgm:spPr/>
      <dgm:t>
        <a:bodyPr/>
        <a:lstStyle/>
        <a:p>
          <a:r>
            <a:rPr lang="sl-SI" sz="2600" b="1" dirty="0">
              <a:latin typeface="Comic Sans MS" panose="030F0702030302020204" pitchFamily="66" charset="0"/>
            </a:rPr>
            <a:t>toplotno udobje</a:t>
          </a:r>
        </a:p>
      </dgm:t>
    </dgm:pt>
    <dgm:pt modelId="{763863D5-CD2A-4818-A885-16F92DE12463}" type="parTrans" cxnId="{D8105976-9B92-4500-A238-327B53C6D347}">
      <dgm:prSet/>
      <dgm:spPr/>
      <dgm:t>
        <a:bodyPr/>
        <a:lstStyle/>
        <a:p>
          <a:endParaRPr lang="sl-SI"/>
        </a:p>
      </dgm:t>
    </dgm:pt>
    <dgm:pt modelId="{FE4E62AD-2C7A-4B5F-8B5B-86E016C10EF7}" type="sibTrans" cxnId="{D8105976-9B92-4500-A238-327B53C6D347}">
      <dgm:prSet/>
      <dgm:spPr/>
      <dgm:t>
        <a:bodyPr/>
        <a:lstStyle/>
        <a:p>
          <a:endParaRPr lang="sl-SI"/>
        </a:p>
      </dgm:t>
    </dgm:pt>
    <dgm:pt modelId="{A9302B3E-3295-4ABC-BCA2-22CBB92C28AA}">
      <dgm:prSet phldrT="[besedilo]" custT="1"/>
      <dgm:spPr/>
      <dgm:t>
        <a:bodyPr/>
        <a:lstStyle/>
        <a:p>
          <a:r>
            <a:rPr lang="sl-SI" sz="2600" b="1" dirty="0">
              <a:latin typeface="Comic Sans MS" panose="030F0702030302020204" pitchFamily="66" charset="0"/>
            </a:rPr>
            <a:t>nevarnosti zaradi velike toplotne obremenitve</a:t>
          </a:r>
        </a:p>
      </dgm:t>
    </dgm:pt>
    <dgm:pt modelId="{2C8E54D4-532B-4ADB-9056-FB50D41604D6}" type="parTrans" cxnId="{5F94753F-BAA5-4855-BC24-461FB8CF3615}">
      <dgm:prSet/>
      <dgm:spPr/>
      <dgm:t>
        <a:bodyPr/>
        <a:lstStyle/>
        <a:p>
          <a:endParaRPr lang="sl-SI"/>
        </a:p>
      </dgm:t>
    </dgm:pt>
    <dgm:pt modelId="{DCDF43A7-0E33-4FDA-916A-868B69E4B692}" type="sibTrans" cxnId="{5F94753F-BAA5-4855-BC24-461FB8CF3615}">
      <dgm:prSet/>
      <dgm:spPr/>
      <dgm:t>
        <a:bodyPr/>
        <a:lstStyle/>
        <a:p>
          <a:endParaRPr lang="sl-SI"/>
        </a:p>
      </dgm:t>
    </dgm:pt>
    <dgm:pt modelId="{E5EC742C-69FC-4F46-98D9-D6A61B1F16BA}">
      <dgm:prSet phldrT="[besedilo]" custT="1"/>
      <dgm:spPr/>
      <dgm:t>
        <a:bodyPr/>
        <a:lstStyle/>
        <a:p>
          <a:r>
            <a:rPr lang="sl-SI" sz="2600" b="1">
              <a:latin typeface="Comic Sans MS" panose="030F0702030302020204" pitchFamily="66" charset="0"/>
            </a:rPr>
            <a:t>tveganja </a:t>
          </a:r>
          <a:r>
            <a:rPr lang="sl-SI" sz="2600" b="1" dirty="0">
              <a:latin typeface="Comic Sans MS" panose="030F0702030302020204" pitchFamily="66" charset="0"/>
            </a:rPr>
            <a:t>pri delu v mrazu</a:t>
          </a:r>
        </a:p>
      </dgm:t>
    </dgm:pt>
    <dgm:pt modelId="{7024E80C-BC10-4C6A-87DE-ECDE0D8E8ED1}" type="parTrans" cxnId="{52D23BDA-9BE8-4C41-8007-DD44F0D7D4AF}">
      <dgm:prSet/>
      <dgm:spPr/>
      <dgm:t>
        <a:bodyPr/>
        <a:lstStyle/>
        <a:p>
          <a:endParaRPr lang="sl-SI"/>
        </a:p>
      </dgm:t>
    </dgm:pt>
    <dgm:pt modelId="{25EB4B69-2823-490B-A6F0-FFF1878B942E}" type="sibTrans" cxnId="{52D23BDA-9BE8-4C41-8007-DD44F0D7D4AF}">
      <dgm:prSet/>
      <dgm:spPr/>
      <dgm:t>
        <a:bodyPr/>
        <a:lstStyle/>
        <a:p>
          <a:endParaRPr lang="sl-SI"/>
        </a:p>
      </dgm:t>
    </dgm:pt>
    <dgm:pt modelId="{77445E8F-6140-4A3E-999B-CF873771A6CB}" type="pres">
      <dgm:prSet presAssocID="{13338B45-99B5-41E1-A497-93D69A88F4C5}" presName="composite" presStyleCnt="0">
        <dgm:presLayoutVars>
          <dgm:chMax val="1"/>
          <dgm:dir/>
          <dgm:resizeHandles val="exact"/>
        </dgm:presLayoutVars>
      </dgm:prSet>
      <dgm:spPr/>
    </dgm:pt>
    <dgm:pt modelId="{3BAD7D80-975E-40FA-A0A1-B373321A5AE8}" type="pres">
      <dgm:prSet presAssocID="{7785013F-7518-4BF6-981F-99494814588C}" presName="roof" presStyleLbl="dkBgShp" presStyleIdx="0" presStyleCnt="2" custLinFactNeighborX="-5443" custLinFactNeighborY="-2695"/>
      <dgm:spPr/>
    </dgm:pt>
    <dgm:pt modelId="{88F96165-A305-45E5-ADF3-0CD19782B429}" type="pres">
      <dgm:prSet presAssocID="{7785013F-7518-4BF6-981F-99494814588C}" presName="pillars" presStyleCnt="0"/>
      <dgm:spPr/>
    </dgm:pt>
    <dgm:pt modelId="{17417ADB-0A30-4B34-97C2-06756A4B0048}" type="pres">
      <dgm:prSet presAssocID="{7785013F-7518-4BF6-981F-99494814588C}" presName="pillar1" presStyleLbl="node1" presStyleIdx="0" presStyleCnt="3" custScaleX="80380">
        <dgm:presLayoutVars>
          <dgm:bulletEnabled val="1"/>
        </dgm:presLayoutVars>
      </dgm:prSet>
      <dgm:spPr/>
    </dgm:pt>
    <dgm:pt modelId="{EF6D4F1C-4370-46F6-9C26-0A0B3F932DCC}" type="pres">
      <dgm:prSet presAssocID="{A9302B3E-3295-4ABC-BCA2-22CBB92C28AA}" presName="pillarX" presStyleLbl="node1" presStyleIdx="1" presStyleCnt="3" custScaleX="118491">
        <dgm:presLayoutVars>
          <dgm:bulletEnabled val="1"/>
        </dgm:presLayoutVars>
      </dgm:prSet>
      <dgm:spPr/>
    </dgm:pt>
    <dgm:pt modelId="{CAFB2E70-3CB0-4A22-83F1-4DBACB444681}" type="pres">
      <dgm:prSet presAssocID="{E5EC742C-69FC-4F46-98D9-D6A61B1F16BA}" presName="pillarX" presStyleLbl="node1" presStyleIdx="2" presStyleCnt="3">
        <dgm:presLayoutVars>
          <dgm:bulletEnabled val="1"/>
        </dgm:presLayoutVars>
      </dgm:prSet>
      <dgm:spPr/>
    </dgm:pt>
    <dgm:pt modelId="{58898508-1D84-4325-9D8A-597BEB4C9CC5}" type="pres">
      <dgm:prSet presAssocID="{7785013F-7518-4BF6-981F-99494814588C}" presName="base" presStyleLbl="dkBgShp" presStyleIdx="1" presStyleCnt="2"/>
      <dgm:spPr/>
    </dgm:pt>
  </dgm:ptLst>
  <dgm:cxnLst>
    <dgm:cxn modelId="{17E0E432-4E9A-4E88-AFB8-48E37B22BD1C}" type="presOf" srcId="{7785013F-7518-4BF6-981F-99494814588C}" destId="{3BAD7D80-975E-40FA-A0A1-B373321A5AE8}" srcOrd="0" destOrd="0" presId="urn:microsoft.com/office/officeart/2005/8/layout/hList3"/>
    <dgm:cxn modelId="{5F94753F-BAA5-4855-BC24-461FB8CF3615}" srcId="{7785013F-7518-4BF6-981F-99494814588C}" destId="{A9302B3E-3295-4ABC-BCA2-22CBB92C28AA}" srcOrd="1" destOrd="0" parTransId="{2C8E54D4-532B-4ADB-9056-FB50D41604D6}" sibTransId="{DCDF43A7-0E33-4FDA-916A-868B69E4B692}"/>
    <dgm:cxn modelId="{D8105976-9B92-4500-A238-327B53C6D347}" srcId="{7785013F-7518-4BF6-981F-99494814588C}" destId="{B887E918-BD4B-414E-8541-40A49EE6046E}" srcOrd="0" destOrd="0" parTransId="{763863D5-CD2A-4818-A885-16F92DE12463}" sibTransId="{FE4E62AD-2C7A-4B5F-8B5B-86E016C10EF7}"/>
    <dgm:cxn modelId="{C353667A-346C-4BD6-85C6-0E38DE0551F5}" type="presOf" srcId="{13338B45-99B5-41E1-A497-93D69A88F4C5}" destId="{77445E8F-6140-4A3E-999B-CF873771A6CB}" srcOrd="0" destOrd="0" presId="urn:microsoft.com/office/officeart/2005/8/layout/hList3"/>
    <dgm:cxn modelId="{B1E8F9AB-66EE-421C-9D90-8F1DC0A443B4}" type="presOf" srcId="{B887E918-BD4B-414E-8541-40A49EE6046E}" destId="{17417ADB-0A30-4B34-97C2-06756A4B0048}" srcOrd="0" destOrd="0" presId="urn:microsoft.com/office/officeart/2005/8/layout/hList3"/>
    <dgm:cxn modelId="{510126C2-884E-41D8-A4BD-1D1223DE6B9C}" type="presOf" srcId="{E5EC742C-69FC-4F46-98D9-D6A61B1F16BA}" destId="{CAFB2E70-3CB0-4A22-83F1-4DBACB444681}" srcOrd="0" destOrd="0" presId="urn:microsoft.com/office/officeart/2005/8/layout/hList3"/>
    <dgm:cxn modelId="{8281F9D7-7ACD-4E22-997B-E9534ECCD732}" type="presOf" srcId="{A9302B3E-3295-4ABC-BCA2-22CBB92C28AA}" destId="{EF6D4F1C-4370-46F6-9C26-0A0B3F932DCC}" srcOrd="0" destOrd="0" presId="urn:microsoft.com/office/officeart/2005/8/layout/hList3"/>
    <dgm:cxn modelId="{52D23BDA-9BE8-4C41-8007-DD44F0D7D4AF}" srcId="{7785013F-7518-4BF6-981F-99494814588C}" destId="{E5EC742C-69FC-4F46-98D9-D6A61B1F16BA}" srcOrd="2" destOrd="0" parTransId="{7024E80C-BC10-4C6A-87DE-ECDE0D8E8ED1}" sibTransId="{25EB4B69-2823-490B-A6F0-FFF1878B942E}"/>
    <dgm:cxn modelId="{595363E9-E120-4A2B-8C62-2A4BA8A6DEA9}" srcId="{13338B45-99B5-41E1-A497-93D69A88F4C5}" destId="{7785013F-7518-4BF6-981F-99494814588C}" srcOrd="0" destOrd="0" parTransId="{5E72E27A-E480-4DE4-81C2-93D53B37E301}" sibTransId="{EC74FFEA-8BBE-44BF-B875-4CEE6E57467C}"/>
    <dgm:cxn modelId="{7FADDDDA-65D2-4DCD-B09F-0DF26C77D210}" type="presParOf" srcId="{77445E8F-6140-4A3E-999B-CF873771A6CB}" destId="{3BAD7D80-975E-40FA-A0A1-B373321A5AE8}" srcOrd="0" destOrd="0" presId="urn:microsoft.com/office/officeart/2005/8/layout/hList3"/>
    <dgm:cxn modelId="{1423404C-8C88-40C2-AC79-17183F3D513A}" type="presParOf" srcId="{77445E8F-6140-4A3E-999B-CF873771A6CB}" destId="{88F96165-A305-45E5-ADF3-0CD19782B429}" srcOrd="1" destOrd="0" presId="urn:microsoft.com/office/officeart/2005/8/layout/hList3"/>
    <dgm:cxn modelId="{541A26F6-3711-4D31-9DD7-616451189778}" type="presParOf" srcId="{88F96165-A305-45E5-ADF3-0CD19782B429}" destId="{17417ADB-0A30-4B34-97C2-06756A4B0048}" srcOrd="0" destOrd="0" presId="urn:microsoft.com/office/officeart/2005/8/layout/hList3"/>
    <dgm:cxn modelId="{8614F836-7AB3-4351-89E7-0B03651E91C8}" type="presParOf" srcId="{88F96165-A305-45E5-ADF3-0CD19782B429}" destId="{EF6D4F1C-4370-46F6-9C26-0A0B3F932DCC}" srcOrd="1" destOrd="0" presId="urn:microsoft.com/office/officeart/2005/8/layout/hList3"/>
    <dgm:cxn modelId="{FAFAA2B7-DEDC-463F-B080-E411C0B64C49}" type="presParOf" srcId="{88F96165-A305-45E5-ADF3-0CD19782B429}" destId="{CAFB2E70-3CB0-4A22-83F1-4DBACB444681}" srcOrd="2" destOrd="0" presId="urn:microsoft.com/office/officeart/2005/8/layout/hList3"/>
    <dgm:cxn modelId="{D4C12442-38ED-474E-9D56-84DDD7BB2530}" type="presParOf" srcId="{77445E8F-6140-4A3E-999B-CF873771A6CB}" destId="{58898508-1D84-4325-9D8A-597BEB4C9CC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63ECC8E-4901-49B9-AA0B-ADEC4E5745C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sl-SI"/>
        </a:p>
      </dgm:t>
    </dgm:pt>
    <dgm:pt modelId="{4E731FBD-FB29-4155-AF1A-5EA92B04CD6B}">
      <dgm:prSet custT="1"/>
      <dgm:spPr>
        <a:solidFill>
          <a:srgbClr val="FFC000"/>
        </a:solidFill>
      </dgm:spPr>
      <dgm:t>
        <a:bodyPr/>
        <a:lstStyle/>
        <a:p>
          <a:pPr algn="ctr" rtl="0"/>
          <a:r>
            <a:rPr lang="sl-SI" sz="2300" b="1" dirty="0">
              <a:solidFill>
                <a:schemeClr val="tx1"/>
              </a:solidFill>
              <a:latin typeface="Comic Sans MS" panose="030F0702030302020204" pitchFamily="66" charset="0"/>
            </a:rPr>
            <a:t>Dozimeter (merilnik osebne izpostavljenosti zvoku)</a:t>
          </a:r>
          <a:endParaRPr lang="sl-SI" sz="2300" dirty="0">
            <a:solidFill>
              <a:schemeClr val="tx1"/>
            </a:solidFill>
            <a:latin typeface="Comic Sans MS" panose="030F0702030302020204" pitchFamily="66" charset="0"/>
          </a:endParaRPr>
        </a:p>
      </dgm:t>
    </dgm:pt>
    <dgm:pt modelId="{214E1884-8226-41A0-AE17-BBA751FB6D54}" type="parTrans" cxnId="{21CCFE3F-0E50-4C57-A0C6-607806BA5FC8}">
      <dgm:prSet/>
      <dgm:spPr/>
      <dgm:t>
        <a:bodyPr/>
        <a:lstStyle/>
        <a:p>
          <a:endParaRPr lang="sl-SI"/>
        </a:p>
      </dgm:t>
    </dgm:pt>
    <dgm:pt modelId="{C392339D-A23F-4C1C-BBD9-F5F29AC74372}" type="sibTrans" cxnId="{21CCFE3F-0E50-4C57-A0C6-607806BA5FC8}">
      <dgm:prSet/>
      <dgm:spPr/>
      <dgm:t>
        <a:bodyPr/>
        <a:lstStyle/>
        <a:p>
          <a:endParaRPr lang="sl-SI"/>
        </a:p>
      </dgm:t>
    </dgm:pt>
    <dgm:pt modelId="{E3467AFC-55EA-4D46-8725-62762E6FF051}">
      <dgm:prSet/>
      <dgm:spPr>
        <a:solidFill>
          <a:srgbClr val="FFFF99"/>
        </a:solidFill>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b="1" dirty="0">
              <a:solidFill>
                <a:srgbClr val="0000FF"/>
              </a:solidFill>
              <a:latin typeface="Comic Sans MS" panose="030F0702030302020204" pitchFamily="66" charset="0"/>
            </a:rPr>
            <a:t>Dozimetri se nosijo na </a:t>
          </a:r>
          <a:r>
            <a:rPr lang="sl-SI" b="1" dirty="0">
              <a:solidFill>
                <a:srgbClr val="0000FF"/>
              </a:solidFill>
              <a:latin typeface="Comic Sans MS" panose="030F0702030302020204" pitchFamily="66" charset="0"/>
            </a:rPr>
            <a:t>telesu. Uporabljajo se </a:t>
          </a:r>
          <a:r>
            <a:rPr lang="pl-PL" b="1" dirty="0">
              <a:solidFill>
                <a:srgbClr val="0000FF"/>
              </a:solidFill>
              <a:latin typeface="Comic Sans MS" panose="030F0702030302020204" pitchFamily="66" charset="0"/>
            </a:rPr>
            <a:t>samo tam, kjer </a:t>
          </a:r>
          <a:r>
            <a:rPr lang="sl-SI" b="1" dirty="0">
              <a:solidFill>
                <a:srgbClr val="0000FF"/>
              </a:solidFill>
              <a:latin typeface="Comic Sans MS" panose="030F0702030302020204" pitchFamily="66" charset="0"/>
            </a:rPr>
            <a:t>je dostop otežen ali </a:t>
          </a:r>
          <a:r>
            <a:rPr lang="pl-PL" b="1" dirty="0">
              <a:solidFill>
                <a:srgbClr val="0000FF"/>
              </a:solidFill>
              <a:latin typeface="Comic Sans MS" panose="030F0702030302020204" pitchFamily="66" charset="0"/>
            </a:rPr>
            <a:t>pa se delavec neprestano giblje.</a:t>
          </a:r>
          <a:endParaRPr lang="sl-SI" dirty="0">
            <a:solidFill>
              <a:srgbClr val="0000FF"/>
            </a:solidFill>
            <a:latin typeface="Comic Sans MS" panose="030F0702030302020204" pitchFamily="66" charset="0"/>
          </a:endParaRPr>
        </a:p>
      </dgm:t>
    </dgm:pt>
    <dgm:pt modelId="{CC824314-A3FA-4F3E-BED6-EAC583D03097}" type="parTrans" cxnId="{5D181409-8C45-47AD-819D-FF06005FB912}">
      <dgm:prSet/>
      <dgm:spPr/>
      <dgm:t>
        <a:bodyPr/>
        <a:lstStyle/>
        <a:p>
          <a:endParaRPr lang="sl-SI"/>
        </a:p>
      </dgm:t>
    </dgm:pt>
    <dgm:pt modelId="{34299A6F-1774-48CD-B6C6-38ECC8234403}" type="sibTrans" cxnId="{5D181409-8C45-47AD-819D-FF06005FB912}">
      <dgm:prSet/>
      <dgm:spPr/>
      <dgm:t>
        <a:bodyPr/>
        <a:lstStyle/>
        <a:p>
          <a:endParaRPr lang="sl-SI"/>
        </a:p>
      </dgm:t>
    </dgm:pt>
    <dgm:pt modelId="{4C8B7056-F22F-413D-8FBD-3AC60D54B853}">
      <dgm:prSet custT="1"/>
      <dgm:spPr>
        <a:solidFill>
          <a:schemeClr val="accent1"/>
        </a:solidFill>
      </dgm:spPr>
      <dgm:t>
        <a:bodyPr/>
        <a:lstStyle/>
        <a:p>
          <a:pPr algn="ctr" rtl="0"/>
          <a:r>
            <a:rPr lang="sl-SI" sz="2000" b="1" dirty="0">
              <a:solidFill>
                <a:schemeClr val="bg1"/>
              </a:solidFill>
              <a:latin typeface="Comic Sans MS" panose="030F0702030302020204" pitchFamily="66" charset="0"/>
            </a:rPr>
            <a:t>Dozimeter Foto c in z dovoljenjem Bruel &amp; Kjaer</a:t>
          </a:r>
          <a:endParaRPr lang="sl-SI" sz="2000" dirty="0">
            <a:solidFill>
              <a:schemeClr val="bg1"/>
            </a:solidFill>
            <a:latin typeface="Comic Sans MS" panose="030F0702030302020204" pitchFamily="66" charset="0"/>
          </a:endParaRPr>
        </a:p>
      </dgm:t>
    </dgm:pt>
    <dgm:pt modelId="{D7497A4F-2F74-4D72-8D08-21DF5C5F0F3D}" type="parTrans" cxnId="{9010AF35-C222-43A6-8CE8-81D1A33EAED6}">
      <dgm:prSet/>
      <dgm:spPr/>
      <dgm:t>
        <a:bodyPr/>
        <a:lstStyle/>
        <a:p>
          <a:endParaRPr lang="sl-SI"/>
        </a:p>
      </dgm:t>
    </dgm:pt>
    <dgm:pt modelId="{8F059886-2DEB-4B2D-96E1-1AB553472E77}" type="sibTrans" cxnId="{9010AF35-C222-43A6-8CE8-81D1A33EAED6}">
      <dgm:prSet/>
      <dgm:spPr/>
      <dgm:t>
        <a:bodyPr/>
        <a:lstStyle/>
        <a:p>
          <a:endParaRPr lang="sl-SI"/>
        </a:p>
      </dgm:t>
    </dgm:pt>
    <dgm:pt modelId="{830A66FF-8E93-4622-9D24-781A1BD66963}" type="pres">
      <dgm:prSet presAssocID="{C63ECC8E-4901-49B9-AA0B-ADEC4E5745C6}" presName="linear" presStyleCnt="0">
        <dgm:presLayoutVars>
          <dgm:animLvl val="lvl"/>
          <dgm:resizeHandles val="exact"/>
        </dgm:presLayoutVars>
      </dgm:prSet>
      <dgm:spPr/>
    </dgm:pt>
    <dgm:pt modelId="{FC926546-B4A3-4FDB-90B8-7CF537DA0A92}" type="pres">
      <dgm:prSet presAssocID="{4E731FBD-FB29-4155-AF1A-5EA92B04CD6B}" presName="parentText" presStyleLbl="node1" presStyleIdx="0" presStyleCnt="3" custScaleY="7725" custLinFactY="-11161" custLinFactNeighborX="782" custLinFactNeighborY="-100000">
        <dgm:presLayoutVars>
          <dgm:chMax val="0"/>
          <dgm:bulletEnabled val="1"/>
        </dgm:presLayoutVars>
      </dgm:prSet>
      <dgm:spPr/>
    </dgm:pt>
    <dgm:pt modelId="{3A01B233-C5EF-42B8-BCE0-CF8CEEBAD76D}" type="pres">
      <dgm:prSet presAssocID="{C392339D-A23F-4C1C-BBD9-F5F29AC74372}" presName="spacer" presStyleCnt="0"/>
      <dgm:spPr/>
    </dgm:pt>
    <dgm:pt modelId="{2657E56F-27A0-4C58-9723-A9256625498C}" type="pres">
      <dgm:prSet presAssocID="{E3467AFC-55EA-4D46-8725-62762E6FF051}" presName="parentText" presStyleLbl="node1" presStyleIdx="1" presStyleCnt="3" custScaleX="100000" custScaleY="14566" custLinFactY="-6171" custLinFactNeighborY="-100000">
        <dgm:presLayoutVars>
          <dgm:chMax val="0"/>
          <dgm:bulletEnabled val="1"/>
        </dgm:presLayoutVars>
      </dgm:prSet>
      <dgm:spPr/>
    </dgm:pt>
    <dgm:pt modelId="{17B8FFE6-C312-4E58-8A44-CAC5CC6737FC}" type="pres">
      <dgm:prSet presAssocID="{34299A6F-1774-48CD-B6C6-38ECC8234403}" presName="spacer" presStyleCnt="0"/>
      <dgm:spPr/>
    </dgm:pt>
    <dgm:pt modelId="{F60B9C78-82C8-4E37-B948-D8FAAB040A8D}" type="pres">
      <dgm:prSet presAssocID="{4C8B7056-F22F-413D-8FBD-3AC60D54B853}" presName="parentText" presStyleLbl="node1" presStyleIdx="2" presStyleCnt="3" custScaleY="7616" custLinFactY="5899" custLinFactNeighborY="100000">
        <dgm:presLayoutVars>
          <dgm:chMax val="0"/>
          <dgm:bulletEnabled val="1"/>
        </dgm:presLayoutVars>
      </dgm:prSet>
      <dgm:spPr/>
    </dgm:pt>
  </dgm:ptLst>
  <dgm:cxnLst>
    <dgm:cxn modelId="{5D181409-8C45-47AD-819D-FF06005FB912}" srcId="{C63ECC8E-4901-49B9-AA0B-ADEC4E5745C6}" destId="{E3467AFC-55EA-4D46-8725-62762E6FF051}" srcOrd="1" destOrd="0" parTransId="{CC824314-A3FA-4F3E-BED6-EAC583D03097}" sibTransId="{34299A6F-1774-48CD-B6C6-38ECC8234403}"/>
    <dgm:cxn modelId="{9010AF35-C222-43A6-8CE8-81D1A33EAED6}" srcId="{C63ECC8E-4901-49B9-AA0B-ADEC4E5745C6}" destId="{4C8B7056-F22F-413D-8FBD-3AC60D54B853}" srcOrd="2" destOrd="0" parTransId="{D7497A4F-2F74-4D72-8D08-21DF5C5F0F3D}" sibTransId="{8F059886-2DEB-4B2D-96E1-1AB553472E77}"/>
    <dgm:cxn modelId="{21CCFE3F-0E50-4C57-A0C6-607806BA5FC8}" srcId="{C63ECC8E-4901-49B9-AA0B-ADEC4E5745C6}" destId="{4E731FBD-FB29-4155-AF1A-5EA92B04CD6B}" srcOrd="0" destOrd="0" parTransId="{214E1884-8226-41A0-AE17-BBA751FB6D54}" sibTransId="{C392339D-A23F-4C1C-BBD9-F5F29AC74372}"/>
    <dgm:cxn modelId="{ED5F35CE-3A4B-49E1-8FC7-542C8B7355A9}" type="presOf" srcId="{4E731FBD-FB29-4155-AF1A-5EA92B04CD6B}" destId="{FC926546-B4A3-4FDB-90B8-7CF537DA0A92}" srcOrd="0" destOrd="0" presId="urn:microsoft.com/office/officeart/2005/8/layout/vList2"/>
    <dgm:cxn modelId="{277252CE-DCE4-4E3E-93AD-69FE1F39D8B5}" type="presOf" srcId="{C63ECC8E-4901-49B9-AA0B-ADEC4E5745C6}" destId="{830A66FF-8E93-4622-9D24-781A1BD66963}" srcOrd="0" destOrd="0" presId="urn:microsoft.com/office/officeart/2005/8/layout/vList2"/>
    <dgm:cxn modelId="{3F6737D6-5F95-4494-93BF-6B8CB48560F6}" type="presOf" srcId="{4C8B7056-F22F-413D-8FBD-3AC60D54B853}" destId="{F60B9C78-82C8-4E37-B948-D8FAAB040A8D}" srcOrd="0" destOrd="0" presId="urn:microsoft.com/office/officeart/2005/8/layout/vList2"/>
    <dgm:cxn modelId="{AE2B32F3-F8CE-4267-912C-22AE9D8E26CD}" type="presOf" srcId="{E3467AFC-55EA-4D46-8725-62762E6FF051}" destId="{2657E56F-27A0-4C58-9723-A9256625498C}" srcOrd="0" destOrd="0" presId="urn:microsoft.com/office/officeart/2005/8/layout/vList2"/>
    <dgm:cxn modelId="{26529958-B736-49A5-998D-2E45477C9024}" type="presParOf" srcId="{830A66FF-8E93-4622-9D24-781A1BD66963}" destId="{FC926546-B4A3-4FDB-90B8-7CF537DA0A92}" srcOrd="0" destOrd="0" presId="urn:microsoft.com/office/officeart/2005/8/layout/vList2"/>
    <dgm:cxn modelId="{CFC7CD9F-9055-4E45-AAD4-E491D0AC7005}" type="presParOf" srcId="{830A66FF-8E93-4622-9D24-781A1BD66963}" destId="{3A01B233-C5EF-42B8-BCE0-CF8CEEBAD76D}" srcOrd="1" destOrd="0" presId="urn:microsoft.com/office/officeart/2005/8/layout/vList2"/>
    <dgm:cxn modelId="{38EA6C10-06B9-473B-B463-F7589EE98DD1}" type="presParOf" srcId="{830A66FF-8E93-4622-9D24-781A1BD66963}" destId="{2657E56F-27A0-4C58-9723-A9256625498C}" srcOrd="2" destOrd="0" presId="urn:microsoft.com/office/officeart/2005/8/layout/vList2"/>
    <dgm:cxn modelId="{E0A60629-F88A-499F-8625-3284DF5DDB24}" type="presParOf" srcId="{830A66FF-8E93-4622-9D24-781A1BD66963}" destId="{17B8FFE6-C312-4E58-8A44-CAC5CC6737FC}" srcOrd="3" destOrd="0" presId="urn:microsoft.com/office/officeart/2005/8/layout/vList2"/>
    <dgm:cxn modelId="{22B0560C-4B6D-4FBC-AAE0-CA0B88F79FE8}" type="presParOf" srcId="{830A66FF-8E93-4622-9D24-781A1BD66963}" destId="{F60B9C78-82C8-4E37-B948-D8FAAB040A8D}"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8D99CF7-7FC6-4BE3-9644-90ACF44157E1}" type="doc">
      <dgm:prSet loTypeId="urn:microsoft.com/office/officeart/2005/8/layout/process4" loCatId="list" qsTypeId="urn:microsoft.com/office/officeart/2005/8/quickstyle/simple3" qsCatId="simple" csTypeId="urn:microsoft.com/office/officeart/2005/8/colors/colorful5" csCatId="colorful" phldr="1"/>
      <dgm:spPr>
        <a:scene3d>
          <a:camera prst="orthographicFront">
            <a:rot lat="0" lon="0" rev="0"/>
          </a:camera>
          <a:lightRig rig="balanced" dir="t">
            <a:rot lat="0" lon="0" rev="8700000"/>
          </a:lightRig>
        </a:scene3d>
      </dgm:spPr>
      <dgm:t>
        <a:bodyPr/>
        <a:lstStyle/>
        <a:p>
          <a:endParaRPr lang="sl-SI"/>
        </a:p>
      </dgm:t>
    </dgm:pt>
    <dgm:pt modelId="{E3A899C8-C61A-41ED-8602-A5A84E04660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sl-SI" sz="2000" b="1" dirty="0">
              <a:solidFill>
                <a:srgbClr val="0000FF"/>
              </a:solidFill>
              <a:latin typeface="Comic Sans MS" panose="030F0702030302020204" pitchFamily="66" charset="0"/>
            </a:rPr>
            <a:t>Prvi korak: odstranitev nevarnosti. </a:t>
          </a:r>
        </a:p>
        <a:p>
          <a:pPr algn="ctr" rtl="0"/>
          <a:r>
            <a:rPr lang="sl-SI" sz="2000" b="1" dirty="0">
              <a:latin typeface="Comic Sans MS" panose="030F0702030302020204" pitchFamily="66" charset="0"/>
            </a:rPr>
            <a:t>Zmanjšati emisije in sevanje hrupa v prostor in okolico.</a:t>
          </a:r>
          <a:endParaRPr lang="sl-SI" sz="2000" dirty="0">
            <a:latin typeface="Comic Sans MS" panose="030F0702030302020204" pitchFamily="66" charset="0"/>
          </a:endParaRPr>
        </a:p>
      </dgm:t>
    </dgm:pt>
    <dgm:pt modelId="{56FCAEDF-3D49-4B5A-B415-B34F3FFD93C1}" type="parTrans" cxnId="{B67213AA-9707-46D5-B678-B5D65CD0C2C7}">
      <dgm:prSet/>
      <dgm:spPr/>
      <dgm:t>
        <a:bodyPr/>
        <a:lstStyle/>
        <a:p>
          <a:endParaRPr lang="sl-SI" sz="1600">
            <a:latin typeface="Comic Sans MS" panose="030F0702030302020204" pitchFamily="66" charset="0"/>
          </a:endParaRPr>
        </a:p>
      </dgm:t>
    </dgm:pt>
    <dgm:pt modelId="{06BDD012-D3C1-49AB-B4B3-E62A5E5A228F}" type="sibTrans" cxnId="{B67213AA-9707-46D5-B678-B5D65CD0C2C7}">
      <dgm:prSet/>
      <dgm:spPr/>
      <dgm:t>
        <a:bodyPr/>
        <a:lstStyle/>
        <a:p>
          <a:endParaRPr lang="sl-SI" sz="1600">
            <a:latin typeface="Comic Sans MS" panose="030F0702030302020204" pitchFamily="66" charset="0"/>
          </a:endParaRPr>
        </a:p>
      </dgm:t>
    </dgm:pt>
    <dgm:pt modelId="{84D170B6-5653-4B93-AAC1-4877450FEAB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sl-SI" sz="2000" b="1" dirty="0">
              <a:solidFill>
                <a:srgbClr val="0000FF"/>
              </a:solidFill>
              <a:latin typeface="Comic Sans MS" panose="030F0702030302020204" pitchFamily="66" charset="0"/>
            </a:rPr>
            <a:t>Drugi korak: izoliranje nevarnosti. </a:t>
          </a:r>
        </a:p>
        <a:p>
          <a:pPr algn="just" rtl="0"/>
          <a:r>
            <a:rPr lang="sl-SI" sz="2000" b="1" dirty="0">
              <a:latin typeface="Comic Sans MS" panose="030F0702030302020204" pitchFamily="66" charset="0"/>
            </a:rPr>
            <a:t>Dušenje pri viru ali omejitev </a:t>
          </a:r>
          <a:r>
            <a:rPr lang="sl-SI" sz="2000" b="1" dirty="0" err="1">
              <a:latin typeface="Comic Sans MS" panose="030F0702030302020204" pitchFamily="66" charset="0"/>
            </a:rPr>
            <a:t>širenja</a:t>
          </a:r>
          <a:r>
            <a:rPr lang="sl-SI" sz="2000" b="1" dirty="0">
              <a:latin typeface="Comic Sans MS" panose="030F0702030302020204" pitchFamily="66" charset="0"/>
            </a:rPr>
            <a:t> (npr. ohišje, pregrade…)</a:t>
          </a:r>
          <a:r>
            <a:rPr lang="pl-PL" sz="2000" b="1" dirty="0">
              <a:latin typeface="Comic Sans MS" panose="030F0702030302020204" pitchFamily="66" charset="0"/>
            </a:rPr>
            <a:t> </a:t>
          </a:r>
          <a:endParaRPr lang="sl-SI" sz="2000" dirty="0">
            <a:latin typeface="Comic Sans MS" panose="030F0702030302020204" pitchFamily="66" charset="0"/>
          </a:endParaRPr>
        </a:p>
      </dgm:t>
    </dgm:pt>
    <dgm:pt modelId="{BED7A3C3-5485-4241-9F37-C5A0F09AF3FD}" type="parTrans" cxnId="{22FC4C70-B5FB-48D6-99B1-13F90B95F7CC}">
      <dgm:prSet/>
      <dgm:spPr/>
      <dgm:t>
        <a:bodyPr/>
        <a:lstStyle/>
        <a:p>
          <a:endParaRPr lang="sl-SI" sz="1600">
            <a:latin typeface="Comic Sans MS" panose="030F0702030302020204" pitchFamily="66" charset="0"/>
          </a:endParaRPr>
        </a:p>
      </dgm:t>
    </dgm:pt>
    <dgm:pt modelId="{455C5812-CD8A-4213-ABF4-DF02C4A43D8D}" type="sibTrans" cxnId="{22FC4C70-B5FB-48D6-99B1-13F90B95F7CC}">
      <dgm:prSet/>
      <dgm:spPr/>
      <dgm:t>
        <a:bodyPr/>
        <a:lstStyle/>
        <a:p>
          <a:endParaRPr lang="sl-SI" sz="1600">
            <a:latin typeface="Comic Sans MS" panose="030F0702030302020204" pitchFamily="66" charset="0"/>
          </a:endParaRPr>
        </a:p>
      </dgm:t>
    </dgm:pt>
    <dgm:pt modelId="{3CBDE9FD-95AB-4140-A7E2-68A11EABA62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sl-SI" sz="2000" b="1" dirty="0">
              <a:solidFill>
                <a:srgbClr val="0000FF"/>
              </a:solidFill>
              <a:latin typeface="Comic Sans MS" panose="030F0702030302020204" pitchFamily="66" charset="0"/>
            </a:rPr>
            <a:t>Tretji korak: organizacijski ukrepi. </a:t>
          </a:r>
        </a:p>
        <a:p>
          <a:pPr algn="just" rtl="0"/>
          <a:r>
            <a:rPr lang="sl-SI" sz="2000" b="1" dirty="0">
              <a:latin typeface="Comic Sans MS" panose="030F0702030302020204" pitchFamily="66" charset="0"/>
            </a:rPr>
            <a:t>Zmanjšanje časa izpostavljenosti, rotacije, razporeditev dela</a:t>
          </a:r>
        </a:p>
      </dgm:t>
    </dgm:pt>
    <dgm:pt modelId="{575B44FA-6E24-49BC-A97D-3C28796A454A}" type="parTrans" cxnId="{8DBD60C0-99BD-4FAB-9942-01164D464156}">
      <dgm:prSet/>
      <dgm:spPr/>
      <dgm:t>
        <a:bodyPr/>
        <a:lstStyle/>
        <a:p>
          <a:endParaRPr lang="sl-SI" sz="1600">
            <a:latin typeface="Comic Sans MS" panose="030F0702030302020204" pitchFamily="66" charset="0"/>
          </a:endParaRPr>
        </a:p>
      </dgm:t>
    </dgm:pt>
    <dgm:pt modelId="{C4F6D7DA-E2AC-43BF-9093-DCDC8348C1AD}" type="sibTrans" cxnId="{8DBD60C0-99BD-4FAB-9942-01164D464156}">
      <dgm:prSet/>
      <dgm:spPr/>
      <dgm:t>
        <a:bodyPr/>
        <a:lstStyle/>
        <a:p>
          <a:endParaRPr lang="sl-SI" sz="1600">
            <a:latin typeface="Comic Sans MS" panose="030F0702030302020204" pitchFamily="66" charset="0"/>
          </a:endParaRPr>
        </a:p>
      </dgm:t>
    </dgm:pt>
    <dgm:pt modelId="{1682B668-F91F-4E63-B398-7D9F40E685B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sl-SI" sz="2000" b="1" dirty="0">
              <a:solidFill>
                <a:srgbClr val="0000FF"/>
              </a:solidFill>
              <a:latin typeface="Comic Sans MS" panose="030F0702030302020204" pitchFamily="66" charset="0"/>
            </a:rPr>
            <a:t>Četrti korak: OVO (osebna varovalna oprema).</a:t>
          </a:r>
        </a:p>
        <a:p>
          <a:pPr algn="just" rtl="0"/>
          <a:r>
            <a:rPr lang="sl-SI" sz="2000" b="1" dirty="0">
              <a:latin typeface="Comic Sans MS" panose="030F0702030302020204" pitchFamily="66" charset="0"/>
            </a:rPr>
            <a:t>Če prejšnji ukrepi niso izvedljivi ali niso dovolj učinkoviti (čepi /naušniki).</a:t>
          </a:r>
          <a:endParaRPr lang="sl-SI" sz="2000" dirty="0">
            <a:latin typeface="Comic Sans MS" panose="030F0702030302020204" pitchFamily="66" charset="0"/>
          </a:endParaRPr>
        </a:p>
      </dgm:t>
    </dgm:pt>
    <dgm:pt modelId="{A6AA6A9F-2CEF-4E6E-B58E-2DA447A056DF}" type="parTrans" cxnId="{7F047187-F886-4966-A675-7E4F442C859E}">
      <dgm:prSet/>
      <dgm:spPr/>
      <dgm:t>
        <a:bodyPr/>
        <a:lstStyle/>
        <a:p>
          <a:endParaRPr lang="sl-SI" sz="1600">
            <a:latin typeface="Comic Sans MS" panose="030F0702030302020204" pitchFamily="66" charset="0"/>
          </a:endParaRPr>
        </a:p>
      </dgm:t>
    </dgm:pt>
    <dgm:pt modelId="{AA4B28E3-CEC0-4F57-A079-CD3376C62DA7}" type="sibTrans" cxnId="{7F047187-F886-4966-A675-7E4F442C859E}">
      <dgm:prSet/>
      <dgm:spPr/>
      <dgm:t>
        <a:bodyPr/>
        <a:lstStyle/>
        <a:p>
          <a:endParaRPr lang="sl-SI" sz="1600">
            <a:latin typeface="Comic Sans MS" panose="030F0702030302020204" pitchFamily="66" charset="0"/>
          </a:endParaRPr>
        </a:p>
      </dgm:t>
    </dgm:pt>
    <dgm:pt modelId="{B3C8434D-EAAD-4722-8874-B96EEFF8FE41}" type="pres">
      <dgm:prSet presAssocID="{B8D99CF7-7FC6-4BE3-9644-90ACF44157E1}" presName="Name0" presStyleCnt="0">
        <dgm:presLayoutVars>
          <dgm:dir/>
          <dgm:animLvl val="lvl"/>
          <dgm:resizeHandles val="exact"/>
        </dgm:presLayoutVars>
      </dgm:prSet>
      <dgm:spPr/>
    </dgm:pt>
    <dgm:pt modelId="{3ECA7911-14EE-4078-B005-4A5227F1C2D1}" type="pres">
      <dgm:prSet presAssocID="{1682B668-F91F-4E63-B398-7D9F40E685BB}" presName="boxAndChildre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3DDAF7F-9275-4233-936C-AEC002F794CF}" type="pres">
      <dgm:prSet presAssocID="{1682B668-F91F-4E63-B398-7D9F40E685BB}" presName="parentTextBox" presStyleLbl="node1" presStyleIdx="0" presStyleCnt="4" custScaleY="56063"/>
      <dgm:spPr/>
    </dgm:pt>
    <dgm:pt modelId="{CBF54147-D030-47E4-AC22-A0E8F84B1113}" type="pres">
      <dgm:prSet presAssocID="{C4F6D7DA-E2AC-43BF-9093-DCDC8348C1AD}"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94B8A0A-FBE3-42D2-B168-C82E508A6B52}" type="pres">
      <dgm:prSet presAssocID="{3CBDE9FD-95AB-4140-A7E2-68A11EABA628}" presName="arrowAndChildre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193FE23-0A8E-42BA-BD40-9D638B8A9E18}" type="pres">
      <dgm:prSet presAssocID="{3CBDE9FD-95AB-4140-A7E2-68A11EABA628}" presName="parentTextArrow" presStyleLbl="node1" presStyleIdx="1" presStyleCnt="4" custScaleY="39271" custLinFactNeighborX="-1515" custLinFactNeighborY="-388"/>
      <dgm:spPr/>
    </dgm:pt>
    <dgm:pt modelId="{5B8C786D-D29D-4BDE-9031-655A3125DC82}" type="pres">
      <dgm:prSet presAssocID="{455C5812-CD8A-4213-ABF4-DF02C4A43D8D}"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1E81035-918F-4D63-9211-4E3FE8F48E60}" type="pres">
      <dgm:prSet presAssocID="{84D170B6-5653-4B93-AAC1-4877450FEABC}" presName="arrowAndChildre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8404C14-6148-48F7-97D4-16B242F31D7B}" type="pres">
      <dgm:prSet presAssocID="{84D170B6-5653-4B93-AAC1-4877450FEABC}" presName="parentTextArrow" presStyleLbl="node1" presStyleIdx="2" presStyleCnt="4" custScaleY="42271"/>
      <dgm:spPr/>
    </dgm:pt>
    <dgm:pt modelId="{0E8D1F60-623B-4981-BEBB-E97E3484083C}" type="pres">
      <dgm:prSet presAssocID="{06BDD012-D3C1-49AB-B4B3-E62A5E5A228F}"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9E35CEC-19F7-40B0-BE2B-853F2E9F73A8}" type="pres">
      <dgm:prSet presAssocID="{E3A899C8-C61A-41ED-8602-A5A84E046608}" presName="arrowAndChildre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2EEE3DF-F882-44CA-8063-065B8B597C2A}" type="pres">
      <dgm:prSet presAssocID="{E3A899C8-C61A-41ED-8602-A5A84E046608}" presName="parentTextArrow" presStyleLbl="node1" presStyleIdx="3" presStyleCnt="4" custScaleY="41121"/>
      <dgm:spPr/>
    </dgm:pt>
  </dgm:ptLst>
  <dgm:cxnLst>
    <dgm:cxn modelId="{11A34D42-7799-4841-A653-D04460216DD0}" type="presOf" srcId="{84D170B6-5653-4B93-AAC1-4877450FEABC}" destId="{C8404C14-6148-48F7-97D4-16B242F31D7B}" srcOrd="0" destOrd="0" presId="urn:microsoft.com/office/officeart/2005/8/layout/process4"/>
    <dgm:cxn modelId="{22FC4C70-B5FB-48D6-99B1-13F90B95F7CC}" srcId="{B8D99CF7-7FC6-4BE3-9644-90ACF44157E1}" destId="{84D170B6-5653-4B93-AAC1-4877450FEABC}" srcOrd="1" destOrd="0" parTransId="{BED7A3C3-5485-4241-9F37-C5A0F09AF3FD}" sibTransId="{455C5812-CD8A-4213-ABF4-DF02C4A43D8D}"/>
    <dgm:cxn modelId="{AD6B9178-FF31-4791-8F94-3EEF465411D1}" type="presOf" srcId="{1682B668-F91F-4E63-B398-7D9F40E685BB}" destId="{C3DDAF7F-9275-4233-936C-AEC002F794CF}" srcOrd="0" destOrd="0" presId="urn:microsoft.com/office/officeart/2005/8/layout/process4"/>
    <dgm:cxn modelId="{7F047187-F886-4966-A675-7E4F442C859E}" srcId="{B8D99CF7-7FC6-4BE3-9644-90ACF44157E1}" destId="{1682B668-F91F-4E63-B398-7D9F40E685BB}" srcOrd="3" destOrd="0" parTransId="{A6AA6A9F-2CEF-4E6E-B58E-2DA447A056DF}" sibTransId="{AA4B28E3-CEC0-4F57-A079-CD3376C62DA7}"/>
    <dgm:cxn modelId="{B67213AA-9707-46D5-B678-B5D65CD0C2C7}" srcId="{B8D99CF7-7FC6-4BE3-9644-90ACF44157E1}" destId="{E3A899C8-C61A-41ED-8602-A5A84E046608}" srcOrd="0" destOrd="0" parTransId="{56FCAEDF-3D49-4B5A-B415-B34F3FFD93C1}" sibTransId="{06BDD012-D3C1-49AB-B4B3-E62A5E5A228F}"/>
    <dgm:cxn modelId="{8DBD60C0-99BD-4FAB-9942-01164D464156}" srcId="{B8D99CF7-7FC6-4BE3-9644-90ACF44157E1}" destId="{3CBDE9FD-95AB-4140-A7E2-68A11EABA628}" srcOrd="2" destOrd="0" parTransId="{575B44FA-6E24-49BC-A97D-3C28796A454A}" sibTransId="{C4F6D7DA-E2AC-43BF-9093-DCDC8348C1AD}"/>
    <dgm:cxn modelId="{2ADAA1DB-663F-4CD2-8840-915BB1A42E9F}" type="presOf" srcId="{3CBDE9FD-95AB-4140-A7E2-68A11EABA628}" destId="{7193FE23-0A8E-42BA-BD40-9D638B8A9E18}" srcOrd="0" destOrd="0" presId="urn:microsoft.com/office/officeart/2005/8/layout/process4"/>
    <dgm:cxn modelId="{C7C939E0-FC87-4856-9D77-719F542BCD75}" type="presOf" srcId="{E3A899C8-C61A-41ED-8602-A5A84E046608}" destId="{B2EEE3DF-F882-44CA-8063-065B8B597C2A}" srcOrd="0" destOrd="0" presId="urn:microsoft.com/office/officeart/2005/8/layout/process4"/>
    <dgm:cxn modelId="{E1FDD4E6-1E4A-4E94-93E4-61B5906054CA}" type="presOf" srcId="{B8D99CF7-7FC6-4BE3-9644-90ACF44157E1}" destId="{B3C8434D-EAAD-4722-8874-B96EEFF8FE41}" srcOrd="0" destOrd="0" presId="urn:microsoft.com/office/officeart/2005/8/layout/process4"/>
    <dgm:cxn modelId="{103CD853-9B29-4FB0-A657-22F2A0275A95}" type="presParOf" srcId="{B3C8434D-EAAD-4722-8874-B96EEFF8FE41}" destId="{3ECA7911-14EE-4078-B005-4A5227F1C2D1}" srcOrd="0" destOrd="0" presId="urn:microsoft.com/office/officeart/2005/8/layout/process4"/>
    <dgm:cxn modelId="{A44EA273-5DFE-4933-AF76-316C3BEE99CF}" type="presParOf" srcId="{3ECA7911-14EE-4078-B005-4A5227F1C2D1}" destId="{C3DDAF7F-9275-4233-936C-AEC002F794CF}" srcOrd="0" destOrd="0" presId="urn:microsoft.com/office/officeart/2005/8/layout/process4"/>
    <dgm:cxn modelId="{E58DF0B3-AF00-48DA-B571-F1399E4033EA}" type="presParOf" srcId="{B3C8434D-EAAD-4722-8874-B96EEFF8FE41}" destId="{CBF54147-D030-47E4-AC22-A0E8F84B1113}" srcOrd="1" destOrd="0" presId="urn:microsoft.com/office/officeart/2005/8/layout/process4"/>
    <dgm:cxn modelId="{E83A383F-A0F1-4F13-8C93-F825F04F230C}" type="presParOf" srcId="{B3C8434D-EAAD-4722-8874-B96EEFF8FE41}" destId="{E94B8A0A-FBE3-42D2-B168-C82E508A6B52}" srcOrd="2" destOrd="0" presId="urn:microsoft.com/office/officeart/2005/8/layout/process4"/>
    <dgm:cxn modelId="{42B2FC6C-D2C9-4EE5-93B5-323712188A9A}" type="presParOf" srcId="{E94B8A0A-FBE3-42D2-B168-C82E508A6B52}" destId="{7193FE23-0A8E-42BA-BD40-9D638B8A9E18}" srcOrd="0" destOrd="0" presId="urn:microsoft.com/office/officeart/2005/8/layout/process4"/>
    <dgm:cxn modelId="{AA3FB879-0873-41C2-8D1D-A6EDA6289375}" type="presParOf" srcId="{B3C8434D-EAAD-4722-8874-B96EEFF8FE41}" destId="{5B8C786D-D29D-4BDE-9031-655A3125DC82}" srcOrd="3" destOrd="0" presId="urn:microsoft.com/office/officeart/2005/8/layout/process4"/>
    <dgm:cxn modelId="{7A347D9D-C001-41A7-B895-C54AA60C0836}" type="presParOf" srcId="{B3C8434D-EAAD-4722-8874-B96EEFF8FE41}" destId="{C1E81035-918F-4D63-9211-4E3FE8F48E60}" srcOrd="4" destOrd="0" presId="urn:microsoft.com/office/officeart/2005/8/layout/process4"/>
    <dgm:cxn modelId="{E2983BE1-FAD3-469E-B6C3-846A962B490C}" type="presParOf" srcId="{C1E81035-918F-4D63-9211-4E3FE8F48E60}" destId="{C8404C14-6148-48F7-97D4-16B242F31D7B}" srcOrd="0" destOrd="0" presId="urn:microsoft.com/office/officeart/2005/8/layout/process4"/>
    <dgm:cxn modelId="{4AD557A9-4609-4E47-A118-2AA3A3C76116}" type="presParOf" srcId="{B3C8434D-EAAD-4722-8874-B96EEFF8FE41}" destId="{0E8D1F60-623B-4981-BEBB-E97E3484083C}" srcOrd="5" destOrd="0" presId="urn:microsoft.com/office/officeart/2005/8/layout/process4"/>
    <dgm:cxn modelId="{CD63A8BD-EE17-47AC-8C78-CBB14BFD70EA}" type="presParOf" srcId="{B3C8434D-EAAD-4722-8874-B96EEFF8FE41}" destId="{B9E35CEC-19F7-40B0-BE2B-853F2E9F73A8}" srcOrd="6" destOrd="0" presId="urn:microsoft.com/office/officeart/2005/8/layout/process4"/>
    <dgm:cxn modelId="{045A200D-FBBB-472A-85DD-207643BFEE1E}" type="presParOf" srcId="{B9E35CEC-19F7-40B0-BE2B-853F2E9F73A8}" destId="{B2EEE3DF-F882-44CA-8063-065B8B597C2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92786F1-F1E4-484A-BB32-5B460A98FB0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sl-SI"/>
        </a:p>
      </dgm:t>
    </dgm:pt>
    <dgm:pt modelId="{BCDC008B-0113-430F-9C87-01B831A1C681}">
      <dgm:prSet phldrT="[Text]" custT="1"/>
      <dgm:spPr>
        <a:xfrm rot="5400000">
          <a:off x="-195634" y="230469"/>
          <a:ext cx="1304232" cy="912962"/>
        </a:xfrm>
        <a:prstGeom prst="chevron">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r>
            <a:rPr lang="sl-SI" sz="1800" dirty="0">
              <a:solidFill>
                <a:sysClr val="window" lastClr="FFFFFF"/>
              </a:solidFill>
              <a:latin typeface="Calibri"/>
              <a:ea typeface="+mn-ea"/>
              <a:cs typeface="+mn-cs"/>
            </a:rPr>
            <a:t>1 korak</a:t>
          </a:r>
        </a:p>
      </dgm:t>
    </dgm:pt>
    <dgm:pt modelId="{F269CEFF-5D02-48E2-A86E-B233C4304170}" type="parTrans" cxnId="{44D4D3B3-2192-4CA1-AC40-B94CD0C51061}">
      <dgm:prSet/>
      <dgm:spPr/>
      <dgm:t>
        <a:bodyPr/>
        <a:lstStyle/>
        <a:p>
          <a:endParaRPr lang="sl-SI"/>
        </a:p>
      </dgm:t>
    </dgm:pt>
    <dgm:pt modelId="{32C809D2-3EC0-4657-A533-D8527D2EDFBC}" type="sibTrans" cxnId="{44D4D3B3-2192-4CA1-AC40-B94CD0C51061}">
      <dgm:prSet/>
      <dgm:spPr/>
      <dgm:t>
        <a:bodyPr/>
        <a:lstStyle/>
        <a:p>
          <a:endParaRPr lang="sl-SI"/>
        </a:p>
      </dgm:t>
    </dgm:pt>
    <dgm:pt modelId="{E1FD24E0-F4C4-45B5-96CB-22E8B1A933AE}">
      <dgm:prSet phldrT="[Text]" custT="1"/>
      <dgm:spPr>
        <a:xfrm rot="5400000">
          <a:off x="3235863" y="-2288065"/>
          <a:ext cx="847751" cy="5493552"/>
        </a:xfrm>
        <a:prstGeom prst="round2Same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r>
            <a:rPr lang="sl-SI" sz="1800" b="1" dirty="0">
              <a:solidFill>
                <a:srgbClr val="0000FF"/>
              </a:solidFill>
              <a:latin typeface="Comic Sans MS" panose="030F0702030302020204" pitchFamily="66" charset="0"/>
              <a:ea typeface="+mn-ea"/>
              <a:cs typeface="+mn-cs"/>
            </a:rPr>
            <a:t>identifikacija kemikalij, njihova klasifikacija glede na tveganje za zdravje, fizikalno tveganje in tveganje za okolje; priprava nalepk in varnostnih listov.</a:t>
          </a:r>
        </a:p>
      </dgm:t>
    </dgm:pt>
    <dgm:pt modelId="{65E62DAE-9AF5-4EBD-83E1-4F62BE20834C}" type="parTrans" cxnId="{7C5194AB-8734-4B94-ABD8-7EE976CF8350}">
      <dgm:prSet/>
      <dgm:spPr/>
      <dgm:t>
        <a:bodyPr/>
        <a:lstStyle/>
        <a:p>
          <a:endParaRPr lang="sl-SI"/>
        </a:p>
      </dgm:t>
    </dgm:pt>
    <dgm:pt modelId="{FF2653B1-9AFB-4960-A427-4647C492D97E}" type="sibTrans" cxnId="{7C5194AB-8734-4B94-ABD8-7EE976CF8350}">
      <dgm:prSet/>
      <dgm:spPr/>
      <dgm:t>
        <a:bodyPr/>
        <a:lstStyle/>
        <a:p>
          <a:endParaRPr lang="sl-SI"/>
        </a:p>
      </dgm:t>
    </dgm:pt>
    <dgm:pt modelId="{4D462665-A021-485B-9592-5845D49ED925}">
      <dgm:prSet phldrT="[Text]" custT="1"/>
      <dgm:spPr>
        <a:xfrm rot="5400000">
          <a:off x="-195634" y="1273077"/>
          <a:ext cx="1304232" cy="912962"/>
        </a:xfrm>
        <a:prstGeom prst="chevron">
          <a:avLst/>
        </a:prstGeom>
        <a:solidFill>
          <a:srgbClr val="4BACC6">
            <a:hueOff val="-4966938"/>
            <a:satOff val="19906"/>
            <a:lumOff val="4314"/>
            <a:alphaOff val="0"/>
          </a:srgbClr>
        </a:solidFill>
        <a:ln w="25400" cap="flat" cmpd="sng" algn="ctr">
          <a:solidFill>
            <a:srgbClr val="4BACC6">
              <a:hueOff val="-4966938"/>
              <a:satOff val="19906"/>
              <a:lumOff val="4314"/>
              <a:alphaOff val="0"/>
            </a:srgbClr>
          </a:solidFill>
          <a:prstDash val="solid"/>
        </a:ln>
        <a:effectLst/>
      </dgm:spPr>
      <dgm:t>
        <a:bodyPr/>
        <a:lstStyle/>
        <a:p>
          <a:r>
            <a:rPr lang="sl-SI" sz="1800" dirty="0">
              <a:solidFill>
                <a:sysClr val="window" lastClr="FFFFFF"/>
              </a:solidFill>
              <a:latin typeface="Calibri"/>
              <a:ea typeface="+mn-ea"/>
              <a:cs typeface="+mn-cs"/>
            </a:rPr>
            <a:t>2 korak</a:t>
          </a:r>
        </a:p>
      </dgm:t>
    </dgm:pt>
    <dgm:pt modelId="{1039CB0E-A958-4554-95A9-33713034FC00}" type="parTrans" cxnId="{5BC4AE1E-1070-4690-8137-E20513E8441B}">
      <dgm:prSet/>
      <dgm:spPr/>
      <dgm:t>
        <a:bodyPr/>
        <a:lstStyle/>
        <a:p>
          <a:endParaRPr lang="sl-SI"/>
        </a:p>
      </dgm:t>
    </dgm:pt>
    <dgm:pt modelId="{ACCF8FAD-73D4-40CD-90F9-89755A54C462}" type="sibTrans" cxnId="{5BC4AE1E-1070-4690-8137-E20513E8441B}">
      <dgm:prSet/>
      <dgm:spPr/>
      <dgm:t>
        <a:bodyPr/>
        <a:lstStyle/>
        <a:p>
          <a:endParaRPr lang="sl-SI"/>
        </a:p>
      </dgm:t>
    </dgm:pt>
    <dgm:pt modelId="{D1464D70-E6A1-43BA-B77C-D3B5383A5F12}">
      <dgm:prSet phldrT="[Text]" custT="1"/>
      <dgm:spPr>
        <a:xfrm rot="5400000">
          <a:off x="2945991" y="-958693"/>
          <a:ext cx="1427494" cy="5493552"/>
        </a:xfrm>
        <a:prstGeom prst="round2SameRect">
          <a:avLst/>
        </a:prstGeom>
        <a:solidFill>
          <a:sysClr val="window" lastClr="FFFFFF">
            <a:alpha val="90000"/>
            <a:hueOff val="0"/>
            <a:satOff val="0"/>
            <a:lumOff val="0"/>
            <a:alphaOff val="0"/>
          </a:sysClr>
        </a:solidFill>
        <a:ln w="25400" cap="flat" cmpd="sng" algn="ctr">
          <a:solidFill>
            <a:srgbClr val="4BACC6">
              <a:hueOff val="-4966938"/>
              <a:satOff val="19906"/>
              <a:lumOff val="4314"/>
              <a:alphaOff val="0"/>
            </a:srgbClr>
          </a:solidFill>
          <a:prstDash val="solid"/>
        </a:ln>
        <a:effectLst/>
      </dgm:spPr>
      <dgm:t>
        <a:bodyPr/>
        <a:lstStyle/>
        <a:p>
          <a:r>
            <a:rPr lang="sl-SI" sz="1800" b="1" dirty="0">
              <a:solidFill>
                <a:srgbClr val="008000"/>
              </a:solidFill>
              <a:latin typeface="Comic Sans MS" panose="030F0702030302020204" pitchFamily="66" charset="0"/>
              <a:ea typeface="+mn-ea"/>
              <a:cs typeface="+mn-cs"/>
            </a:rPr>
            <a:t>ocena, kako se opredeljene in </a:t>
          </a:r>
          <a:r>
            <a:rPr lang="sl-SI" sz="1800" b="1" dirty="0" err="1">
              <a:solidFill>
                <a:srgbClr val="008000"/>
              </a:solidFill>
              <a:latin typeface="Comic Sans MS" panose="030F0702030302020204" pitchFamily="66" charset="0"/>
              <a:ea typeface="+mn-ea"/>
              <a:cs typeface="+mn-cs"/>
            </a:rPr>
            <a:t>klasificirane</a:t>
          </a:r>
          <a:r>
            <a:rPr lang="sl-SI" sz="1800" b="1" dirty="0">
              <a:solidFill>
                <a:srgbClr val="008000"/>
              </a:solidFill>
              <a:latin typeface="Comic Sans MS" panose="030F0702030302020204" pitchFamily="66" charset="0"/>
              <a:ea typeface="+mn-ea"/>
              <a:cs typeface="+mn-cs"/>
            </a:rPr>
            <a:t> kemikalije uporabljajo in kakšne izpostavljenosti nastajajo. </a:t>
          </a:r>
        </a:p>
      </dgm:t>
    </dgm:pt>
    <dgm:pt modelId="{024180A7-775B-433C-836F-77D6D2E5C668}" type="parTrans" cxnId="{22BDD95F-39F0-4710-8126-6C4F6CDFD5C4}">
      <dgm:prSet/>
      <dgm:spPr/>
      <dgm:t>
        <a:bodyPr/>
        <a:lstStyle/>
        <a:p>
          <a:endParaRPr lang="sl-SI"/>
        </a:p>
      </dgm:t>
    </dgm:pt>
    <dgm:pt modelId="{0E083585-79E7-4A1A-8988-060D8ED06133}" type="sibTrans" cxnId="{22BDD95F-39F0-4710-8126-6C4F6CDFD5C4}">
      <dgm:prSet/>
      <dgm:spPr/>
      <dgm:t>
        <a:bodyPr/>
        <a:lstStyle/>
        <a:p>
          <a:endParaRPr lang="sl-SI"/>
        </a:p>
      </dgm:t>
    </dgm:pt>
    <dgm:pt modelId="{B85A7BF8-351A-4B11-9EDA-E35F037C55FE}">
      <dgm:prSet phldrT="[Text]" custT="1"/>
      <dgm:spPr>
        <a:xfrm rot="5400000">
          <a:off x="-378370" y="3027498"/>
          <a:ext cx="1669704" cy="912962"/>
        </a:xfrm>
        <a:prstGeom prst="chevron">
          <a:avLst/>
        </a:prstGeom>
        <a:solidFill>
          <a:srgbClr val="4BACC6">
            <a:hueOff val="-9933876"/>
            <a:satOff val="39811"/>
            <a:lumOff val="8628"/>
            <a:alphaOff val="0"/>
          </a:srgbClr>
        </a:solidFill>
        <a:ln w="25400" cap="flat" cmpd="sng" algn="ctr">
          <a:solidFill>
            <a:srgbClr val="4BACC6">
              <a:hueOff val="-9933876"/>
              <a:satOff val="39811"/>
              <a:lumOff val="8628"/>
              <a:alphaOff val="0"/>
            </a:srgbClr>
          </a:solidFill>
          <a:prstDash val="solid"/>
        </a:ln>
        <a:effectLst/>
      </dgm:spPr>
      <dgm:t>
        <a:bodyPr/>
        <a:lstStyle/>
        <a:p>
          <a:r>
            <a:rPr lang="sl-SI" sz="1800" dirty="0">
              <a:solidFill>
                <a:sysClr val="window" lastClr="FFFFFF"/>
              </a:solidFill>
              <a:latin typeface="Calibri"/>
              <a:ea typeface="+mn-ea"/>
              <a:cs typeface="+mn-cs"/>
            </a:rPr>
            <a:t>3 korak</a:t>
          </a:r>
        </a:p>
      </dgm:t>
    </dgm:pt>
    <dgm:pt modelId="{27FE76D4-25AF-4901-B774-566CB8B394C3}" type="parTrans" cxnId="{316F2912-59F3-4E06-925B-583EAFE4B116}">
      <dgm:prSet/>
      <dgm:spPr/>
      <dgm:t>
        <a:bodyPr/>
        <a:lstStyle/>
        <a:p>
          <a:endParaRPr lang="sl-SI"/>
        </a:p>
      </dgm:t>
    </dgm:pt>
    <dgm:pt modelId="{B5D54382-D41C-4DE4-9092-77154A7D1A51}" type="sibTrans" cxnId="{316F2912-59F3-4E06-925B-583EAFE4B116}">
      <dgm:prSet/>
      <dgm:spPr/>
      <dgm:t>
        <a:bodyPr/>
        <a:lstStyle/>
        <a:p>
          <a:endParaRPr lang="sl-SI"/>
        </a:p>
      </dgm:t>
    </dgm:pt>
    <dgm:pt modelId="{07931F3A-8081-4D97-A5D9-47C14CC98E09}">
      <dgm:prSet phldrT="[Text]" custT="1"/>
      <dgm:spPr>
        <a:xfrm rot="5400000">
          <a:off x="2945991" y="-958693"/>
          <a:ext cx="1427494" cy="5493552"/>
        </a:xfrm>
        <a:prstGeom prst="round2SameRect">
          <a:avLst/>
        </a:prstGeom>
        <a:solidFill>
          <a:sysClr val="window" lastClr="FFFFFF">
            <a:alpha val="90000"/>
            <a:hueOff val="0"/>
            <a:satOff val="0"/>
            <a:lumOff val="0"/>
            <a:alphaOff val="0"/>
          </a:sysClr>
        </a:solidFill>
        <a:ln w="25400" cap="flat" cmpd="sng" algn="ctr">
          <a:solidFill>
            <a:srgbClr val="4BACC6">
              <a:hueOff val="-4966938"/>
              <a:satOff val="19906"/>
              <a:lumOff val="4314"/>
              <a:alphaOff val="0"/>
            </a:srgbClr>
          </a:solidFill>
          <a:prstDash val="solid"/>
        </a:ln>
        <a:effectLst/>
      </dgm:spPr>
      <dgm:t>
        <a:bodyPr/>
        <a:lstStyle/>
        <a:p>
          <a:r>
            <a:rPr lang="sl-SI" sz="1800" b="1" dirty="0">
              <a:solidFill>
                <a:srgbClr val="008000"/>
              </a:solidFill>
              <a:latin typeface="Comic Sans MS" panose="030F0702030302020204" pitchFamily="66" charset="0"/>
              <a:ea typeface="+mn-ea"/>
              <a:cs typeface="+mn-cs"/>
            </a:rPr>
            <a:t>to dosežemo preko spremljanja izpostavljenosti na osnovi dejavnikov povezanih s količino uporabe, možnost sproščanja glede na pogoje na delovnem mestu ali v objektu in fizikalnih značilnosti kemikalije.</a:t>
          </a:r>
        </a:p>
      </dgm:t>
    </dgm:pt>
    <dgm:pt modelId="{141EC069-C517-41E9-BB1E-ED471AA7024A}" type="parTrans" cxnId="{42FBD542-4488-491C-9F75-2AF4462D78B3}">
      <dgm:prSet/>
      <dgm:spPr/>
      <dgm:t>
        <a:bodyPr/>
        <a:lstStyle/>
        <a:p>
          <a:endParaRPr lang="sl-SI"/>
        </a:p>
      </dgm:t>
    </dgm:pt>
    <dgm:pt modelId="{B118E760-F683-4824-B53D-DFB7BA3C009C}" type="sibTrans" cxnId="{42FBD542-4488-491C-9F75-2AF4462D78B3}">
      <dgm:prSet/>
      <dgm:spPr/>
      <dgm:t>
        <a:bodyPr/>
        <a:lstStyle/>
        <a:p>
          <a:endParaRPr lang="sl-SI"/>
        </a:p>
      </dgm:t>
    </dgm:pt>
    <dgm:pt modelId="{1CDA1DF9-5826-4253-B815-F20CAC0D1099}">
      <dgm:prSet phldrT="[Text]" custT="1"/>
      <dgm:spPr>
        <a:xfrm rot="5400000">
          <a:off x="2907279" y="626331"/>
          <a:ext cx="1504919" cy="5493552"/>
        </a:xfrm>
        <a:prstGeom prst="round2SameRect">
          <a:avLst/>
        </a:prstGeo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r>
            <a:rPr lang="sl-SI" sz="1800" b="1" dirty="0">
              <a:solidFill>
                <a:sysClr val="windowText" lastClr="000000">
                  <a:hueOff val="0"/>
                  <a:satOff val="0"/>
                  <a:lumOff val="0"/>
                  <a:alphaOff val="0"/>
                </a:sysClr>
              </a:solidFill>
              <a:latin typeface="Comic Sans MS" panose="030F0702030302020204" pitchFamily="66" charset="0"/>
              <a:ea typeface="+mn-ea"/>
              <a:cs typeface="+mn-cs"/>
            </a:rPr>
            <a:t>program mora vsebovati različne tipe preventivnih in kontrolnih ukrepov, namestitev in uporabo tehničnega nadzora; </a:t>
          </a:r>
        </a:p>
      </dgm:t>
    </dgm:pt>
    <dgm:pt modelId="{DC4BD08D-D33B-4757-9DE3-9F6520640F95}" type="parTrans" cxnId="{EA58ECC3-D772-4D62-BA66-82CC5DD2FC66}">
      <dgm:prSet/>
      <dgm:spPr/>
      <dgm:t>
        <a:bodyPr/>
        <a:lstStyle/>
        <a:p>
          <a:endParaRPr lang="sl-SI"/>
        </a:p>
      </dgm:t>
    </dgm:pt>
    <dgm:pt modelId="{5DB5FC12-9234-4F3D-9A48-16331EB531EE}" type="sibTrans" cxnId="{EA58ECC3-D772-4D62-BA66-82CC5DD2FC66}">
      <dgm:prSet/>
      <dgm:spPr/>
      <dgm:t>
        <a:bodyPr/>
        <a:lstStyle/>
        <a:p>
          <a:endParaRPr lang="sl-SI"/>
        </a:p>
      </dgm:t>
    </dgm:pt>
    <dgm:pt modelId="{81C50A49-EBFC-4B77-A120-AD9206BC5122}">
      <dgm:prSet phldrT="[Text]" custT="1"/>
      <dgm:spPr>
        <a:xfrm rot="5400000">
          <a:off x="2907279" y="626331"/>
          <a:ext cx="1504919" cy="5493552"/>
        </a:xfr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r>
            <a:rPr lang="sl-SI" sz="1800" b="1" dirty="0">
              <a:solidFill>
                <a:sysClr val="windowText" lastClr="000000">
                  <a:hueOff val="0"/>
                  <a:satOff val="0"/>
                  <a:lumOff val="0"/>
                  <a:alphaOff val="0"/>
                </a:sysClr>
              </a:solidFill>
              <a:latin typeface="Comic Sans MS" panose="030F0702030302020204" pitchFamily="66" charset="0"/>
              <a:ea typeface="+mn-ea"/>
              <a:cs typeface="+mn-cs"/>
            </a:rPr>
            <a:t>zamenjavo z manj nevarno kemikalijo; </a:t>
          </a:r>
        </a:p>
      </dgm:t>
    </dgm:pt>
    <dgm:pt modelId="{C1137FE1-0328-44CF-87E9-7CECBB8824E1}" type="parTrans" cxnId="{3945123C-6FB4-4BF9-AAF5-8EDB45BBDBEF}">
      <dgm:prSet/>
      <dgm:spPr/>
      <dgm:t>
        <a:bodyPr/>
        <a:lstStyle/>
        <a:p>
          <a:endParaRPr lang="sl-SI"/>
        </a:p>
      </dgm:t>
    </dgm:pt>
    <dgm:pt modelId="{2EAF1AA0-614C-4A98-BDE0-785DF8166432}" type="sibTrans" cxnId="{3945123C-6FB4-4BF9-AAF5-8EDB45BBDBEF}">
      <dgm:prSet/>
      <dgm:spPr/>
      <dgm:t>
        <a:bodyPr/>
        <a:lstStyle/>
        <a:p>
          <a:endParaRPr lang="sl-SI"/>
        </a:p>
      </dgm:t>
    </dgm:pt>
    <dgm:pt modelId="{751CD030-F801-4D9D-A8B5-BF7762C545AE}">
      <dgm:prSet phldrT="[Text]" custT="1"/>
      <dgm:spPr>
        <a:xfrm rot="5400000">
          <a:off x="2907279" y="626331"/>
          <a:ext cx="1504919" cy="5493552"/>
        </a:xfr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r>
            <a:rPr lang="sl-SI" sz="1800" b="1" dirty="0">
              <a:solidFill>
                <a:sysClr val="windowText" lastClr="000000">
                  <a:hueOff val="0"/>
                  <a:satOff val="0"/>
                  <a:lumOff val="0"/>
                  <a:alphaOff val="0"/>
                </a:sysClr>
              </a:solidFill>
              <a:latin typeface="Comic Sans MS" panose="030F0702030302020204" pitchFamily="66" charset="0"/>
              <a:ea typeface="+mn-ea"/>
              <a:cs typeface="+mn-cs"/>
            </a:rPr>
            <a:t>uporabo zaščite dihal in ostale osebne zaščitne opreme, kadar je to potrebno. </a:t>
          </a:r>
        </a:p>
      </dgm:t>
    </dgm:pt>
    <dgm:pt modelId="{FF61059A-C802-4532-B067-2030FF8056F3}" type="parTrans" cxnId="{FCE0FE74-0C78-44F2-ACDA-B339CA4E45B0}">
      <dgm:prSet/>
      <dgm:spPr/>
      <dgm:t>
        <a:bodyPr/>
        <a:lstStyle/>
        <a:p>
          <a:endParaRPr lang="sl-SI"/>
        </a:p>
      </dgm:t>
    </dgm:pt>
    <dgm:pt modelId="{80AA80A6-004F-4E65-B777-B3EF69254E25}" type="sibTrans" cxnId="{FCE0FE74-0C78-44F2-ACDA-B339CA4E45B0}">
      <dgm:prSet/>
      <dgm:spPr/>
      <dgm:t>
        <a:bodyPr/>
        <a:lstStyle/>
        <a:p>
          <a:endParaRPr lang="sl-SI"/>
        </a:p>
      </dgm:t>
    </dgm:pt>
    <dgm:pt modelId="{1E20A94A-3277-40D0-9032-2C4D472B724F}">
      <dgm:prSet phldrT="[Text]" custT="1"/>
      <dgm:spPr>
        <a:xfrm rot="5400000">
          <a:off x="2907279" y="626331"/>
          <a:ext cx="1504919" cy="5493552"/>
        </a:xfr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pPr>
            <a:tabLst/>
          </a:pPr>
          <a:r>
            <a:rPr lang="sl-SI" sz="1800" b="1" dirty="0">
              <a:solidFill>
                <a:sysClr val="windowText" lastClr="000000">
                  <a:hueOff val="0"/>
                  <a:satOff val="0"/>
                  <a:lumOff val="0"/>
                  <a:alphaOff val="0"/>
                </a:sysClr>
              </a:solidFill>
              <a:latin typeface="Comic Sans MS" panose="030F0702030302020204" pitchFamily="66" charset="0"/>
              <a:ea typeface="+mn-ea"/>
              <a:cs typeface="+mn-cs"/>
            </a:rPr>
            <a:t>Druga določila, ki podpirajo in krepijo nadzor nad izpostavljenostjo, informacije in usposabljanja za delavce, ki so izpostavljeni; vodenje evidenc; zdravstveni nadzor; načrtovanje za nujne primere; postopki odstranjevanja.</a:t>
          </a:r>
        </a:p>
      </dgm:t>
    </dgm:pt>
    <dgm:pt modelId="{3E287C8A-300D-4770-9D3E-E37913C627AB}" type="parTrans" cxnId="{A4E2E6C7-FC10-4894-9555-25CD981714F2}">
      <dgm:prSet/>
      <dgm:spPr/>
      <dgm:t>
        <a:bodyPr/>
        <a:lstStyle/>
        <a:p>
          <a:endParaRPr lang="sl-SI"/>
        </a:p>
      </dgm:t>
    </dgm:pt>
    <dgm:pt modelId="{60D167DF-A806-4D57-8109-502A422BF6F5}" type="sibTrans" cxnId="{A4E2E6C7-FC10-4894-9555-25CD981714F2}">
      <dgm:prSet/>
      <dgm:spPr/>
      <dgm:t>
        <a:bodyPr/>
        <a:lstStyle/>
        <a:p>
          <a:endParaRPr lang="sl-SI"/>
        </a:p>
      </dgm:t>
    </dgm:pt>
    <dgm:pt modelId="{106370FC-A91B-493D-B157-05AAF8B5CEDD}" type="pres">
      <dgm:prSet presAssocID="{792786F1-F1E4-484A-BB32-5B460A98FB05}" presName="linearFlow" presStyleCnt="0">
        <dgm:presLayoutVars>
          <dgm:dir/>
          <dgm:animLvl val="lvl"/>
          <dgm:resizeHandles val="exact"/>
        </dgm:presLayoutVars>
      </dgm:prSet>
      <dgm:spPr/>
    </dgm:pt>
    <dgm:pt modelId="{3972B268-C754-4623-8E57-3113ACE28750}" type="pres">
      <dgm:prSet presAssocID="{BCDC008B-0113-430F-9C87-01B831A1C681}" presName="composite" presStyleCnt="0"/>
      <dgm:spPr/>
    </dgm:pt>
    <dgm:pt modelId="{65FF3D43-905D-46EF-A54D-9F554B3A9487}" type="pres">
      <dgm:prSet presAssocID="{BCDC008B-0113-430F-9C87-01B831A1C681}" presName="parentText" presStyleLbl="alignNode1" presStyleIdx="0" presStyleCnt="3" custScaleX="96109">
        <dgm:presLayoutVars>
          <dgm:chMax val="1"/>
          <dgm:bulletEnabled val="1"/>
        </dgm:presLayoutVars>
      </dgm:prSet>
      <dgm:spPr/>
    </dgm:pt>
    <dgm:pt modelId="{D509C9B9-E207-4D87-8675-B4600BBA8606}" type="pres">
      <dgm:prSet presAssocID="{BCDC008B-0113-430F-9C87-01B831A1C681}" presName="descendantText" presStyleLbl="alignAcc1" presStyleIdx="0" presStyleCnt="3" custScaleX="95719" custScaleY="100000" custLinFactNeighborX="879" custLinFactNeighborY="2165">
        <dgm:presLayoutVars>
          <dgm:bulletEnabled val="1"/>
        </dgm:presLayoutVars>
      </dgm:prSet>
      <dgm:spPr/>
    </dgm:pt>
    <dgm:pt modelId="{F9083340-C155-4669-AF7A-DF8894EFED3B}" type="pres">
      <dgm:prSet presAssocID="{32C809D2-3EC0-4657-A533-D8527D2EDFBC}" presName="sp" presStyleCnt="0"/>
      <dgm:spPr/>
    </dgm:pt>
    <dgm:pt modelId="{918774EC-DCA7-482D-B79B-BF034CACB69A}" type="pres">
      <dgm:prSet presAssocID="{4D462665-A021-485B-9592-5845D49ED925}" presName="composite" presStyleCnt="0"/>
      <dgm:spPr/>
    </dgm:pt>
    <dgm:pt modelId="{7DBDA8AF-43FF-49D8-A2D2-921847D5C3FC}" type="pres">
      <dgm:prSet presAssocID="{4D462665-A021-485B-9592-5845D49ED925}" presName="parentText" presStyleLbl="alignNode1" presStyleIdx="1" presStyleCnt="3" custLinFactNeighborX="0" custLinFactNeighborY="-30304">
        <dgm:presLayoutVars>
          <dgm:chMax val="1"/>
          <dgm:bulletEnabled val="1"/>
        </dgm:presLayoutVars>
      </dgm:prSet>
      <dgm:spPr/>
    </dgm:pt>
    <dgm:pt modelId="{797C2127-1A39-47B6-AF61-1E1AAA27A550}" type="pres">
      <dgm:prSet presAssocID="{4D462665-A021-485B-9592-5845D49ED925}" presName="descendantText" presStyleLbl="alignAcc1" presStyleIdx="1" presStyleCnt="3" custScaleY="168386" custLinFactNeighborY="-12795">
        <dgm:presLayoutVars>
          <dgm:bulletEnabled val="1"/>
        </dgm:presLayoutVars>
      </dgm:prSet>
      <dgm:spPr/>
    </dgm:pt>
    <dgm:pt modelId="{F1E7B510-D329-48BE-AED4-499F7D6CF39B}" type="pres">
      <dgm:prSet presAssocID="{ACCF8FAD-73D4-40CD-90F9-89755A54C462}" presName="sp" presStyleCnt="0"/>
      <dgm:spPr/>
    </dgm:pt>
    <dgm:pt modelId="{35A4B247-7B13-4462-A1C2-BED1FDB0358D}" type="pres">
      <dgm:prSet presAssocID="{B85A7BF8-351A-4B11-9EDA-E35F037C55FE}" presName="composite" presStyleCnt="0"/>
      <dgm:spPr/>
    </dgm:pt>
    <dgm:pt modelId="{5C052912-D1AE-4FEE-A570-1D5013B65161}" type="pres">
      <dgm:prSet presAssocID="{B85A7BF8-351A-4B11-9EDA-E35F037C55FE}" presName="parentText" presStyleLbl="alignNode1" presStyleIdx="2" presStyleCnt="3" custScaleY="173134" custLinFactNeighborY="-21552">
        <dgm:presLayoutVars>
          <dgm:chMax val="1"/>
          <dgm:bulletEnabled val="1"/>
        </dgm:presLayoutVars>
      </dgm:prSet>
      <dgm:spPr/>
    </dgm:pt>
    <dgm:pt modelId="{267727AC-C594-4A9D-A1C8-DA19DB89A6BE}" type="pres">
      <dgm:prSet presAssocID="{B85A7BF8-351A-4B11-9EDA-E35F037C55FE}" presName="descendantText" presStyleLbl="alignAcc1" presStyleIdx="2" presStyleCnt="3" custScaleY="288716">
        <dgm:presLayoutVars>
          <dgm:bulletEnabled val="1"/>
        </dgm:presLayoutVars>
      </dgm:prSet>
      <dgm:spPr>
        <a:prstGeom prst="round2SameRect">
          <a:avLst/>
        </a:prstGeom>
      </dgm:spPr>
    </dgm:pt>
  </dgm:ptLst>
  <dgm:cxnLst>
    <dgm:cxn modelId="{29E97B09-FAAA-4F29-BC67-A9C201FAED4B}" type="presOf" srcId="{81C50A49-EBFC-4B77-A120-AD9206BC5122}" destId="{267727AC-C594-4A9D-A1C8-DA19DB89A6BE}" srcOrd="0" destOrd="1" presId="urn:microsoft.com/office/officeart/2005/8/layout/chevron2"/>
    <dgm:cxn modelId="{F11A720C-D94E-4647-8B52-575458309906}" type="presOf" srcId="{1E20A94A-3277-40D0-9032-2C4D472B724F}" destId="{267727AC-C594-4A9D-A1C8-DA19DB89A6BE}" srcOrd="0" destOrd="3" presId="urn:microsoft.com/office/officeart/2005/8/layout/chevron2"/>
    <dgm:cxn modelId="{316F2912-59F3-4E06-925B-583EAFE4B116}" srcId="{792786F1-F1E4-484A-BB32-5B460A98FB05}" destId="{B85A7BF8-351A-4B11-9EDA-E35F037C55FE}" srcOrd="2" destOrd="0" parTransId="{27FE76D4-25AF-4901-B774-566CB8B394C3}" sibTransId="{B5D54382-D41C-4DE4-9092-77154A7D1A51}"/>
    <dgm:cxn modelId="{5BC4AE1E-1070-4690-8137-E20513E8441B}" srcId="{792786F1-F1E4-484A-BB32-5B460A98FB05}" destId="{4D462665-A021-485B-9592-5845D49ED925}" srcOrd="1" destOrd="0" parTransId="{1039CB0E-A958-4554-95A9-33713034FC00}" sibTransId="{ACCF8FAD-73D4-40CD-90F9-89755A54C462}"/>
    <dgm:cxn modelId="{C2BE832E-B722-4787-B54D-124C83432670}" type="presOf" srcId="{07931F3A-8081-4D97-A5D9-47C14CC98E09}" destId="{797C2127-1A39-47B6-AF61-1E1AAA27A550}" srcOrd="0" destOrd="1" presId="urn:microsoft.com/office/officeart/2005/8/layout/chevron2"/>
    <dgm:cxn modelId="{3945123C-6FB4-4BF9-AAF5-8EDB45BBDBEF}" srcId="{B85A7BF8-351A-4B11-9EDA-E35F037C55FE}" destId="{81C50A49-EBFC-4B77-A120-AD9206BC5122}" srcOrd="1" destOrd="0" parTransId="{C1137FE1-0328-44CF-87E9-7CECBB8824E1}" sibTransId="{2EAF1AA0-614C-4A98-BDE0-785DF8166432}"/>
    <dgm:cxn modelId="{22BDD95F-39F0-4710-8126-6C4F6CDFD5C4}" srcId="{4D462665-A021-485B-9592-5845D49ED925}" destId="{D1464D70-E6A1-43BA-B77C-D3B5383A5F12}" srcOrd="0" destOrd="0" parTransId="{024180A7-775B-433C-836F-77D6D2E5C668}" sibTransId="{0E083585-79E7-4A1A-8988-060D8ED06133}"/>
    <dgm:cxn modelId="{42FBD542-4488-491C-9F75-2AF4462D78B3}" srcId="{4D462665-A021-485B-9592-5845D49ED925}" destId="{07931F3A-8081-4D97-A5D9-47C14CC98E09}" srcOrd="1" destOrd="0" parTransId="{141EC069-C517-41E9-BB1E-ED471AA7024A}" sibTransId="{B118E760-F683-4824-B53D-DFB7BA3C009C}"/>
    <dgm:cxn modelId="{FCE0FE74-0C78-44F2-ACDA-B339CA4E45B0}" srcId="{B85A7BF8-351A-4B11-9EDA-E35F037C55FE}" destId="{751CD030-F801-4D9D-A8B5-BF7762C545AE}" srcOrd="2" destOrd="0" parTransId="{FF61059A-C802-4532-B067-2030FF8056F3}" sibTransId="{80AA80A6-004F-4E65-B777-B3EF69254E25}"/>
    <dgm:cxn modelId="{A457D984-CD46-444C-83E8-2BB86A4AC8E8}" type="presOf" srcId="{1CDA1DF9-5826-4253-B815-F20CAC0D1099}" destId="{267727AC-C594-4A9D-A1C8-DA19DB89A6BE}" srcOrd="0" destOrd="0" presId="urn:microsoft.com/office/officeart/2005/8/layout/chevron2"/>
    <dgm:cxn modelId="{C88E0990-EB6C-4A5A-B07A-0A23B4572D44}" type="presOf" srcId="{792786F1-F1E4-484A-BB32-5B460A98FB05}" destId="{106370FC-A91B-493D-B157-05AAF8B5CEDD}" srcOrd="0" destOrd="0" presId="urn:microsoft.com/office/officeart/2005/8/layout/chevron2"/>
    <dgm:cxn modelId="{349F0C9C-40B6-4A80-B2CA-374ABEEECB3C}" type="presOf" srcId="{D1464D70-E6A1-43BA-B77C-D3B5383A5F12}" destId="{797C2127-1A39-47B6-AF61-1E1AAA27A550}" srcOrd="0" destOrd="0" presId="urn:microsoft.com/office/officeart/2005/8/layout/chevron2"/>
    <dgm:cxn modelId="{17EAA1A1-0B18-4E80-9856-4D232EF47E35}" type="presOf" srcId="{751CD030-F801-4D9D-A8B5-BF7762C545AE}" destId="{267727AC-C594-4A9D-A1C8-DA19DB89A6BE}" srcOrd="0" destOrd="2" presId="urn:microsoft.com/office/officeart/2005/8/layout/chevron2"/>
    <dgm:cxn modelId="{AAC332AB-BB4F-4B5E-9E0E-627CA25C3C39}" type="presOf" srcId="{E1FD24E0-F4C4-45B5-96CB-22E8B1A933AE}" destId="{D509C9B9-E207-4D87-8675-B4600BBA8606}" srcOrd="0" destOrd="0" presId="urn:microsoft.com/office/officeart/2005/8/layout/chevron2"/>
    <dgm:cxn modelId="{7C5194AB-8734-4B94-ABD8-7EE976CF8350}" srcId="{BCDC008B-0113-430F-9C87-01B831A1C681}" destId="{E1FD24E0-F4C4-45B5-96CB-22E8B1A933AE}" srcOrd="0" destOrd="0" parTransId="{65E62DAE-9AF5-4EBD-83E1-4F62BE20834C}" sibTransId="{FF2653B1-9AFB-4960-A427-4647C492D97E}"/>
    <dgm:cxn modelId="{44D4D3B3-2192-4CA1-AC40-B94CD0C51061}" srcId="{792786F1-F1E4-484A-BB32-5B460A98FB05}" destId="{BCDC008B-0113-430F-9C87-01B831A1C681}" srcOrd="0" destOrd="0" parTransId="{F269CEFF-5D02-48E2-A86E-B233C4304170}" sibTransId="{32C809D2-3EC0-4657-A533-D8527D2EDFBC}"/>
    <dgm:cxn modelId="{F02F68C3-1BB5-4704-9C10-16B87B741A70}" type="presOf" srcId="{4D462665-A021-485B-9592-5845D49ED925}" destId="{7DBDA8AF-43FF-49D8-A2D2-921847D5C3FC}" srcOrd="0" destOrd="0" presId="urn:microsoft.com/office/officeart/2005/8/layout/chevron2"/>
    <dgm:cxn modelId="{EA58ECC3-D772-4D62-BA66-82CC5DD2FC66}" srcId="{B85A7BF8-351A-4B11-9EDA-E35F037C55FE}" destId="{1CDA1DF9-5826-4253-B815-F20CAC0D1099}" srcOrd="0" destOrd="0" parTransId="{DC4BD08D-D33B-4757-9DE3-9F6520640F95}" sibTransId="{5DB5FC12-9234-4F3D-9A48-16331EB531EE}"/>
    <dgm:cxn modelId="{A4E2E6C7-FC10-4894-9555-25CD981714F2}" srcId="{B85A7BF8-351A-4B11-9EDA-E35F037C55FE}" destId="{1E20A94A-3277-40D0-9032-2C4D472B724F}" srcOrd="3" destOrd="0" parTransId="{3E287C8A-300D-4770-9D3E-E37913C627AB}" sibTransId="{60D167DF-A806-4D57-8109-502A422BF6F5}"/>
    <dgm:cxn modelId="{76A40EE6-3A36-480B-B8F8-E52461B7B8FE}" type="presOf" srcId="{B85A7BF8-351A-4B11-9EDA-E35F037C55FE}" destId="{5C052912-D1AE-4FEE-A570-1D5013B65161}" srcOrd="0" destOrd="0" presId="urn:microsoft.com/office/officeart/2005/8/layout/chevron2"/>
    <dgm:cxn modelId="{88C4B9FF-9C0B-482E-9162-47B0228E38BB}" type="presOf" srcId="{BCDC008B-0113-430F-9C87-01B831A1C681}" destId="{65FF3D43-905D-46EF-A54D-9F554B3A9487}" srcOrd="0" destOrd="0" presId="urn:microsoft.com/office/officeart/2005/8/layout/chevron2"/>
    <dgm:cxn modelId="{6AA29B97-2E1B-4EDD-939D-DC51B1BDA835}" type="presParOf" srcId="{106370FC-A91B-493D-B157-05AAF8B5CEDD}" destId="{3972B268-C754-4623-8E57-3113ACE28750}" srcOrd="0" destOrd="0" presId="urn:microsoft.com/office/officeart/2005/8/layout/chevron2"/>
    <dgm:cxn modelId="{2039F68B-F486-4887-848A-C358BAB4CA32}" type="presParOf" srcId="{3972B268-C754-4623-8E57-3113ACE28750}" destId="{65FF3D43-905D-46EF-A54D-9F554B3A9487}" srcOrd="0" destOrd="0" presId="urn:microsoft.com/office/officeart/2005/8/layout/chevron2"/>
    <dgm:cxn modelId="{595BAB30-5A0B-46A2-BBF7-A918C759D5AA}" type="presParOf" srcId="{3972B268-C754-4623-8E57-3113ACE28750}" destId="{D509C9B9-E207-4D87-8675-B4600BBA8606}" srcOrd="1" destOrd="0" presId="urn:microsoft.com/office/officeart/2005/8/layout/chevron2"/>
    <dgm:cxn modelId="{3F63FA4E-50F7-4818-A4B3-1FB4713926E4}" type="presParOf" srcId="{106370FC-A91B-493D-B157-05AAF8B5CEDD}" destId="{F9083340-C155-4669-AF7A-DF8894EFED3B}" srcOrd="1" destOrd="0" presId="urn:microsoft.com/office/officeart/2005/8/layout/chevron2"/>
    <dgm:cxn modelId="{84DA856C-5733-41E7-80A5-471980AB0ED1}" type="presParOf" srcId="{106370FC-A91B-493D-B157-05AAF8B5CEDD}" destId="{918774EC-DCA7-482D-B79B-BF034CACB69A}" srcOrd="2" destOrd="0" presId="urn:microsoft.com/office/officeart/2005/8/layout/chevron2"/>
    <dgm:cxn modelId="{2B3E88DA-58B2-48AE-9543-085C344F69BD}" type="presParOf" srcId="{918774EC-DCA7-482D-B79B-BF034CACB69A}" destId="{7DBDA8AF-43FF-49D8-A2D2-921847D5C3FC}" srcOrd="0" destOrd="0" presId="urn:microsoft.com/office/officeart/2005/8/layout/chevron2"/>
    <dgm:cxn modelId="{1C306B64-0247-4A84-9C7E-EA11C45770A9}" type="presParOf" srcId="{918774EC-DCA7-482D-B79B-BF034CACB69A}" destId="{797C2127-1A39-47B6-AF61-1E1AAA27A550}" srcOrd="1" destOrd="0" presId="urn:microsoft.com/office/officeart/2005/8/layout/chevron2"/>
    <dgm:cxn modelId="{E34D4E65-C0FB-4C10-B795-8C79C7ACB59B}" type="presParOf" srcId="{106370FC-A91B-493D-B157-05AAF8B5CEDD}" destId="{F1E7B510-D329-48BE-AED4-499F7D6CF39B}" srcOrd="3" destOrd="0" presId="urn:microsoft.com/office/officeart/2005/8/layout/chevron2"/>
    <dgm:cxn modelId="{5497B9A5-ECE2-4078-911D-49C9B60CE6D4}" type="presParOf" srcId="{106370FC-A91B-493D-B157-05AAF8B5CEDD}" destId="{35A4B247-7B13-4462-A1C2-BED1FDB0358D}" srcOrd="4" destOrd="0" presId="urn:microsoft.com/office/officeart/2005/8/layout/chevron2"/>
    <dgm:cxn modelId="{B114DFE9-BA0C-42E3-8A85-5ABD2896BC12}" type="presParOf" srcId="{35A4B247-7B13-4462-A1C2-BED1FDB0358D}" destId="{5C052912-D1AE-4FEE-A570-1D5013B65161}" srcOrd="0" destOrd="0" presId="urn:microsoft.com/office/officeart/2005/8/layout/chevron2"/>
    <dgm:cxn modelId="{B0BBA05D-7BAA-4871-A9B7-6967E3020839}" type="presParOf" srcId="{35A4B247-7B13-4462-A1C2-BED1FDB0358D}" destId="{267727AC-C594-4A9D-A1C8-DA19DB89A6B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4B9794-520D-4319-BA48-03B28DC0F88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F35FDAE8-E625-47F9-BDD1-25276B4DA9E7}" type="pres">
      <dgm:prSet presAssocID="{8B4B9794-520D-4319-BA48-03B28DC0F88D}" presName="matrix" presStyleCnt="0">
        <dgm:presLayoutVars>
          <dgm:chMax val="1"/>
          <dgm:dir/>
          <dgm:resizeHandles val="exact"/>
        </dgm:presLayoutVars>
      </dgm:prSet>
      <dgm:spPr/>
    </dgm:pt>
  </dgm:ptLst>
  <dgm:cxnLst>
    <dgm:cxn modelId="{F7E3C403-29B3-4ADD-98FC-FE7BCD0CB84D}" type="presOf" srcId="{8B4B9794-520D-4319-BA48-03B28DC0F88D}" destId="{F35FDAE8-E625-47F9-BDD1-25276B4DA9E7}" srcOrd="0"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68E47A-44DA-4618-BDB0-FF3F4398AA2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sl-SI"/>
        </a:p>
      </dgm:t>
    </dgm:pt>
    <dgm:pt modelId="{EC55B38B-364A-4AD3-8BB0-BC460E7B86AF}">
      <dgm:prSet phldrT="[besedilo]" custT="1">
        <dgm:style>
          <a:lnRef idx="0">
            <a:schemeClr val="accent1"/>
          </a:lnRef>
          <a:fillRef idx="3">
            <a:schemeClr val="accent1"/>
          </a:fillRef>
          <a:effectRef idx="3">
            <a:schemeClr val="accent1"/>
          </a:effectRef>
          <a:fontRef idx="minor">
            <a:schemeClr val="lt1"/>
          </a:fontRef>
        </dgm:style>
      </dgm:prSet>
      <dgm:spPr/>
      <dgm:t>
        <a:bodyPr/>
        <a:lstStyle/>
        <a:p>
          <a:r>
            <a:rPr lang="sl-SI" sz="2000" b="1" dirty="0">
              <a:latin typeface="Comic Sans MS" panose="030F0702030302020204" pitchFamily="66" charset="0"/>
            </a:rPr>
            <a:t>izpostavljenost visokim temperaturama</a:t>
          </a:r>
        </a:p>
      </dgm:t>
    </dgm:pt>
    <dgm:pt modelId="{4CE5BEE0-62AA-44E8-A37F-077A9588EAA9}" type="parTrans" cxnId="{35549502-175D-4B43-99F3-37FCF47A6089}">
      <dgm:prSet/>
      <dgm:spPr/>
      <dgm:t>
        <a:bodyPr/>
        <a:lstStyle/>
        <a:p>
          <a:endParaRPr lang="sl-SI"/>
        </a:p>
      </dgm:t>
    </dgm:pt>
    <dgm:pt modelId="{3D3A7776-C607-4861-A62F-C18644C2FF10}" type="sibTrans" cxnId="{35549502-175D-4B43-99F3-37FCF47A6089}">
      <dgm:prSet/>
      <dgm:spPr/>
      <dgm:t>
        <a:bodyPr/>
        <a:lstStyle/>
        <a:p>
          <a:endParaRPr lang="sl-SI"/>
        </a:p>
      </dgm:t>
    </dgm:pt>
    <dgm:pt modelId="{AE81AB6E-044D-481F-A289-04553905A724}">
      <dgm:prSet phldrT="[besedilo]"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2000" b="1" dirty="0">
              <a:latin typeface="Comic Sans MS" panose="030F0702030302020204" pitchFamily="66" charset="0"/>
            </a:rPr>
            <a:t>metalurških obratih</a:t>
          </a:r>
        </a:p>
      </dgm:t>
    </dgm:pt>
    <dgm:pt modelId="{B577A11C-04DA-4EE0-B0F7-257479603118}" type="parTrans" cxnId="{4E54159F-0F50-421A-B346-BFB6ECF6C55D}">
      <dgm:prSet/>
      <dgm:spPr/>
      <dgm:t>
        <a:bodyPr/>
        <a:lstStyle/>
        <a:p>
          <a:endParaRPr lang="sl-SI"/>
        </a:p>
      </dgm:t>
    </dgm:pt>
    <dgm:pt modelId="{4C813AD8-4B3C-40CA-BF36-2987B7842945}" type="sibTrans" cxnId="{4E54159F-0F50-421A-B346-BFB6ECF6C55D}">
      <dgm:prSet/>
      <dgm:spPr/>
      <dgm:t>
        <a:bodyPr/>
        <a:lstStyle/>
        <a:p>
          <a:endParaRPr lang="sl-SI"/>
        </a:p>
      </dgm:t>
    </dgm:pt>
    <dgm:pt modelId="{00F8C218-8F9F-45B6-8227-0038059BB6A4}">
      <dgm:prSet phldrT="[besedilo]" custT="1">
        <dgm:style>
          <a:lnRef idx="0">
            <a:schemeClr val="accent1"/>
          </a:lnRef>
          <a:fillRef idx="3">
            <a:schemeClr val="accent1"/>
          </a:fillRef>
          <a:effectRef idx="3">
            <a:schemeClr val="accent1"/>
          </a:effectRef>
          <a:fontRef idx="minor">
            <a:schemeClr val="lt1"/>
          </a:fontRef>
        </dgm:style>
      </dgm:prSet>
      <dgm:spPr/>
      <dgm:t>
        <a:bodyPr/>
        <a:lstStyle/>
        <a:p>
          <a:pPr algn="ctr"/>
          <a:r>
            <a:rPr lang="sl-SI" sz="2000" b="1" dirty="0">
              <a:solidFill>
                <a:schemeClr val="bg1"/>
              </a:solidFill>
              <a:latin typeface="Comic Sans MS" panose="030F0702030302020204" pitchFamily="66" charset="0"/>
            </a:rPr>
            <a:t>steklarski industriji</a:t>
          </a:r>
        </a:p>
      </dgm:t>
    </dgm:pt>
    <dgm:pt modelId="{8B1A26D3-C582-414A-8761-D85F00F58759}" type="parTrans" cxnId="{9D6A61FB-8B05-49A1-B043-5145327C1BC4}">
      <dgm:prSet/>
      <dgm:spPr/>
      <dgm:t>
        <a:bodyPr/>
        <a:lstStyle/>
        <a:p>
          <a:endParaRPr lang="sl-SI"/>
        </a:p>
      </dgm:t>
    </dgm:pt>
    <dgm:pt modelId="{965F6C14-2457-4196-A831-D0853170D56E}" type="sibTrans" cxnId="{9D6A61FB-8B05-49A1-B043-5145327C1BC4}">
      <dgm:prSet/>
      <dgm:spPr/>
      <dgm:t>
        <a:bodyPr/>
        <a:lstStyle/>
        <a:p>
          <a:endParaRPr lang="sl-SI"/>
        </a:p>
      </dgm:t>
    </dgm:pt>
    <dgm:pt modelId="{71EFA3DF-13A7-4AE6-8D22-5774286B1E47}">
      <dgm:prSet phldrT="[besedilo]" custT="1">
        <dgm:style>
          <a:lnRef idx="0">
            <a:schemeClr val="accent1"/>
          </a:lnRef>
          <a:fillRef idx="3">
            <a:schemeClr val="accent1"/>
          </a:fillRef>
          <a:effectRef idx="3">
            <a:schemeClr val="accent1"/>
          </a:effectRef>
          <a:fontRef idx="minor">
            <a:schemeClr val="lt1"/>
          </a:fontRef>
        </dgm:style>
      </dgm:prSet>
      <dgm:spPr/>
      <dgm:t>
        <a:bodyPr/>
        <a:lstStyle/>
        <a:p>
          <a:r>
            <a:rPr lang="sl-SI" sz="2000" b="1" dirty="0">
              <a:latin typeface="Comic Sans MS" panose="030F0702030302020204" pitchFamily="66" charset="0"/>
            </a:rPr>
            <a:t>izpostavljenost nizkim temperaturama</a:t>
          </a:r>
        </a:p>
      </dgm:t>
    </dgm:pt>
    <dgm:pt modelId="{9393778F-4ED1-439E-8852-6182474CBCBE}" type="parTrans" cxnId="{C126BC33-D95E-4F91-8725-0E1A14407827}">
      <dgm:prSet/>
      <dgm:spPr/>
      <dgm:t>
        <a:bodyPr/>
        <a:lstStyle/>
        <a:p>
          <a:endParaRPr lang="sl-SI"/>
        </a:p>
      </dgm:t>
    </dgm:pt>
    <dgm:pt modelId="{D5ADC965-8CD5-4DCD-8CCB-B6196F4751F5}" type="sibTrans" cxnId="{C126BC33-D95E-4F91-8725-0E1A14407827}">
      <dgm:prSet/>
      <dgm:spPr/>
      <dgm:t>
        <a:bodyPr/>
        <a:lstStyle/>
        <a:p>
          <a:endParaRPr lang="sl-SI"/>
        </a:p>
      </dgm:t>
    </dgm:pt>
    <dgm:pt modelId="{74BDB6B4-8F15-4D23-9CBB-A1A92F6C9369}">
      <dgm:prSet phldrT="[besedilo]"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2000" b="1" dirty="0">
              <a:latin typeface="Comic Sans MS" panose="030F0702030302020204" pitchFamily="66" charset="0"/>
            </a:rPr>
            <a:t>v hladilnicah</a:t>
          </a:r>
        </a:p>
      </dgm:t>
    </dgm:pt>
    <dgm:pt modelId="{0533A7E9-5016-408E-A485-B4A9B6A755B9}" type="parTrans" cxnId="{6189CBA8-62CA-4342-BDBA-BE6F34CF8FD8}">
      <dgm:prSet/>
      <dgm:spPr/>
      <dgm:t>
        <a:bodyPr/>
        <a:lstStyle/>
        <a:p>
          <a:endParaRPr lang="sl-SI"/>
        </a:p>
      </dgm:t>
    </dgm:pt>
    <dgm:pt modelId="{34DB4734-B642-453F-B2D9-D9A17E8FFDAA}" type="sibTrans" cxnId="{6189CBA8-62CA-4342-BDBA-BE6F34CF8FD8}">
      <dgm:prSet/>
      <dgm:spPr/>
      <dgm:t>
        <a:bodyPr/>
        <a:lstStyle/>
        <a:p>
          <a:endParaRPr lang="sl-SI"/>
        </a:p>
      </dgm:t>
    </dgm:pt>
    <dgm:pt modelId="{BD20C77D-2550-47D7-A408-31A3A8101439}">
      <dgm:prSet phldrT="[besedilo]" custT="1">
        <dgm:style>
          <a:lnRef idx="0">
            <a:schemeClr val="accent1"/>
          </a:lnRef>
          <a:fillRef idx="3">
            <a:schemeClr val="accent1"/>
          </a:fillRef>
          <a:effectRef idx="3">
            <a:schemeClr val="accent1"/>
          </a:effectRef>
          <a:fontRef idx="minor">
            <a:schemeClr val="lt1"/>
          </a:fontRef>
        </dgm:style>
      </dgm:prSet>
      <dgm:spPr>
        <a:ln/>
      </dgm:spPr>
      <dgm:t>
        <a:bodyPr/>
        <a:lstStyle/>
        <a:p>
          <a:pPr algn="ctr"/>
          <a:r>
            <a:rPr lang="sl-SI" sz="2000" b="1" dirty="0">
              <a:solidFill>
                <a:schemeClr val="bg1"/>
              </a:solidFill>
              <a:latin typeface="Comic Sans MS" panose="030F0702030302020204" pitchFamily="66" charset="0"/>
            </a:rPr>
            <a:t>delo na prostem ipd.</a:t>
          </a:r>
        </a:p>
      </dgm:t>
    </dgm:pt>
    <dgm:pt modelId="{FCD14855-68DB-480C-A47E-C4B805988BAC}" type="parTrans" cxnId="{1F0BA1FD-D0F4-486D-A779-294435A4B102}">
      <dgm:prSet/>
      <dgm:spPr/>
      <dgm:t>
        <a:bodyPr/>
        <a:lstStyle/>
        <a:p>
          <a:endParaRPr lang="sl-SI"/>
        </a:p>
      </dgm:t>
    </dgm:pt>
    <dgm:pt modelId="{0E4BAA37-9EC9-463F-B1F3-5A14A9DC30FD}" type="sibTrans" cxnId="{1F0BA1FD-D0F4-486D-A779-294435A4B102}">
      <dgm:prSet/>
      <dgm:spPr/>
      <dgm:t>
        <a:bodyPr/>
        <a:lstStyle/>
        <a:p>
          <a:endParaRPr lang="sl-SI"/>
        </a:p>
      </dgm:t>
    </dgm:pt>
    <dgm:pt modelId="{5A646A92-8294-48D4-BE6E-1D066115383A}">
      <dgm:prSet phldrT="[besedilo]" custT="1">
        <dgm:style>
          <a:lnRef idx="0">
            <a:schemeClr val="accent1"/>
          </a:lnRef>
          <a:fillRef idx="3">
            <a:schemeClr val="accent1"/>
          </a:fillRef>
          <a:effectRef idx="3">
            <a:schemeClr val="accent1"/>
          </a:effectRef>
          <a:fontRef idx="minor">
            <a:schemeClr val="lt1"/>
          </a:fontRef>
        </dgm:style>
      </dgm:prSet>
      <dgm:spPr>
        <a:ln/>
      </dgm:spPr>
      <dgm:t>
        <a:bodyPr/>
        <a:lstStyle/>
        <a:p>
          <a:pPr algn="ctr"/>
          <a:r>
            <a:rPr lang="sl-SI" sz="2000" b="1" dirty="0">
              <a:solidFill>
                <a:schemeClr val="bg1"/>
              </a:solidFill>
              <a:latin typeface="Comic Sans MS" panose="030F0702030302020204" pitchFamily="66" charset="0"/>
            </a:rPr>
            <a:t>industriji gume ipd.</a:t>
          </a:r>
        </a:p>
      </dgm:t>
    </dgm:pt>
    <dgm:pt modelId="{229558F0-89F2-4BD5-9471-2D68CB101BD8}" type="parTrans" cxnId="{BC59193B-FAB5-49D2-B2B1-B258EFA58319}">
      <dgm:prSet/>
      <dgm:spPr/>
      <dgm:t>
        <a:bodyPr/>
        <a:lstStyle/>
        <a:p>
          <a:endParaRPr lang="sl-SI"/>
        </a:p>
      </dgm:t>
    </dgm:pt>
    <dgm:pt modelId="{C2AE3A4D-CB9B-4378-9861-265C82BCC76C}" type="sibTrans" cxnId="{BC59193B-FAB5-49D2-B2B1-B258EFA58319}">
      <dgm:prSet/>
      <dgm:spPr/>
      <dgm:t>
        <a:bodyPr/>
        <a:lstStyle/>
        <a:p>
          <a:endParaRPr lang="sl-SI"/>
        </a:p>
      </dgm:t>
    </dgm:pt>
    <dgm:pt modelId="{1B111659-F445-4B76-81F9-D2F1D426E39F}">
      <dgm:prSet phldrT="[besedilo]" custT="1"/>
      <dgm:spPr>
        <a:solidFill>
          <a:srgbClr val="FFC00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2000" b="1" dirty="0">
              <a:latin typeface="Comic Sans MS" panose="030F0702030302020204" pitchFamily="66" charset="0"/>
            </a:rPr>
            <a:t>papirni industriji</a:t>
          </a:r>
        </a:p>
      </dgm:t>
    </dgm:pt>
    <dgm:pt modelId="{6EA30CFF-EF26-4119-B428-47114AC946C3}" type="parTrans" cxnId="{E343FBA5-95A2-45A4-8DC0-1BF77E3EECD6}">
      <dgm:prSet/>
      <dgm:spPr/>
      <dgm:t>
        <a:bodyPr/>
        <a:lstStyle/>
        <a:p>
          <a:endParaRPr lang="sl-SI"/>
        </a:p>
      </dgm:t>
    </dgm:pt>
    <dgm:pt modelId="{59D912AE-7BF7-45AA-8676-231DD02BE36D}" type="sibTrans" cxnId="{E343FBA5-95A2-45A4-8DC0-1BF77E3EECD6}">
      <dgm:prSet/>
      <dgm:spPr/>
      <dgm:t>
        <a:bodyPr/>
        <a:lstStyle/>
        <a:p>
          <a:endParaRPr lang="sl-SI"/>
        </a:p>
      </dgm:t>
    </dgm:pt>
    <dgm:pt modelId="{7890422A-62AB-4611-B5F8-178C4CFF29FA}" type="pres">
      <dgm:prSet presAssocID="{ED68E47A-44DA-4618-BDB0-FF3F4398AA2E}" presName="list" presStyleCnt="0">
        <dgm:presLayoutVars>
          <dgm:dir/>
          <dgm:animLvl val="lvl"/>
        </dgm:presLayoutVars>
      </dgm:prSet>
      <dgm:spPr/>
    </dgm:pt>
    <dgm:pt modelId="{4359655F-0606-43C3-BDA8-0E53506FD866}" type="pres">
      <dgm:prSet presAssocID="{EC55B38B-364A-4AD3-8BB0-BC460E7B86AF}" presName="posSpace" presStyleCnt="0"/>
      <dgm:spPr/>
    </dgm:pt>
    <dgm:pt modelId="{82C82204-8DA2-4027-9FE1-F5FC848CEDA1}" type="pres">
      <dgm:prSet presAssocID="{EC55B38B-364A-4AD3-8BB0-BC460E7B86AF}" presName="vertFlow" presStyleCnt="0"/>
      <dgm:spPr/>
    </dgm:pt>
    <dgm:pt modelId="{F36B8175-98D2-4C8A-9762-5F9982178734}" type="pres">
      <dgm:prSet presAssocID="{EC55B38B-364A-4AD3-8BB0-BC460E7B86AF}" presName="topSpace" presStyleCnt="0"/>
      <dgm:spPr/>
    </dgm:pt>
    <dgm:pt modelId="{212BE98C-BEC6-4096-9E87-E8DA5C30CF20}" type="pres">
      <dgm:prSet presAssocID="{EC55B38B-364A-4AD3-8BB0-BC460E7B86AF}" presName="firstComp" presStyleCnt="0"/>
      <dgm:spPr/>
    </dgm:pt>
    <dgm:pt modelId="{33C4C72A-EAA9-44E9-B7EA-8C513643A2DC}" type="pres">
      <dgm:prSet presAssocID="{EC55B38B-364A-4AD3-8BB0-BC460E7B86AF}" presName="firstChild" presStyleLbl="bgAccFollowNode1" presStyleIdx="0" presStyleCnt="6" custScaleY="48082" custLinFactNeighborX="58937" custLinFactNeighborY="2341"/>
      <dgm:spPr/>
    </dgm:pt>
    <dgm:pt modelId="{CBF00F33-DC57-494E-8BE2-117A164DE826}" type="pres">
      <dgm:prSet presAssocID="{EC55B38B-364A-4AD3-8BB0-BC460E7B86AF}" presName="firstChildTx" presStyleLbl="bgAccFollowNode1" presStyleIdx="0" presStyleCnt="6">
        <dgm:presLayoutVars>
          <dgm:bulletEnabled val="1"/>
        </dgm:presLayoutVars>
      </dgm:prSet>
      <dgm:spPr/>
    </dgm:pt>
    <dgm:pt modelId="{506141A3-D766-4D53-B2ED-86AB12BF308C}" type="pres">
      <dgm:prSet presAssocID="{00F8C218-8F9F-45B6-8227-0038059BB6A4}" presName="comp" presStyleCnt="0"/>
      <dgm:spPr/>
    </dgm:pt>
    <dgm:pt modelId="{AFBA262F-F994-4D50-A426-E5C51D6F70B1}" type="pres">
      <dgm:prSet presAssocID="{00F8C218-8F9F-45B6-8227-0038059BB6A4}" presName="child" presStyleLbl="bgAccFollowNode1" presStyleIdx="1" presStyleCnt="6" custScaleY="61659" custLinFactNeighborX="59327" custLinFactNeighborY="1756"/>
      <dgm:spPr/>
    </dgm:pt>
    <dgm:pt modelId="{C3F503F3-7785-458A-BB30-CE669562C208}" type="pres">
      <dgm:prSet presAssocID="{00F8C218-8F9F-45B6-8227-0038059BB6A4}" presName="childTx" presStyleLbl="bgAccFollowNode1" presStyleIdx="1" presStyleCnt="6">
        <dgm:presLayoutVars>
          <dgm:bulletEnabled val="1"/>
        </dgm:presLayoutVars>
      </dgm:prSet>
      <dgm:spPr/>
    </dgm:pt>
    <dgm:pt modelId="{99B4530B-BBCA-46F8-A22D-C96BFF34DAE1}" type="pres">
      <dgm:prSet presAssocID="{1B111659-F445-4B76-81F9-D2F1D426E39F}" presName="comp" presStyleCnt="0"/>
      <dgm:spPr/>
    </dgm:pt>
    <dgm:pt modelId="{ED1162A8-F286-47FB-BEB7-72D7025165E3}" type="pres">
      <dgm:prSet presAssocID="{1B111659-F445-4B76-81F9-D2F1D426E39F}" presName="child" presStyleLbl="bgAccFollowNode1" presStyleIdx="2" presStyleCnt="6" custScaleY="61645" custLinFactNeighborX="59327" custLinFactNeighborY="585"/>
      <dgm:spPr/>
    </dgm:pt>
    <dgm:pt modelId="{8275BF5A-A6B9-4EA9-9BD0-2B5FDC85ACD0}" type="pres">
      <dgm:prSet presAssocID="{1B111659-F445-4B76-81F9-D2F1D426E39F}" presName="childTx" presStyleLbl="bgAccFollowNode1" presStyleIdx="2" presStyleCnt="6">
        <dgm:presLayoutVars>
          <dgm:bulletEnabled val="1"/>
        </dgm:presLayoutVars>
      </dgm:prSet>
      <dgm:spPr/>
    </dgm:pt>
    <dgm:pt modelId="{9C3DCD7F-0317-4E81-85FB-16D1DFFA7FBF}" type="pres">
      <dgm:prSet presAssocID="{5A646A92-8294-48D4-BE6E-1D066115383A}" presName="comp" presStyleCnt="0"/>
      <dgm:spPr/>
    </dgm:pt>
    <dgm:pt modelId="{370051BA-0501-4696-826A-A17F3AD38674}" type="pres">
      <dgm:prSet presAssocID="{5A646A92-8294-48D4-BE6E-1D066115383A}" presName="child" presStyleLbl="bgAccFollowNode1" presStyleIdx="3" presStyleCnt="6" custScaleY="61906" custLinFactNeighborX="60107" custLinFactNeighborY="1712"/>
      <dgm:spPr/>
    </dgm:pt>
    <dgm:pt modelId="{FD62DC48-9F3E-4570-88A2-F35C12661A85}" type="pres">
      <dgm:prSet presAssocID="{5A646A92-8294-48D4-BE6E-1D066115383A}" presName="childTx" presStyleLbl="bgAccFollowNode1" presStyleIdx="3" presStyleCnt="6">
        <dgm:presLayoutVars>
          <dgm:bulletEnabled val="1"/>
        </dgm:presLayoutVars>
      </dgm:prSet>
      <dgm:spPr/>
    </dgm:pt>
    <dgm:pt modelId="{BCC83142-B35A-48BF-8674-827B79CA4E99}" type="pres">
      <dgm:prSet presAssocID="{EC55B38B-364A-4AD3-8BB0-BC460E7B86AF}" presName="negSpace" presStyleCnt="0"/>
      <dgm:spPr/>
    </dgm:pt>
    <dgm:pt modelId="{F3FB76D5-20DC-4E90-9A69-0CD65D1A6102}" type="pres">
      <dgm:prSet presAssocID="{EC55B38B-364A-4AD3-8BB0-BC460E7B86AF}" presName="circle" presStyleLbl="node1" presStyleIdx="0" presStyleCnt="2" custScaleX="193800" custLinFactNeighborX="-969" custLinFactNeighborY="4925"/>
      <dgm:spPr/>
    </dgm:pt>
    <dgm:pt modelId="{044D0783-C520-4FFB-BF71-48D889E3792A}" type="pres">
      <dgm:prSet presAssocID="{3D3A7776-C607-4861-A62F-C18644C2FF10}" presName="transSpace" presStyleCnt="0"/>
      <dgm:spPr/>
    </dgm:pt>
    <dgm:pt modelId="{2DFBB856-6DCE-4CAC-9F31-B2AB8690E842}" type="pres">
      <dgm:prSet presAssocID="{71EFA3DF-13A7-4AE6-8D22-5774286B1E47}" presName="posSpace" presStyleCnt="0"/>
      <dgm:spPr/>
    </dgm:pt>
    <dgm:pt modelId="{ECDE8C84-4593-4FFD-9F1A-7274C2CDFCDD}" type="pres">
      <dgm:prSet presAssocID="{71EFA3DF-13A7-4AE6-8D22-5774286B1E47}" presName="vertFlow" presStyleCnt="0"/>
      <dgm:spPr/>
    </dgm:pt>
    <dgm:pt modelId="{BB7C0CD4-EE50-402A-89FB-C3FD8D55E009}" type="pres">
      <dgm:prSet presAssocID="{71EFA3DF-13A7-4AE6-8D22-5774286B1E47}" presName="topSpace" presStyleCnt="0"/>
      <dgm:spPr/>
    </dgm:pt>
    <dgm:pt modelId="{92585DA7-ADB2-4302-939F-838847763898}" type="pres">
      <dgm:prSet presAssocID="{71EFA3DF-13A7-4AE6-8D22-5774286B1E47}" presName="firstComp" presStyleCnt="0"/>
      <dgm:spPr/>
    </dgm:pt>
    <dgm:pt modelId="{3764C691-17B6-43F8-BDC3-C511E34E06DC}" type="pres">
      <dgm:prSet presAssocID="{71EFA3DF-13A7-4AE6-8D22-5774286B1E47}" presName="firstChild" presStyleLbl="bgAccFollowNode1" presStyleIdx="4" presStyleCnt="6" custScaleY="62716" custLinFactNeighborX="1134" custLinFactNeighborY="23047"/>
      <dgm:spPr/>
    </dgm:pt>
    <dgm:pt modelId="{3830995A-4988-434D-ACD3-3EE1498C1133}" type="pres">
      <dgm:prSet presAssocID="{71EFA3DF-13A7-4AE6-8D22-5774286B1E47}" presName="firstChildTx" presStyleLbl="bgAccFollowNode1" presStyleIdx="4" presStyleCnt="6">
        <dgm:presLayoutVars>
          <dgm:bulletEnabled val="1"/>
        </dgm:presLayoutVars>
      </dgm:prSet>
      <dgm:spPr/>
    </dgm:pt>
    <dgm:pt modelId="{A85716FD-D92C-4803-8D9B-D6E478E147DE}" type="pres">
      <dgm:prSet presAssocID="{BD20C77D-2550-47D7-A408-31A3A8101439}" presName="comp" presStyleCnt="0"/>
      <dgm:spPr/>
    </dgm:pt>
    <dgm:pt modelId="{563C3E7B-311C-4B7A-9870-4DF19B5D573E}" type="pres">
      <dgm:prSet presAssocID="{BD20C77D-2550-47D7-A408-31A3A8101439}" presName="child" presStyleLbl="bgAccFollowNode1" presStyleIdx="5" presStyleCnt="6" custScaleY="58161" custLinFactNeighborX="1134" custLinFactNeighborY="21572"/>
      <dgm:spPr/>
    </dgm:pt>
    <dgm:pt modelId="{CFEAE0B0-5250-4886-AD39-D339EEBFD0D3}" type="pres">
      <dgm:prSet presAssocID="{BD20C77D-2550-47D7-A408-31A3A8101439}" presName="childTx" presStyleLbl="bgAccFollowNode1" presStyleIdx="5" presStyleCnt="6">
        <dgm:presLayoutVars>
          <dgm:bulletEnabled val="1"/>
        </dgm:presLayoutVars>
      </dgm:prSet>
      <dgm:spPr/>
    </dgm:pt>
    <dgm:pt modelId="{F14C9244-34E6-4417-AA0C-A7497BCA945F}" type="pres">
      <dgm:prSet presAssocID="{71EFA3DF-13A7-4AE6-8D22-5774286B1E47}" presName="negSpace" presStyleCnt="0"/>
      <dgm:spPr/>
    </dgm:pt>
    <dgm:pt modelId="{183DC305-7ECD-4E14-985C-AF55D70AB03A}" type="pres">
      <dgm:prSet presAssocID="{71EFA3DF-13A7-4AE6-8D22-5774286B1E47}" presName="circle" presStyleLbl="node1" presStyleIdx="1" presStyleCnt="2" custScaleX="190998" custScaleY="82081" custLinFactNeighborX="125" custLinFactNeighborY="-8778"/>
      <dgm:spPr/>
    </dgm:pt>
  </dgm:ptLst>
  <dgm:cxnLst>
    <dgm:cxn modelId="{35549502-175D-4B43-99F3-37FCF47A6089}" srcId="{ED68E47A-44DA-4618-BDB0-FF3F4398AA2E}" destId="{EC55B38B-364A-4AD3-8BB0-BC460E7B86AF}" srcOrd="0" destOrd="0" parTransId="{4CE5BEE0-62AA-44E8-A37F-077A9588EAA9}" sibTransId="{3D3A7776-C607-4861-A62F-C18644C2FF10}"/>
    <dgm:cxn modelId="{AA599816-5D1B-46EE-A28D-B8A83442E5A3}" type="presOf" srcId="{AE81AB6E-044D-481F-A289-04553905A724}" destId="{CBF00F33-DC57-494E-8BE2-117A164DE826}" srcOrd="1" destOrd="0" presId="urn:microsoft.com/office/officeart/2005/8/layout/hList9"/>
    <dgm:cxn modelId="{85C28D1E-BFFB-4A70-8F69-FFD2F09DB1C2}" type="presOf" srcId="{00F8C218-8F9F-45B6-8227-0038059BB6A4}" destId="{AFBA262F-F994-4D50-A426-E5C51D6F70B1}" srcOrd="0" destOrd="0" presId="urn:microsoft.com/office/officeart/2005/8/layout/hList9"/>
    <dgm:cxn modelId="{46BF2120-4A37-4AE3-81FA-3F3FF9C860F8}" type="presOf" srcId="{1B111659-F445-4B76-81F9-D2F1D426E39F}" destId="{8275BF5A-A6B9-4EA9-9BD0-2B5FDC85ACD0}" srcOrd="1" destOrd="0" presId="urn:microsoft.com/office/officeart/2005/8/layout/hList9"/>
    <dgm:cxn modelId="{C126BC33-D95E-4F91-8725-0E1A14407827}" srcId="{ED68E47A-44DA-4618-BDB0-FF3F4398AA2E}" destId="{71EFA3DF-13A7-4AE6-8D22-5774286B1E47}" srcOrd="1" destOrd="0" parTransId="{9393778F-4ED1-439E-8852-6182474CBCBE}" sibTransId="{D5ADC965-8CD5-4DCD-8CCB-B6196F4751F5}"/>
    <dgm:cxn modelId="{BC59193B-FAB5-49D2-B2B1-B258EFA58319}" srcId="{EC55B38B-364A-4AD3-8BB0-BC460E7B86AF}" destId="{5A646A92-8294-48D4-BE6E-1D066115383A}" srcOrd="3" destOrd="0" parTransId="{229558F0-89F2-4BD5-9471-2D68CB101BD8}" sibTransId="{C2AE3A4D-CB9B-4378-9861-265C82BCC76C}"/>
    <dgm:cxn modelId="{7E2B3643-A598-4229-828B-6B6CE626BEE9}" type="presOf" srcId="{74BDB6B4-8F15-4D23-9CBB-A1A92F6C9369}" destId="{3764C691-17B6-43F8-BDC3-C511E34E06DC}" srcOrd="0" destOrd="0" presId="urn:microsoft.com/office/officeart/2005/8/layout/hList9"/>
    <dgm:cxn modelId="{1547E24F-E00A-4095-8F6A-F770EE3C8214}" type="presOf" srcId="{ED68E47A-44DA-4618-BDB0-FF3F4398AA2E}" destId="{7890422A-62AB-4611-B5F8-178C4CFF29FA}" srcOrd="0" destOrd="0" presId="urn:microsoft.com/office/officeart/2005/8/layout/hList9"/>
    <dgm:cxn modelId="{E284EC50-B0EB-4378-8304-9014AAD2593F}" type="presOf" srcId="{5A646A92-8294-48D4-BE6E-1D066115383A}" destId="{FD62DC48-9F3E-4570-88A2-F35C12661A85}" srcOrd="1" destOrd="0" presId="urn:microsoft.com/office/officeart/2005/8/layout/hList9"/>
    <dgm:cxn modelId="{8A3D1552-95E1-4323-B1CC-D0E749E2D73C}" type="presOf" srcId="{AE81AB6E-044D-481F-A289-04553905A724}" destId="{33C4C72A-EAA9-44E9-B7EA-8C513643A2DC}" srcOrd="0" destOrd="0" presId="urn:microsoft.com/office/officeart/2005/8/layout/hList9"/>
    <dgm:cxn modelId="{52BB698B-596F-4BF0-B47D-7998A03D29A3}" type="presOf" srcId="{00F8C218-8F9F-45B6-8227-0038059BB6A4}" destId="{C3F503F3-7785-458A-BB30-CE669562C208}" srcOrd="1" destOrd="0" presId="urn:microsoft.com/office/officeart/2005/8/layout/hList9"/>
    <dgm:cxn modelId="{0F58FC8F-1BC4-450A-8A4E-544CD1C07554}" type="presOf" srcId="{1B111659-F445-4B76-81F9-D2F1D426E39F}" destId="{ED1162A8-F286-47FB-BEB7-72D7025165E3}" srcOrd="0" destOrd="0" presId="urn:microsoft.com/office/officeart/2005/8/layout/hList9"/>
    <dgm:cxn modelId="{4E54159F-0F50-421A-B346-BFB6ECF6C55D}" srcId="{EC55B38B-364A-4AD3-8BB0-BC460E7B86AF}" destId="{AE81AB6E-044D-481F-A289-04553905A724}" srcOrd="0" destOrd="0" parTransId="{B577A11C-04DA-4EE0-B0F7-257479603118}" sibTransId="{4C813AD8-4B3C-40CA-BF36-2987B7842945}"/>
    <dgm:cxn modelId="{E343FBA5-95A2-45A4-8DC0-1BF77E3EECD6}" srcId="{EC55B38B-364A-4AD3-8BB0-BC460E7B86AF}" destId="{1B111659-F445-4B76-81F9-D2F1D426E39F}" srcOrd="2" destOrd="0" parTransId="{6EA30CFF-EF26-4119-B428-47114AC946C3}" sibTransId="{59D912AE-7BF7-45AA-8676-231DD02BE36D}"/>
    <dgm:cxn modelId="{782FB8A6-CC1F-40C8-8595-18856C065CA7}" type="presOf" srcId="{74BDB6B4-8F15-4D23-9CBB-A1A92F6C9369}" destId="{3830995A-4988-434D-ACD3-3EE1498C1133}" srcOrd="1" destOrd="0" presId="urn:microsoft.com/office/officeart/2005/8/layout/hList9"/>
    <dgm:cxn modelId="{6189CBA8-62CA-4342-BDBA-BE6F34CF8FD8}" srcId="{71EFA3DF-13A7-4AE6-8D22-5774286B1E47}" destId="{74BDB6B4-8F15-4D23-9CBB-A1A92F6C9369}" srcOrd="0" destOrd="0" parTransId="{0533A7E9-5016-408E-A485-B4A9B6A755B9}" sibTransId="{34DB4734-B642-453F-B2D9-D9A17E8FFDAA}"/>
    <dgm:cxn modelId="{CB2CBDAB-AF18-4B4E-A53F-A9BD65DCD264}" type="presOf" srcId="{BD20C77D-2550-47D7-A408-31A3A8101439}" destId="{CFEAE0B0-5250-4886-AD39-D339EEBFD0D3}" srcOrd="1" destOrd="0" presId="urn:microsoft.com/office/officeart/2005/8/layout/hList9"/>
    <dgm:cxn modelId="{1A7F5CD6-67CA-4EAA-B7D1-874633454B7E}" type="presOf" srcId="{71EFA3DF-13A7-4AE6-8D22-5774286B1E47}" destId="{183DC305-7ECD-4E14-985C-AF55D70AB03A}" srcOrd="0" destOrd="0" presId="urn:microsoft.com/office/officeart/2005/8/layout/hList9"/>
    <dgm:cxn modelId="{C75D0ED7-2732-4B53-AFF6-841F520B8B5B}" type="presOf" srcId="{5A646A92-8294-48D4-BE6E-1D066115383A}" destId="{370051BA-0501-4696-826A-A17F3AD38674}" srcOrd="0" destOrd="0" presId="urn:microsoft.com/office/officeart/2005/8/layout/hList9"/>
    <dgm:cxn modelId="{33EB2EEC-42C4-4C6B-9FEE-ADF6F3755D54}" type="presOf" srcId="{BD20C77D-2550-47D7-A408-31A3A8101439}" destId="{563C3E7B-311C-4B7A-9870-4DF19B5D573E}" srcOrd="0" destOrd="0" presId="urn:microsoft.com/office/officeart/2005/8/layout/hList9"/>
    <dgm:cxn modelId="{7C7509EF-EAB3-4253-A421-7B51C43FB20E}" type="presOf" srcId="{EC55B38B-364A-4AD3-8BB0-BC460E7B86AF}" destId="{F3FB76D5-20DC-4E90-9A69-0CD65D1A6102}" srcOrd="0" destOrd="0" presId="urn:microsoft.com/office/officeart/2005/8/layout/hList9"/>
    <dgm:cxn modelId="{9D6A61FB-8B05-49A1-B043-5145327C1BC4}" srcId="{EC55B38B-364A-4AD3-8BB0-BC460E7B86AF}" destId="{00F8C218-8F9F-45B6-8227-0038059BB6A4}" srcOrd="1" destOrd="0" parTransId="{8B1A26D3-C582-414A-8761-D85F00F58759}" sibTransId="{965F6C14-2457-4196-A831-D0853170D56E}"/>
    <dgm:cxn modelId="{1F0BA1FD-D0F4-486D-A779-294435A4B102}" srcId="{71EFA3DF-13A7-4AE6-8D22-5774286B1E47}" destId="{BD20C77D-2550-47D7-A408-31A3A8101439}" srcOrd="1" destOrd="0" parTransId="{FCD14855-68DB-480C-A47E-C4B805988BAC}" sibTransId="{0E4BAA37-9EC9-463F-B1F3-5A14A9DC30FD}"/>
    <dgm:cxn modelId="{028890BB-D4D5-46AD-AC23-F9E43563CF94}" type="presParOf" srcId="{7890422A-62AB-4611-B5F8-178C4CFF29FA}" destId="{4359655F-0606-43C3-BDA8-0E53506FD866}" srcOrd="0" destOrd="0" presId="urn:microsoft.com/office/officeart/2005/8/layout/hList9"/>
    <dgm:cxn modelId="{D772CCD8-C9E0-4F76-B25D-4FD239815B4C}" type="presParOf" srcId="{7890422A-62AB-4611-B5F8-178C4CFF29FA}" destId="{82C82204-8DA2-4027-9FE1-F5FC848CEDA1}" srcOrd="1" destOrd="0" presId="urn:microsoft.com/office/officeart/2005/8/layout/hList9"/>
    <dgm:cxn modelId="{301CCE4E-7494-4185-A6E7-95E860DD5148}" type="presParOf" srcId="{82C82204-8DA2-4027-9FE1-F5FC848CEDA1}" destId="{F36B8175-98D2-4C8A-9762-5F9982178734}" srcOrd="0" destOrd="0" presId="urn:microsoft.com/office/officeart/2005/8/layout/hList9"/>
    <dgm:cxn modelId="{0E5C65C7-31FF-466A-93B7-A097D61C64E4}" type="presParOf" srcId="{82C82204-8DA2-4027-9FE1-F5FC848CEDA1}" destId="{212BE98C-BEC6-4096-9E87-E8DA5C30CF20}" srcOrd="1" destOrd="0" presId="urn:microsoft.com/office/officeart/2005/8/layout/hList9"/>
    <dgm:cxn modelId="{A06BF7BD-EF8A-4011-96B8-9A5A7BA15CF6}" type="presParOf" srcId="{212BE98C-BEC6-4096-9E87-E8DA5C30CF20}" destId="{33C4C72A-EAA9-44E9-B7EA-8C513643A2DC}" srcOrd="0" destOrd="0" presId="urn:microsoft.com/office/officeart/2005/8/layout/hList9"/>
    <dgm:cxn modelId="{1D841794-75CC-456A-8E7C-2808CD1B6DEB}" type="presParOf" srcId="{212BE98C-BEC6-4096-9E87-E8DA5C30CF20}" destId="{CBF00F33-DC57-494E-8BE2-117A164DE826}" srcOrd="1" destOrd="0" presId="urn:microsoft.com/office/officeart/2005/8/layout/hList9"/>
    <dgm:cxn modelId="{DC8328BC-CA5E-41C0-AC4E-521283E3623F}" type="presParOf" srcId="{82C82204-8DA2-4027-9FE1-F5FC848CEDA1}" destId="{506141A3-D766-4D53-B2ED-86AB12BF308C}" srcOrd="2" destOrd="0" presId="urn:microsoft.com/office/officeart/2005/8/layout/hList9"/>
    <dgm:cxn modelId="{5AFAC312-9EC5-4449-AC2B-6C5534AA53E2}" type="presParOf" srcId="{506141A3-D766-4D53-B2ED-86AB12BF308C}" destId="{AFBA262F-F994-4D50-A426-E5C51D6F70B1}" srcOrd="0" destOrd="0" presId="urn:microsoft.com/office/officeart/2005/8/layout/hList9"/>
    <dgm:cxn modelId="{F1007521-A0D3-45B7-BAD7-D0EA8CD09A8E}" type="presParOf" srcId="{506141A3-D766-4D53-B2ED-86AB12BF308C}" destId="{C3F503F3-7785-458A-BB30-CE669562C208}" srcOrd="1" destOrd="0" presId="urn:microsoft.com/office/officeart/2005/8/layout/hList9"/>
    <dgm:cxn modelId="{5F6B05F5-D3DB-4957-814F-20F6CF0CE4B4}" type="presParOf" srcId="{82C82204-8DA2-4027-9FE1-F5FC848CEDA1}" destId="{99B4530B-BBCA-46F8-A22D-C96BFF34DAE1}" srcOrd="3" destOrd="0" presId="urn:microsoft.com/office/officeart/2005/8/layout/hList9"/>
    <dgm:cxn modelId="{0615DFC6-8E24-4610-BA4A-CCDBB1840D96}" type="presParOf" srcId="{99B4530B-BBCA-46F8-A22D-C96BFF34DAE1}" destId="{ED1162A8-F286-47FB-BEB7-72D7025165E3}" srcOrd="0" destOrd="0" presId="urn:microsoft.com/office/officeart/2005/8/layout/hList9"/>
    <dgm:cxn modelId="{A10E995F-2D32-44D8-AD9C-0D1A7059D1D0}" type="presParOf" srcId="{99B4530B-BBCA-46F8-A22D-C96BFF34DAE1}" destId="{8275BF5A-A6B9-4EA9-9BD0-2B5FDC85ACD0}" srcOrd="1" destOrd="0" presId="urn:microsoft.com/office/officeart/2005/8/layout/hList9"/>
    <dgm:cxn modelId="{C9688ACF-7F30-4ACA-825E-23B0848BDD12}" type="presParOf" srcId="{82C82204-8DA2-4027-9FE1-F5FC848CEDA1}" destId="{9C3DCD7F-0317-4E81-85FB-16D1DFFA7FBF}" srcOrd="4" destOrd="0" presId="urn:microsoft.com/office/officeart/2005/8/layout/hList9"/>
    <dgm:cxn modelId="{3B3B2A06-BA6E-43FF-A222-54C3CCEEBF7A}" type="presParOf" srcId="{9C3DCD7F-0317-4E81-85FB-16D1DFFA7FBF}" destId="{370051BA-0501-4696-826A-A17F3AD38674}" srcOrd="0" destOrd="0" presId="urn:microsoft.com/office/officeart/2005/8/layout/hList9"/>
    <dgm:cxn modelId="{016EE94C-52D0-4227-A239-2ACED7C4CD28}" type="presParOf" srcId="{9C3DCD7F-0317-4E81-85FB-16D1DFFA7FBF}" destId="{FD62DC48-9F3E-4570-88A2-F35C12661A85}" srcOrd="1" destOrd="0" presId="urn:microsoft.com/office/officeart/2005/8/layout/hList9"/>
    <dgm:cxn modelId="{EED04F73-9D46-40B4-941F-91027F1C6391}" type="presParOf" srcId="{7890422A-62AB-4611-B5F8-178C4CFF29FA}" destId="{BCC83142-B35A-48BF-8674-827B79CA4E99}" srcOrd="2" destOrd="0" presId="urn:microsoft.com/office/officeart/2005/8/layout/hList9"/>
    <dgm:cxn modelId="{D9B5BFAE-80D1-45A3-8B12-4A7E725C8CF4}" type="presParOf" srcId="{7890422A-62AB-4611-B5F8-178C4CFF29FA}" destId="{F3FB76D5-20DC-4E90-9A69-0CD65D1A6102}" srcOrd="3" destOrd="0" presId="urn:microsoft.com/office/officeart/2005/8/layout/hList9"/>
    <dgm:cxn modelId="{C6F56848-FB97-4342-8B29-C1A02992EB29}" type="presParOf" srcId="{7890422A-62AB-4611-B5F8-178C4CFF29FA}" destId="{044D0783-C520-4FFB-BF71-48D889E3792A}" srcOrd="4" destOrd="0" presId="urn:microsoft.com/office/officeart/2005/8/layout/hList9"/>
    <dgm:cxn modelId="{78FCDBD1-03FA-4841-9540-08DC7E61FD01}" type="presParOf" srcId="{7890422A-62AB-4611-B5F8-178C4CFF29FA}" destId="{2DFBB856-6DCE-4CAC-9F31-B2AB8690E842}" srcOrd="5" destOrd="0" presId="urn:microsoft.com/office/officeart/2005/8/layout/hList9"/>
    <dgm:cxn modelId="{11E6B301-C8ED-41B9-B76A-22124796231D}" type="presParOf" srcId="{7890422A-62AB-4611-B5F8-178C4CFF29FA}" destId="{ECDE8C84-4593-4FFD-9F1A-7274C2CDFCDD}" srcOrd="6" destOrd="0" presId="urn:microsoft.com/office/officeart/2005/8/layout/hList9"/>
    <dgm:cxn modelId="{B9D180BD-211D-4737-A1D4-6611E551E7B9}" type="presParOf" srcId="{ECDE8C84-4593-4FFD-9F1A-7274C2CDFCDD}" destId="{BB7C0CD4-EE50-402A-89FB-C3FD8D55E009}" srcOrd="0" destOrd="0" presId="urn:microsoft.com/office/officeart/2005/8/layout/hList9"/>
    <dgm:cxn modelId="{A86B3B77-ABD1-4F85-94E4-AF43FEA51494}" type="presParOf" srcId="{ECDE8C84-4593-4FFD-9F1A-7274C2CDFCDD}" destId="{92585DA7-ADB2-4302-939F-838847763898}" srcOrd="1" destOrd="0" presId="urn:microsoft.com/office/officeart/2005/8/layout/hList9"/>
    <dgm:cxn modelId="{DC7B4738-DD5E-4BB2-B9C9-F3B5EDBC99A9}" type="presParOf" srcId="{92585DA7-ADB2-4302-939F-838847763898}" destId="{3764C691-17B6-43F8-BDC3-C511E34E06DC}" srcOrd="0" destOrd="0" presId="urn:microsoft.com/office/officeart/2005/8/layout/hList9"/>
    <dgm:cxn modelId="{24D875DD-7C1B-4B6D-BCE5-856630350234}" type="presParOf" srcId="{92585DA7-ADB2-4302-939F-838847763898}" destId="{3830995A-4988-434D-ACD3-3EE1498C1133}" srcOrd="1" destOrd="0" presId="urn:microsoft.com/office/officeart/2005/8/layout/hList9"/>
    <dgm:cxn modelId="{390C6655-903F-47D3-9547-DFD59F1413D3}" type="presParOf" srcId="{ECDE8C84-4593-4FFD-9F1A-7274C2CDFCDD}" destId="{A85716FD-D92C-4803-8D9B-D6E478E147DE}" srcOrd="2" destOrd="0" presId="urn:microsoft.com/office/officeart/2005/8/layout/hList9"/>
    <dgm:cxn modelId="{476AB612-6411-4CA6-AA87-3833B927089E}" type="presParOf" srcId="{A85716FD-D92C-4803-8D9B-D6E478E147DE}" destId="{563C3E7B-311C-4B7A-9870-4DF19B5D573E}" srcOrd="0" destOrd="0" presId="urn:microsoft.com/office/officeart/2005/8/layout/hList9"/>
    <dgm:cxn modelId="{A4B39406-CA59-4CC8-89F5-C2F8A9FC3A22}" type="presParOf" srcId="{A85716FD-D92C-4803-8D9B-D6E478E147DE}" destId="{CFEAE0B0-5250-4886-AD39-D339EEBFD0D3}" srcOrd="1" destOrd="0" presId="urn:microsoft.com/office/officeart/2005/8/layout/hList9"/>
    <dgm:cxn modelId="{979A723E-7163-40C1-BDB3-D544EA7D2F78}" type="presParOf" srcId="{7890422A-62AB-4611-B5F8-178C4CFF29FA}" destId="{F14C9244-34E6-4417-AA0C-A7497BCA945F}" srcOrd="7" destOrd="0" presId="urn:microsoft.com/office/officeart/2005/8/layout/hList9"/>
    <dgm:cxn modelId="{7EFC8EB0-8E5F-4622-8037-95DBD5AF75E9}" type="presParOf" srcId="{7890422A-62AB-4611-B5F8-178C4CFF29FA}" destId="{183DC305-7ECD-4E14-985C-AF55D70AB03A}" srcOrd="8"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4B9794-520D-4319-BA48-03B28DC0F88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F35FDAE8-E625-47F9-BDD1-25276B4DA9E7}" type="pres">
      <dgm:prSet presAssocID="{8B4B9794-520D-4319-BA48-03B28DC0F88D}" presName="matrix" presStyleCnt="0">
        <dgm:presLayoutVars>
          <dgm:chMax val="1"/>
          <dgm:dir/>
          <dgm:resizeHandles val="exact"/>
        </dgm:presLayoutVars>
      </dgm:prSet>
      <dgm:spPr/>
    </dgm:pt>
  </dgm:ptLst>
  <dgm:cxnLst>
    <dgm:cxn modelId="{61419349-D61E-4378-8830-A8A081C31A86}" type="presOf" srcId="{8B4B9794-520D-4319-BA48-03B28DC0F88D}" destId="{F35FDAE8-E625-47F9-BDD1-25276B4DA9E7}" srcOrd="0"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0A1E7E-F627-4A2B-90BB-9626C27607F9}" type="doc">
      <dgm:prSet loTypeId="urn:microsoft.com/office/officeart/2005/8/layout/hList3" loCatId="list" qsTypeId="urn:microsoft.com/office/officeart/2005/8/quickstyle/3d3" qsCatId="3D" csTypeId="urn:microsoft.com/office/officeart/2005/8/colors/colorful5" csCatId="colorful" phldr="1"/>
      <dgm:spPr/>
      <dgm:t>
        <a:bodyPr/>
        <a:lstStyle/>
        <a:p>
          <a:endParaRPr lang="sl-SI"/>
        </a:p>
      </dgm:t>
    </dgm:pt>
    <dgm:pt modelId="{36E91260-6009-4C0C-BE5F-06D9D757343D}">
      <dgm:prSet phldrT="[besedilo]"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sz="3600" b="1" dirty="0">
              <a:solidFill>
                <a:srgbClr val="0000FF"/>
              </a:solidFill>
              <a:latin typeface="Comic Sans MS" panose="030F0702030302020204" pitchFamily="66" charset="0"/>
            </a:rPr>
            <a:t>Zaščita pred toplotno obremenitvijo</a:t>
          </a:r>
          <a:endParaRPr lang="sl-SI" sz="3600" dirty="0">
            <a:solidFill>
              <a:srgbClr val="0000FF"/>
            </a:solidFill>
          </a:endParaRPr>
        </a:p>
      </dgm:t>
    </dgm:pt>
    <dgm:pt modelId="{87856288-6A75-4ABA-A5DE-2650666D653D}" type="parTrans" cxnId="{B2BA728C-E56A-45DB-98C4-6FB29F030678}">
      <dgm:prSet/>
      <dgm:spPr/>
      <dgm:t>
        <a:bodyPr/>
        <a:lstStyle/>
        <a:p>
          <a:endParaRPr lang="sl-SI"/>
        </a:p>
      </dgm:t>
    </dgm:pt>
    <dgm:pt modelId="{E8F4FB6F-0E74-4C45-83FC-F70D09BE35E3}" type="sibTrans" cxnId="{B2BA728C-E56A-45DB-98C4-6FB29F030678}">
      <dgm:prSet/>
      <dgm:spPr/>
      <dgm:t>
        <a:bodyPr/>
        <a:lstStyle/>
        <a:p>
          <a:endParaRPr lang="sl-SI"/>
        </a:p>
      </dgm:t>
    </dgm:pt>
    <dgm:pt modelId="{24C39CD0-D635-4CB4-B997-CE5872A12F63}">
      <dgm:prSet phldrT="[besedilo]" custT="1"/>
      <dgm:spPr>
        <a:solidFill>
          <a:srgbClr val="99CCFF"/>
        </a:solidFill>
      </dgm:spPr>
      <dgm:t>
        <a:bodyPr/>
        <a:lstStyle/>
        <a:p>
          <a:r>
            <a:rPr lang="sl-SI" sz="2400" b="1" dirty="0">
              <a:solidFill>
                <a:schemeClr val="tx1"/>
              </a:solidFill>
              <a:latin typeface="Comic Sans MS" panose="030F0702030302020204" pitchFamily="66" charset="0"/>
            </a:rPr>
            <a:t>Obleka varuje pred mrazom in pred radiacijo (odbija toplotna sevanja).</a:t>
          </a:r>
          <a:endParaRPr lang="sl-SI" sz="2400" dirty="0">
            <a:solidFill>
              <a:schemeClr val="tx1"/>
            </a:solidFill>
          </a:endParaRPr>
        </a:p>
      </dgm:t>
    </dgm:pt>
    <dgm:pt modelId="{13341FAD-6A81-4285-86B1-A504FB2C5994}" type="parTrans" cxnId="{3FECBAAC-5498-4836-B04F-E82879CF20B6}">
      <dgm:prSet/>
      <dgm:spPr/>
      <dgm:t>
        <a:bodyPr/>
        <a:lstStyle/>
        <a:p>
          <a:endParaRPr lang="sl-SI"/>
        </a:p>
      </dgm:t>
    </dgm:pt>
    <dgm:pt modelId="{E2300873-42ED-4590-A609-2789C8463226}" type="sibTrans" cxnId="{3FECBAAC-5498-4836-B04F-E82879CF20B6}">
      <dgm:prSet/>
      <dgm:spPr/>
      <dgm:t>
        <a:bodyPr/>
        <a:lstStyle/>
        <a:p>
          <a:endParaRPr lang="sl-SI"/>
        </a:p>
      </dgm:t>
    </dgm:pt>
    <dgm:pt modelId="{9FAC5085-D26A-4EB1-9BE3-9C62A1E4D432}">
      <dgm:prSet phldrT="[besedilo]" custT="1"/>
      <dgm:spPr>
        <a:solidFill>
          <a:srgbClr val="FFC000"/>
        </a:solidFill>
      </dgm:spPr>
      <dgm:t>
        <a:bodyPr/>
        <a:lstStyle/>
        <a:p>
          <a:r>
            <a:rPr lang="sl-SI" sz="2400" b="1" dirty="0">
              <a:solidFill>
                <a:schemeClr val="tx1"/>
              </a:solidFill>
              <a:latin typeface="Comic Sans MS" panose="030F0702030302020204" pitchFamily="66" charset="0"/>
            </a:rPr>
            <a:t>V vlažni in vroči okolici moramo biti čim manj oblečeni.</a:t>
          </a:r>
          <a:endParaRPr lang="sl-SI" sz="2400" dirty="0">
            <a:solidFill>
              <a:schemeClr val="tx1"/>
            </a:solidFill>
          </a:endParaRPr>
        </a:p>
      </dgm:t>
    </dgm:pt>
    <dgm:pt modelId="{E332465F-2BDB-4BC6-B1D1-7AC2833DB37C}" type="parTrans" cxnId="{3BC82BA1-FDC8-4479-9ACE-BC1B838337E1}">
      <dgm:prSet/>
      <dgm:spPr/>
      <dgm:t>
        <a:bodyPr/>
        <a:lstStyle/>
        <a:p>
          <a:endParaRPr lang="sl-SI"/>
        </a:p>
      </dgm:t>
    </dgm:pt>
    <dgm:pt modelId="{E4C1AED5-CC96-4713-A44E-69CF330CD1FE}" type="sibTrans" cxnId="{3BC82BA1-FDC8-4479-9ACE-BC1B838337E1}">
      <dgm:prSet/>
      <dgm:spPr/>
      <dgm:t>
        <a:bodyPr/>
        <a:lstStyle/>
        <a:p>
          <a:endParaRPr lang="sl-SI"/>
        </a:p>
      </dgm:t>
    </dgm:pt>
    <dgm:pt modelId="{0572A1AB-7AB3-4980-8F6B-262C2D91DCD8}">
      <dgm:prSet phldrT="[besedilo]" custT="1"/>
      <dgm:spPr>
        <a:solidFill>
          <a:srgbClr val="99CCFF"/>
        </a:solidFill>
      </dgm:spPr>
      <dgm:t>
        <a:bodyPr/>
        <a:lstStyle/>
        <a:p>
          <a:r>
            <a:rPr lang="sl-SI" sz="2400" b="1" dirty="0">
              <a:solidFill>
                <a:schemeClr val="tx1"/>
              </a:solidFill>
              <a:latin typeface="Comic Sans MS" panose="030F0702030302020204" pitchFamily="66" charset="0"/>
            </a:rPr>
            <a:t>Ugodne razmere zagotovimo s kombinacijo napora in oblačila.</a:t>
          </a:r>
          <a:endParaRPr lang="sl-SI" sz="2400" dirty="0">
            <a:solidFill>
              <a:schemeClr val="tx1"/>
            </a:solidFill>
          </a:endParaRPr>
        </a:p>
      </dgm:t>
    </dgm:pt>
    <dgm:pt modelId="{849415B9-E65A-467E-B6F9-D53A77E7956F}" type="parTrans" cxnId="{A2447F74-6E61-4BA5-AB3A-28A39E75B1B5}">
      <dgm:prSet/>
      <dgm:spPr/>
      <dgm:t>
        <a:bodyPr/>
        <a:lstStyle/>
        <a:p>
          <a:endParaRPr lang="sl-SI"/>
        </a:p>
      </dgm:t>
    </dgm:pt>
    <dgm:pt modelId="{FA01E592-4D21-4CDB-9793-F48BE848D267}" type="sibTrans" cxnId="{A2447F74-6E61-4BA5-AB3A-28A39E75B1B5}">
      <dgm:prSet/>
      <dgm:spPr/>
      <dgm:t>
        <a:bodyPr/>
        <a:lstStyle/>
        <a:p>
          <a:endParaRPr lang="sl-SI"/>
        </a:p>
      </dgm:t>
    </dgm:pt>
    <dgm:pt modelId="{4D675313-FAA6-4EB4-B350-9DA025EBDD9E}" type="pres">
      <dgm:prSet presAssocID="{B80A1E7E-F627-4A2B-90BB-9626C27607F9}" presName="composite" presStyleCnt="0">
        <dgm:presLayoutVars>
          <dgm:chMax val="1"/>
          <dgm:dir/>
          <dgm:resizeHandles val="exact"/>
        </dgm:presLayoutVars>
      </dgm:prSet>
      <dgm:spPr/>
    </dgm:pt>
    <dgm:pt modelId="{FA81EB5A-E07B-426B-B01D-1D748779D58C}" type="pres">
      <dgm:prSet presAssocID="{36E91260-6009-4C0C-BE5F-06D9D757343D}" presName="roof" presStyleLbl="dkBgShp" presStyleIdx="0" presStyleCnt="2" custLinFactNeighborY="-503"/>
      <dgm:spPr/>
    </dgm:pt>
    <dgm:pt modelId="{B5A985BF-7382-4328-AF52-96C5F64BDF13}" type="pres">
      <dgm:prSet presAssocID="{36E91260-6009-4C0C-BE5F-06D9D757343D}" presName="pillars" presStyleCnt="0"/>
      <dgm:spPr/>
    </dgm:pt>
    <dgm:pt modelId="{517EE6C1-E302-44C0-A77A-F4DD6BEAE468}" type="pres">
      <dgm:prSet presAssocID="{36E91260-6009-4C0C-BE5F-06D9D757343D}" presName="pillar1" presStyleLbl="node1" presStyleIdx="0" presStyleCnt="3">
        <dgm:presLayoutVars>
          <dgm:bulletEnabled val="1"/>
        </dgm:presLayoutVars>
      </dgm:prSet>
      <dgm:spPr/>
    </dgm:pt>
    <dgm:pt modelId="{B6EE587A-973C-4C11-ABE0-BCD194A64625}" type="pres">
      <dgm:prSet presAssocID="{9FAC5085-D26A-4EB1-9BE3-9C62A1E4D432}" presName="pillarX" presStyleLbl="node1" presStyleIdx="1" presStyleCnt="3">
        <dgm:presLayoutVars>
          <dgm:bulletEnabled val="1"/>
        </dgm:presLayoutVars>
      </dgm:prSet>
      <dgm:spPr/>
    </dgm:pt>
    <dgm:pt modelId="{53A7E378-EA16-4401-A1CE-DC4459391BE9}" type="pres">
      <dgm:prSet presAssocID="{0572A1AB-7AB3-4980-8F6B-262C2D91DCD8}" presName="pillarX" presStyleLbl="node1" presStyleIdx="2" presStyleCnt="3">
        <dgm:presLayoutVars>
          <dgm:bulletEnabled val="1"/>
        </dgm:presLayoutVars>
      </dgm:prSet>
      <dgm:spPr/>
    </dgm:pt>
    <dgm:pt modelId="{615FA569-BF6D-4DE7-B50C-1DB24BB779C8}" type="pres">
      <dgm:prSet presAssocID="{36E91260-6009-4C0C-BE5F-06D9D757343D}" presName="base" presStyleLbl="dkBgShp" presStyleIdx="1" presStyleCnt="2"/>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EB046C61-79FC-481C-A618-E35E99D0A114}" type="presOf" srcId="{9FAC5085-D26A-4EB1-9BE3-9C62A1E4D432}" destId="{B6EE587A-973C-4C11-ABE0-BCD194A64625}" srcOrd="0" destOrd="0" presId="urn:microsoft.com/office/officeart/2005/8/layout/hList3"/>
    <dgm:cxn modelId="{B5588F70-1F23-4AC4-BC34-E2A564CE0DCB}" type="presOf" srcId="{24C39CD0-D635-4CB4-B997-CE5872A12F63}" destId="{517EE6C1-E302-44C0-A77A-F4DD6BEAE468}" srcOrd="0" destOrd="0" presId="urn:microsoft.com/office/officeart/2005/8/layout/hList3"/>
    <dgm:cxn modelId="{A2447F74-6E61-4BA5-AB3A-28A39E75B1B5}" srcId="{36E91260-6009-4C0C-BE5F-06D9D757343D}" destId="{0572A1AB-7AB3-4980-8F6B-262C2D91DCD8}" srcOrd="2" destOrd="0" parTransId="{849415B9-E65A-467E-B6F9-D53A77E7956F}" sibTransId="{FA01E592-4D21-4CDB-9793-F48BE848D267}"/>
    <dgm:cxn modelId="{B2BA728C-E56A-45DB-98C4-6FB29F030678}" srcId="{B80A1E7E-F627-4A2B-90BB-9626C27607F9}" destId="{36E91260-6009-4C0C-BE5F-06D9D757343D}" srcOrd="0" destOrd="0" parTransId="{87856288-6A75-4ABA-A5DE-2650666D653D}" sibTransId="{E8F4FB6F-0E74-4C45-83FC-F70D09BE35E3}"/>
    <dgm:cxn modelId="{3BC82BA1-FDC8-4479-9ACE-BC1B838337E1}" srcId="{36E91260-6009-4C0C-BE5F-06D9D757343D}" destId="{9FAC5085-D26A-4EB1-9BE3-9C62A1E4D432}" srcOrd="1" destOrd="0" parTransId="{E332465F-2BDB-4BC6-B1D1-7AC2833DB37C}" sibTransId="{E4C1AED5-CC96-4713-A44E-69CF330CD1FE}"/>
    <dgm:cxn modelId="{848E16A6-483C-414A-BCE0-5C71FCD7920A}" type="presOf" srcId="{0572A1AB-7AB3-4980-8F6B-262C2D91DCD8}" destId="{53A7E378-EA16-4401-A1CE-DC4459391BE9}" srcOrd="0" destOrd="0" presId="urn:microsoft.com/office/officeart/2005/8/layout/hList3"/>
    <dgm:cxn modelId="{3FECBAAC-5498-4836-B04F-E82879CF20B6}" srcId="{36E91260-6009-4C0C-BE5F-06D9D757343D}" destId="{24C39CD0-D635-4CB4-B997-CE5872A12F63}" srcOrd="0" destOrd="0" parTransId="{13341FAD-6A81-4285-86B1-A504FB2C5994}" sibTransId="{E2300873-42ED-4590-A609-2789C8463226}"/>
    <dgm:cxn modelId="{8C4C87B3-47AF-48CC-A2A2-C3C295ECA38B}" type="presOf" srcId="{36E91260-6009-4C0C-BE5F-06D9D757343D}" destId="{FA81EB5A-E07B-426B-B01D-1D748779D58C}" srcOrd="0" destOrd="0" presId="urn:microsoft.com/office/officeart/2005/8/layout/hList3"/>
    <dgm:cxn modelId="{342EABF4-63A4-4B63-8F1C-4266E64BC925}" type="presOf" srcId="{B80A1E7E-F627-4A2B-90BB-9626C27607F9}" destId="{4D675313-FAA6-4EB4-B350-9DA025EBDD9E}" srcOrd="0" destOrd="0" presId="urn:microsoft.com/office/officeart/2005/8/layout/hList3"/>
    <dgm:cxn modelId="{E43F7D53-4C87-43BB-8D05-1847113AF075}" type="presParOf" srcId="{4D675313-FAA6-4EB4-B350-9DA025EBDD9E}" destId="{FA81EB5A-E07B-426B-B01D-1D748779D58C}" srcOrd="0" destOrd="0" presId="urn:microsoft.com/office/officeart/2005/8/layout/hList3"/>
    <dgm:cxn modelId="{011B5298-D841-44D6-8DF0-708671526644}" type="presParOf" srcId="{4D675313-FAA6-4EB4-B350-9DA025EBDD9E}" destId="{B5A985BF-7382-4328-AF52-96C5F64BDF13}" srcOrd="1" destOrd="0" presId="urn:microsoft.com/office/officeart/2005/8/layout/hList3"/>
    <dgm:cxn modelId="{D868978D-B6E6-4960-9CE8-6C6469F77CC5}" type="presParOf" srcId="{B5A985BF-7382-4328-AF52-96C5F64BDF13}" destId="{517EE6C1-E302-44C0-A77A-F4DD6BEAE468}" srcOrd="0" destOrd="0" presId="urn:microsoft.com/office/officeart/2005/8/layout/hList3"/>
    <dgm:cxn modelId="{1A7EE005-50D0-4B28-8B3B-43412C89466E}" type="presParOf" srcId="{B5A985BF-7382-4328-AF52-96C5F64BDF13}" destId="{B6EE587A-973C-4C11-ABE0-BCD194A64625}" srcOrd="1" destOrd="0" presId="urn:microsoft.com/office/officeart/2005/8/layout/hList3"/>
    <dgm:cxn modelId="{70AC3C96-35CA-46E2-881C-B86F5BD02D40}" type="presParOf" srcId="{B5A985BF-7382-4328-AF52-96C5F64BDF13}" destId="{53A7E378-EA16-4401-A1CE-DC4459391BE9}" srcOrd="2" destOrd="0" presId="urn:microsoft.com/office/officeart/2005/8/layout/hList3"/>
    <dgm:cxn modelId="{CFC1AC7D-0B18-4BDE-B139-5A1DB0C2FD52}" type="presParOf" srcId="{4D675313-FAA6-4EB4-B350-9DA025EBDD9E}" destId="{615FA569-BF6D-4DE7-B50C-1DB24BB779C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9D9B26-C00F-4AD1-A46D-CD6D3FF0BEB3}" type="doc">
      <dgm:prSet loTypeId="urn:microsoft.com/office/officeart/2005/8/layout/hList9" loCatId="list" qsTypeId="urn:microsoft.com/office/officeart/2005/8/quickstyle/3d2" qsCatId="3D" csTypeId="urn:microsoft.com/office/officeart/2005/8/colors/colorful5" csCatId="colorful" phldr="1"/>
      <dgm:spPr/>
      <dgm:t>
        <a:bodyPr/>
        <a:lstStyle/>
        <a:p>
          <a:endParaRPr lang="sl-SI"/>
        </a:p>
      </dgm:t>
    </dgm:pt>
    <dgm:pt modelId="{C3F39F3F-402C-47DA-BFF4-4BFC28C06037}">
      <dgm:prSet phldrT="[besedilo]" custT="1"/>
      <dgm:spPr>
        <a:solidFill>
          <a:srgbClr val="FFCCFF"/>
        </a:solidFill>
      </dgm:spPr>
      <dgm:t>
        <a:bodyPr/>
        <a:lstStyle/>
        <a:p>
          <a:r>
            <a:rPr lang="sl-SI" sz="2000" b="1" dirty="0">
              <a:solidFill>
                <a:srgbClr val="0000FF"/>
              </a:solidFill>
              <a:latin typeface="Comic Sans MS" panose="030F0702030302020204" pitchFamily="66" charset="0"/>
            </a:rPr>
            <a:t>Proizvodno toploto </a:t>
          </a:r>
        </a:p>
        <a:p>
          <a:r>
            <a:rPr lang="sl-SI" sz="2000" b="1" dirty="0">
              <a:solidFill>
                <a:srgbClr val="0000FF"/>
              </a:solidFill>
              <a:latin typeface="Comic Sans MS" panose="030F0702030302020204" pitchFamily="66" charset="0"/>
            </a:rPr>
            <a:t>v telesu določa napor potreben za določeno vrsto dela (ne moremo veliko vplivati).</a:t>
          </a:r>
          <a:endParaRPr lang="sl-SI" sz="2000" dirty="0">
            <a:solidFill>
              <a:srgbClr val="0000FF"/>
            </a:solidFill>
          </a:endParaRPr>
        </a:p>
      </dgm:t>
    </dgm:pt>
    <dgm:pt modelId="{C0920C8F-B988-4951-B863-08FF6C7EE16A}" type="parTrans" cxnId="{DA8A5E5D-F004-433F-B52D-CBF425D93E54}">
      <dgm:prSet/>
      <dgm:spPr/>
      <dgm:t>
        <a:bodyPr/>
        <a:lstStyle/>
        <a:p>
          <a:endParaRPr lang="sl-SI"/>
        </a:p>
      </dgm:t>
    </dgm:pt>
    <dgm:pt modelId="{ADAB65A7-6122-4067-8424-8014CA4ADCA6}" type="sibTrans" cxnId="{DA8A5E5D-F004-433F-B52D-CBF425D93E54}">
      <dgm:prSet/>
      <dgm:spPr/>
      <dgm:t>
        <a:bodyPr/>
        <a:lstStyle/>
        <a:p>
          <a:endParaRPr lang="sl-SI"/>
        </a:p>
      </dgm:t>
    </dgm:pt>
    <dgm:pt modelId="{ED9E3B56-25CB-403B-B00A-14B0AC37A657}">
      <dgm:prSet phldrT="[besedilo]" custT="1"/>
      <dgm:spPr/>
      <dgm:t>
        <a:bodyPr/>
        <a:lstStyle/>
        <a:p>
          <a:pPr algn="ctr"/>
          <a:r>
            <a:rPr lang="sl-SI" sz="2000" b="1">
              <a:latin typeface="Comic Sans MS" panose="030F0702030302020204" pitchFamily="66" charset="0"/>
            </a:rPr>
            <a:t>napor lahko zmanjšamo z mehanizacijo</a:t>
          </a:r>
          <a:endParaRPr lang="sl-SI" sz="2000" dirty="0"/>
        </a:p>
      </dgm:t>
    </dgm:pt>
    <dgm:pt modelId="{4F76AD99-8F04-41A0-AB74-A59DB5AF2118}" type="parTrans" cxnId="{51548AAB-48D5-475A-8A24-F4F6096CF0E2}">
      <dgm:prSet/>
      <dgm:spPr/>
      <dgm:t>
        <a:bodyPr/>
        <a:lstStyle/>
        <a:p>
          <a:endParaRPr lang="sl-SI"/>
        </a:p>
      </dgm:t>
    </dgm:pt>
    <dgm:pt modelId="{C8EF91BA-0CB9-4AB0-A7B3-3FD402C4DEC2}" type="sibTrans" cxnId="{51548AAB-48D5-475A-8A24-F4F6096CF0E2}">
      <dgm:prSet/>
      <dgm:spPr/>
      <dgm:t>
        <a:bodyPr/>
        <a:lstStyle/>
        <a:p>
          <a:endParaRPr lang="sl-SI"/>
        </a:p>
      </dgm:t>
    </dgm:pt>
    <dgm:pt modelId="{61D28284-5C64-4561-9ED5-DEBE27F91434}">
      <dgm:prSet phldrT="[besedilo]"/>
      <dgm:spPr>
        <a:solidFill>
          <a:srgbClr val="FFC000"/>
        </a:solidFill>
      </dgm:spPr>
      <dgm:t>
        <a:bodyPr/>
        <a:lstStyle/>
        <a:p>
          <a:r>
            <a:rPr lang="sl-SI" b="1" dirty="0">
              <a:solidFill>
                <a:srgbClr val="0000FF"/>
              </a:solidFill>
              <a:latin typeface="Comic Sans MS" panose="030F0702030302020204" pitchFamily="66" charset="0"/>
            </a:rPr>
            <a:t>v hladnem </a:t>
          </a:r>
        </a:p>
        <a:p>
          <a:r>
            <a:rPr lang="sl-SI" b="1" dirty="0">
              <a:solidFill>
                <a:srgbClr val="0000FF"/>
              </a:solidFill>
              <a:latin typeface="Comic Sans MS" panose="030F0702030302020204" pitchFamily="66" charset="0"/>
            </a:rPr>
            <a:t>okolju </a:t>
          </a:r>
          <a:endParaRPr lang="sl-SI" dirty="0">
            <a:solidFill>
              <a:srgbClr val="0000FF"/>
            </a:solidFill>
          </a:endParaRPr>
        </a:p>
      </dgm:t>
    </dgm:pt>
    <dgm:pt modelId="{11F93AB6-E130-435B-BB4C-ACF8E5CAA57E}" type="parTrans" cxnId="{4828630A-12C0-4FE4-B7C9-2CE6501354E0}">
      <dgm:prSet/>
      <dgm:spPr/>
      <dgm:t>
        <a:bodyPr/>
        <a:lstStyle/>
        <a:p>
          <a:endParaRPr lang="sl-SI"/>
        </a:p>
      </dgm:t>
    </dgm:pt>
    <dgm:pt modelId="{1EAD9318-C2A0-4F80-8302-78DF4218917B}" type="sibTrans" cxnId="{4828630A-12C0-4FE4-B7C9-2CE6501354E0}">
      <dgm:prSet/>
      <dgm:spPr/>
      <dgm:t>
        <a:bodyPr/>
        <a:lstStyle/>
        <a:p>
          <a:endParaRPr lang="sl-SI"/>
        </a:p>
      </dgm:t>
    </dgm:pt>
    <dgm:pt modelId="{D9474A2B-5F61-49C5-BE24-1B47E4DBF169}">
      <dgm:prSet phldrT="[besedilo]" custT="1"/>
      <dgm:spPr/>
      <dgm:t>
        <a:bodyPr/>
        <a:lstStyle/>
        <a:p>
          <a:pPr algn="ctr"/>
          <a:r>
            <a:rPr lang="sl-SI" sz="2000" b="1">
              <a:latin typeface="Comic Sans MS" panose="030F0702030302020204" pitchFamily="66" charset="0"/>
            </a:rPr>
            <a:t>z visoko kalorično prehrano</a:t>
          </a:r>
          <a:endParaRPr lang="sl-SI" sz="2000" dirty="0"/>
        </a:p>
      </dgm:t>
    </dgm:pt>
    <dgm:pt modelId="{24C9161D-0418-4838-997F-D56DEBEB43CF}" type="parTrans" cxnId="{C5108C81-6245-40F4-9C93-EBE02CB1735B}">
      <dgm:prSet/>
      <dgm:spPr/>
      <dgm:t>
        <a:bodyPr/>
        <a:lstStyle/>
        <a:p>
          <a:endParaRPr lang="sl-SI"/>
        </a:p>
      </dgm:t>
    </dgm:pt>
    <dgm:pt modelId="{CE23793F-31CB-43AE-AB76-5AE8AEE0DBDC}" type="sibTrans" cxnId="{C5108C81-6245-40F4-9C93-EBE02CB1735B}">
      <dgm:prSet/>
      <dgm:spPr/>
      <dgm:t>
        <a:bodyPr/>
        <a:lstStyle/>
        <a:p>
          <a:endParaRPr lang="sl-SI"/>
        </a:p>
      </dgm:t>
    </dgm:pt>
    <dgm:pt modelId="{42BEE05D-53BE-431D-8B65-9C93C0DAA75D}">
      <dgm:prSet phldrT="[besedilo]" custT="1"/>
      <dgm:spPr/>
      <dgm:t>
        <a:bodyPr/>
        <a:lstStyle/>
        <a:p>
          <a:pPr algn="ctr"/>
          <a:r>
            <a:rPr lang="sl-SI" sz="2000" b="1">
              <a:latin typeface="Comic Sans MS" panose="030F0702030302020204" pitchFamily="66" charset="0"/>
            </a:rPr>
            <a:t>delno z nizkokalorično prehrano,</a:t>
          </a:r>
          <a:endParaRPr lang="sl-SI" sz="2000" dirty="0"/>
        </a:p>
      </dgm:t>
    </dgm:pt>
    <dgm:pt modelId="{2338EF3B-E525-4985-A56C-71B6DBF6F3AF}" type="sibTrans" cxnId="{5B01254F-F8F7-472B-A6CB-C6B9999BB440}">
      <dgm:prSet/>
      <dgm:spPr/>
      <dgm:t>
        <a:bodyPr/>
        <a:lstStyle/>
        <a:p>
          <a:endParaRPr lang="sl-SI"/>
        </a:p>
      </dgm:t>
    </dgm:pt>
    <dgm:pt modelId="{51D464BA-B560-4A31-A552-85EECF1AD0C5}" type="parTrans" cxnId="{5B01254F-F8F7-472B-A6CB-C6B9999BB440}">
      <dgm:prSet/>
      <dgm:spPr/>
      <dgm:t>
        <a:bodyPr/>
        <a:lstStyle/>
        <a:p>
          <a:endParaRPr lang="sl-SI"/>
        </a:p>
      </dgm:t>
    </dgm:pt>
    <dgm:pt modelId="{DA334A6D-44BC-42F5-AEE6-587807A1A888}">
      <dgm:prSet custT="1"/>
      <dgm:spPr/>
      <dgm:t>
        <a:bodyPr/>
        <a:lstStyle/>
        <a:p>
          <a:r>
            <a:rPr lang="sl-SI" sz="2000" b="1">
              <a:latin typeface="Comic Sans MS" panose="030F0702030302020204" pitchFamily="66" charset="0"/>
            </a:rPr>
            <a:t>dovolj tekočine, </a:t>
          </a:r>
          <a:endParaRPr lang="sl-SI" sz="2000" b="1" dirty="0">
            <a:latin typeface="Comic Sans MS" panose="030F0702030302020204" pitchFamily="66" charset="0"/>
          </a:endParaRPr>
        </a:p>
      </dgm:t>
    </dgm:pt>
    <dgm:pt modelId="{83FCB70D-23FF-4C86-B66B-E475D0ADC5DD}" type="parTrans" cxnId="{99B49806-8CE2-4431-B0FB-5A07CF174A9F}">
      <dgm:prSet/>
      <dgm:spPr/>
      <dgm:t>
        <a:bodyPr/>
        <a:lstStyle/>
        <a:p>
          <a:endParaRPr lang="sl-SI"/>
        </a:p>
      </dgm:t>
    </dgm:pt>
    <dgm:pt modelId="{DA2A6018-0AB9-474D-9E62-9D0D14A09C15}" type="sibTrans" cxnId="{99B49806-8CE2-4431-B0FB-5A07CF174A9F}">
      <dgm:prSet/>
      <dgm:spPr/>
      <dgm:t>
        <a:bodyPr/>
        <a:lstStyle/>
        <a:p>
          <a:endParaRPr lang="sl-SI"/>
        </a:p>
      </dgm:t>
    </dgm:pt>
    <dgm:pt modelId="{7FE7F61D-130B-4329-834F-32AAD0EA59A8}">
      <dgm:prSet custT="1"/>
      <dgm:spPr/>
      <dgm:t>
        <a:bodyPr/>
        <a:lstStyle/>
        <a:p>
          <a:r>
            <a:rPr lang="sl-SI" sz="2000" b="1">
              <a:latin typeface="Comic Sans MS" panose="030F0702030302020204" pitchFamily="66" charset="0"/>
            </a:rPr>
            <a:t>dodajanjem potrebnih soli,</a:t>
          </a:r>
          <a:endParaRPr lang="sl-SI" sz="2000" b="1" dirty="0">
            <a:latin typeface="Comic Sans MS" panose="030F0702030302020204" pitchFamily="66" charset="0"/>
          </a:endParaRPr>
        </a:p>
      </dgm:t>
    </dgm:pt>
    <dgm:pt modelId="{75C40EF7-0A75-4430-8C02-8E05666C003A}" type="parTrans" cxnId="{BD20D002-98AA-412F-89CC-4B2AF0706F1B}">
      <dgm:prSet/>
      <dgm:spPr/>
      <dgm:t>
        <a:bodyPr/>
        <a:lstStyle/>
        <a:p>
          <a:endParaRPr lang="sl-SI"/>
        </a:p>
      </dgm:t>
    </dgm:pt>
    <dgm:pt modelId="{E2DFB447-0BBA-4AFE-AF5C-99E283A9C04E}" type="sibTrans" cxnId="{BD20D002-98AA-412F-89CC-4B2AF0706F1B}">
      <dgm:prSet/>
      <dgm:spPr/>
      <dgm:t>
        <a:bodyPr/>
        <a:lstStyle/>
        <a:p>
          <a:endParaRPr lang="sl-SI"/>
        </a:p>
      </dgm:t>
    </dgm:pt>
    <dgm:pt modelId="{74ACC461-3537-4FE3-8A1B-8F3242334F34}" type="pres">
      <dgm:prSet presAssocID="{779D9B26-C00F-4AD1-A46D-CD6D3FF0BEB3}" presName="list" presStyleCnt="0">
        <dgm:presLayoutVars>
          <dgm:dir/>
          <dgm:animLvl val="lvl"/>
        </dgm:presLayoutVars>
      </dgm:prSet>
      <dgm:spPr/>
    </dgm:pt>
    <dgm:pt modelId="{0722BB09-A286-4B54-B601-68B6A9F3E668}" type="pres">
      <dgm:prSet presAssocID="{C3F39F3F-402C-47DA-BFF4-4BFC28C06037}" presName="posSpace" presStyleCnt="0"/>
      <dgm:spPr/>
    </dgm:pt>
    <dgm:pt modelId="{DB643542-457B-4030-8F76-73EC4FE372DD}" type="pres">
      <dgm:prSet presAssocID="{C3F39F3F-402C-47DA-BFF4-4BFC28C06037}" presName="vertFlow" presStyleCnt="0"/>
      <dgm:spPr/>
    </dgm:pt>
    <dgm:pt modelId="{19085FA2-AF05-4C9E-8AC1-2EE796EAAE67}" type="pres">
      <dgm:prSet presAssocID="{C3F39F3F-402C-47DA-BFF4-4BFC28C06037}" presName="topSpace" presStyleCnt="0"/>
      <dgm:spPr/>
    </dgm:pt>
    <dgm:pt modelId="{9D0B49D3-5BD9-4A00-BAAD-B6C3A0E4ADB9}" type="pres">
      <dgm:prSet presAssocID="{C3F39F3F-402C-47DA-BFF4-4BFC28C06037}" presName="firstComp" presStyleCnt="0"/>
      <dgm:spPr/>
    </dgm:pt>
    <dgm:pt modelId="{18994350-83A8-4FA3-932F-E266184592FE}" type="pres">
      <dgm:prSet presAssocID="{C3F39F3F-402C-47DA-BFF4-4BFC28C06037}" presName="firstChild" presStyleLbl="bgAccFollowNode1" presStyleIdx="0" presStyleCnt="5" custScaleX="122727" custScaleY="92705" custLinFactX="43529" custLinFactNeighborX="100000" custLinFactNeighborY="33131"/>
      <dgm:spPr/>
    </dgm:pt>
    <dgm:pt modelId="{FC6CB1DB-7F98-405B-9901-AA50961CA85A}" type="pres">
      <dgm:prSet presAssocID="{C3F39F3F-402C-47DA-BFF4-4BFC28C06037}" presName="firstChildTx" presStyleLbl="bgAccFollowNode1" presStyleIdx="0" presStyleCnt="5">
        <dgm:presLayoutVars>
          <dgm:bulletEnabled val="1"/>
        </dgm:presLayoutVars>
      </dgm:prSet>
      <dgm:spPr/>
    </dgm:pt>
    <dgm:pt modelId="{F26D3BA3-AFD3-4852-93DD-C70C62EE6D2F}" type="pres">
      <dgm:prSet presAssocID="{42BEE05D-53BE-431D-8B65-9C93C0DAA75D}" presName="comp" presStyleCnt="0"/>
      <dgm:spPr/>
    </dgm:pt>
    <dgm:pt modelId="{4419549F-22C2-4635-B89B-DB215D3EB3AA}" type="pres">
      <dgm:prSet presAssocID="{42BEE05D-53BE-431D-8B65-9C93C0DAA75D}" presName="child" presStyleLbl="bgAccFollowNode1" presStyleIdx="1" presStyleCnt="5" custScaleX="121238" custScaleY="86297" custLinFactX="43882" custLinFactNeighborX="100000" custLinFactNeighborY="36618"/>
      <dgm:spPr/>
    </dgm:pt>
    <dgm:pt modelId="{AD162162-565D-4F55-9142-40AE4311D449}" type="pres">
      <dgm:prSet presAssocID="{42BEE05D-53BE-431D-8B65-9C93C0DAA75D}" presName="childTx" presStyleLbl="bgAccFollowNode1" presStyleIdx="1" presStyleCnt="5">
        <dgm:presLayoutVars>
          <dgm:bulletEnabled val="1"/>
        </dgm:presLayoutVars>
      </dgm:prSet>
      <dgm:spPr/>
    </dgm:pt>
    <dgm:pt modelId="{164B5AEC-DCEC-48F0-86A2-F2EBC6053C67}" type="pres">
      <dgm:prSet presAssocID="{7FE7F61D-130B-4329-834F-32AAD0EA59A8}" presName="comp" presStyleCnt="0"/>
      <dgm:spPr/>
    </dgm:pt>
    <dgm:pt modelId="{3BCE9A16-CB5B-4586-AC84-440912BB08B7}" type="pres">
      <dgm:prSet presAssocID="{7FE7F61D-130B-4329-834F-32AAD0EA59A8}" presName="child" presStyleLbl="bgAccFollowNode1" presStyleIdx="2" presStyleCnt="5" custScaleX="122484" custScaleY="55464" custLinFactX="43754" custLinFactY="6105" custLinFactNeighborX="100000" custLinFactNeighborY="100000"/>
      <dgm:spPr/>
    </dgm:pt>
    <dgm:pt modelId="{570213CB-44D5-4000-AF72-42276C29288F}" type="pres">
      <dgm:prSet presAssocID="{7FE7F61D-130B-4329-834F-32AAD0EA59A8}" presName="childTx" presStyleLbl="bgAccFollowNode1" presStyleIdx="2" presStyleCnt="5">
        <dgm:presLayoutVars>
          <dgm:bulletEnabled val="1"/>
        </dgm:presLayoutVars>
      </dgm:prSet>
      <dgm:spPr/>
    </dgm:pt>
    <dgm:pt modelId="{32FC81DD-A058-46D0-BAF8-573F0982788C}" type="pres">
      <dgm:prSet presAssocID="{DA334A6D-44BC-42F5-AEE6-587807A1A888}" presName="comp" presStyleCnt="0"/>
      <dgm:spPr/>
    </dgm:pt>
    <dgm:pt modelId="{A54D5A47-E4B4-4C95-B534-893470C0D82C}" type="pres">
      <dgm:prSet presAssocID="{DA334A6D-44BC-42F5-AEE6-587807A1A888}" presName="child" presStyleLbl="bgAccFollowNode1" presStyleIdx="3" presStyleCnt="5" custScaleX="121263" custScaleY="64027" custLinFactX="43366" custLinFactNeighborX="100000" custLinFactNeighborY="-16228"/>
      <dgm:spPr/>
    </dgm:pt>
    <dgm:pt modelId="{181AEFED-EC04-4236-ACBF-87C4F43AB76D}" type="pres">
      <dgm:prSet presAssocID="{DA334A6D-44BC-42F5-AEE6-587807A1A888}" presName="childTx" presStyleLbl="bgAccFollowNode1" presStyleIdx="3" presStyleCnt="5">
        <dgm:presLayoutVars>
          <dgm:bulletEnabled val="1"/>
        </dgm:presLayoutVars>
      </dgm:prSet>
      <dgm:spPr/>
    </dgm:pt>
    <dgm:pt modelId="{545059D7-78AA-4EF0-AFB7-5CC8704254C4}" type="pres">
      <dgm:prSet presAssocID="{C3F39F3F-402C-47DA-BFF4-4BFC28C06037}" presName="negSpace" presStyleCnt="0"/>
      <dgm:spPr/>
    </dgm:pt>
    <dgm:pt modelId="{BA24F00E-660D-4F74-9270-5A2470ADCBF1}" type="pres">
      <dgm:prSet presAssocID="{C3F39F3F-402C-47DA-BFF4-4BFC28C06037}" presName="circle" presStyleLbl="node1" presStyleIdx="0" presStyleCnt="2" custScaleX="349548" custScaleY="179164" custLinFactX="-7936" custLinFactNeighborX="-100000" custLinFactNeighborY="-225"/>
      <dgm:spPr/>
    </dgm:pt>
    <dgm:pt modelId="{3CD1F204-98EF-43EF-8FBD-59A4579F08F8}" type="pres">
      <dgm:prSet presAssocID="{ADAB65A7-6122-4067-8424-8014CA4ADCA6}" presName="transSpace" presStyleCnt="0"/>
      <dgm:spPr/>
    </dgm:pt>
    <dgm:pt modelId="{3BD3EA96-F155-48B9-A624-60692D6702CC}" type="pres">
      <dgm:prSet presAssocID="{61D28284-5C64-4561-9ED5-DEBE27F91434}" presName="posSpace" presStyleCnt="0"/>
      <dgm:spPr/>
    </dgm:pt>
    <dgm:pt modelId="{3D8D29D8-6BEE-4FE3-AF36-DD346EE216A4}" type="pres">
      <dgm:prSet presAssocID="{61D28284-5C64-4561-9ED5-DEBE27F91434}" presName="vertFlow" presStyleCnt="0"/>
      <dgm:spPr/>
    </dgm:pt>
    <dgm:pt modelId="{2C7797D9-533B-48B6-B925-4089AA185172}" type="pres">
      <dgm:prSet presAssocID="{61D28284-5C64-4561-9ED5-DEBE27F91434}" presName="topSpace" presStyleCnt="0"/>
      <dgm:spPr/>
    </dgm:pt>
    <dgm:pt modelId="{CCBECF00-FB7E-4EDC-A1B5-9FE6264BAD02}" type="pres">
      <dgm:prSet presAssocID="{61D28284-5C64-4561-9ED5-DEBE27F91434}" presName="firstComp" presStyleCnt="0"/>
      <dgm:spPr/>
    </dgm:pt>
    <dgm:pt modelId="{67F9C9D6-CFA2-4202-A74F-16F7E4EAFD28}" type="pres">
      <dgm:prSet presAssocID="{61D28284-5C64-4561-9ED5-DEBE27F91434}" presName="firstChild" presStyleLbl="bgAccFollowNode1" presStyleIdx="4" presStyleCnt="5" custLinFactNeighborX="-30470" custLinFactNeighborY="-49223"/>
      <dgm:spPr/>
    </dgm:pt>
    <dgm:pt modelId="{F0B372AA-3EB8-4A8A-9A86-6F346ADA5279}" type="pres">
      <dgm:prSet presAssocID="{61D28284-5C64-4561-9ED5-DEBE27F91434}" presName="firstChildTx" presStyleLbl="bgAccFollowNode1" presStyleIdx="4" presStyleCnt="5">
        <dgm:presLayoutVars>
          <dgm:bulletEnabled val="1"/>
        </dgm:presLayoutVars>
      </dgm:prSet>
      <dgm:spPr/>
    </dgm:pt>
    <dgm:pt modelId="{F90C32CA-5925-4E28-82B9-2385614F0E10}" type="pres">
      <dgm:prSet presAssocID="{61D28284-5C64-4561-9ED5-DEBE27F91434}" presName="negSpace" presStyleCnt="0"/>
      <dgm:spPr/>
    </dgm:pt>
    <dgm:pt modelId="{6092DDAA-C42F-4B9F-B703-FA1D1F69A087}" type="pres">
      <dgm:prSet presAssocID="{61D28284-5C64-4561-9ED5-DEBE27F91434}" presName="circle" presStyleLbl="node1" presStyleIdx="1" presStyleCnt="2" custScaleX="198786" custLinFactNeighborX="-61382" custLinFactNeighborY="-43325"/>
      <dgm:spPr/>
    </dgm:pt>
  </dgm:ptLst>
  <dgm:cxnLst>
    <dgm:cxn modelId="{BD20D002-98AA-412F-89CC-4B2AF0706F1B}" srcId="{C3F39F3F-402C-47DA-BFF4-4BFC28C06037}" destId="{7FE7F61D-130B-4329-834F-32AAD0EA59A8}" srcOrd="2" destOrd="0" parTransId="{75C40EF7-0A75-4430-8C02-8E05666C003A}" sibTransId="{E2DFB447-0BBA-4AFE-AF5C-99E283A9C04E}"/>
    <dgm:cxn modelId="{8ECEE803-D848-4949-A201-E2E21B76B634}" type="presOf" srcId="{42BEE05D-53BE-431D-8B65-9C93C0DAA75D}" destId="{4419549F-22C2-4635-B89B-DB215D3EB3AA}" srcOrd="0" destOrd="0" presId="urn:microsoft.com/office/officeart/2005/8/layout/hList9"/>
    <dgm:cxn modelId="{99B49806-8CE2-4431-B0FB-5A07CF174A9F}" srcId="{C3F39F3F-402C-47DA-BFF4-4BFC28C06037}" destId="{DA334A6D-44BC-42F5-AEE6-587807A1A888}" srcOrd="3" destOrd="0" parTransId="{83FCB70D-23FF-4C86-B66B-E475D0ADC5DD}" sibTransId="{DA2A6018-0AB9-474D-9E62-9D0D14A09C15}"/>
    <dgm:cxn modelId="{4828630A-12C0-4FE4-B7C9-2CE6501354E0}" srcId="{779D9B26-C00F-4AD1-A46D-CD6D3FF0BEB3}" destId="{61D28284-5C64-4561-9ED5-DEBE27F91434}" srcOrd="1" destOrd="0" parTransId="{11F93AB6-E130-435B-BB4C-ACF8E5CAA57E}" sibTransId="{1EAD9318-C2A0-4F80-8302-78DF4218917B}"/>
    <dgm:cxn modelId="{7FE8870D-DCD5-49FD-856E-0B991FFF1AAC}" type="presOf" srcId="{779D9B26-C00F-4AD1-A46D-CD6D3FF0BEB3}" destId="{74ACC461-3537-4FE3-8A1B-8F3242334F34}" srcOrd="0" destOrd="0" presId="urn:microsoft.com/office/officeart/2005/8/layout/hList9"/>
    <dgm:cxn modelId="{8B5E4C24-984B-401C-A394-700BA51588FC}" type="presOf" srcId="{7FE7F61D-130B-4329-834F-32AAD0EA59A8}" destId="{3BCE9A16-CB5B-4586-AC84-440912BB08B7}" srcOrd="0" destOrd="0" presId="urn:microsoft.com/office/officeart/2005/8/layout/hList9"/>
    <dgm:cxn modelId="{0BBC6A28-A94E-41A1-83D2-207B1EBD73F9}" type="presOf" srcId="{ED9E3B56-25CB-403B-B00A-14B0AC37A657}" destId="{FC6CB1DB-7F98-405B-9901-AA50961CA85A}" srcOrd="1" destOrd="0" presId="urn:microsoft.com/office/officeart/2005/8/layout/hList9"/>
    <dgm:cxn modelId="{DA8A5E5D-F004-433F-B52D-CBF425D93E54}" srcId="{779D9B26-C00F-4AD1-A46D-CD6D3FF0BEB3}" destId="{C3F39F3F-402C-47DA-BFF4-4BFC28C06037}" srcOrd="0" destOrd="0" parTransId="{C0920C8F-B988-4951-B863-08FF6C7EE16A}" sibTransId="{ADAB65A7-6122-4067-8424-8014CA4ADCA6}"/>
    <dgm:cxn modelId="{38145E66-71B2-4332-BE3E-796306D2932D}" type="presOf" srcId="{42BEE05D-53BE-431D-8B65-9C93C0DAA75D}" destId="{AD162162-565D-4F55-9142-40AE4311D449}" srcOrd="1" destOrd="0" presId="urn:microsoft.com/office/officeart/2005/8/layout/hList9"/>
    <dgm:cxn modelId="{5B01254F-F8F7-472B-A6CB-C6B9999BB440}" srcId="{C3F39F3F-402C-47DA-BFF4-4BFC28C06037}" destId="{42BEE05D-53BE-431D-8B65-9C93C0DAA75D}" srcOrd="1" destOrd="0" parTransId="{51D464BA-B560-4A31-A552-85EECF1AD0C5}" sibTransId="{2338EF3B-E525-4985-A56C-71B6DBF6F3AF}"/>
    <dgm:cxn modelId="{41B14752-EE0E-4B55-BDF5-B9E4720FAE80}" type="presOf" srcId="{7FE7F61D-130B-4329-834F-32AAD0EA59A8}" destId="{570213CB-44D5-4000-AF72-42276C29288F}" srcOrd="1" destOrd="0" presId="urn:microsoft.com/office/officeart/2005/8/layout/hList9"/>
    <dgm:cxn modelId="{CC43537A-51E8-4449-9644-848D06E62591}" type="presOf" srcId="{D9474A2B-5F61-49C5-BE24-1B47E4DBF169}" destId="{F0B372AA-3EB8-4A8A-9A86-6F346ADA5279}" srcOrd="1" destOrd="0" presId="urn:microsoft.com/office/officeart/2005/8/layout/hList9"/>
    <dgm:cxn modelId="{C5108C81-6245-40F4-9C93-EBE02CB1735B}" srcId="{61D28284-5C64-4561-9ED5-DEBE27F91434}" destId="{D9474A2B-5F61-49C5-BE24-1B47E4DBF169}" srcOrd="0" destOrd="0" parTransId="{24C9161D-0418-4838-997F-D56DEBEB43CF}" sibTransId="{CE23793F-31CB-43AE-AB76-5AE8AEE0DBDC}"/>
    <dgm:cxn modelId="{55CBB48D-FF15-47F6-B9BC-1AD7B5105A2B}" type="presOf" srcId="{DA334A6D-44BC-42F5-AEE6-587807A1A888}" destId="{181AEFED-EC04-4236-ACBF-87C4F43AB76D}" srcOrd="1" destOrd="0" presId="urn:microsoft.com/office/officeart/2005/8/layout/hList9"/>
    <dgm:cxn modelId="{DDB5D98F-2249-4753-91A4-FE6E33B7594B}" type="presOf" srcId="{61D28284-5C64-4561-9ED5-DEBE27F91434}" destId="{6092DDAA-C42F-4B9F-B703-FA1D1F69A087}" srcOrd="0" destOrd="0" presId="urn:microsoft.com/office/officeart/2005/8/layout/hList9"/>
    <dgm:cxn modelId="{C3287697-3223-46FC-93D0-21F76E795357}" type="presOf" srcId="{DA334A6D-44BC-42F5-AEE6-587807A1A888}" destId="{A54D5A47-E4B4-4C95-B534-893470C0D82C}" srcOrd="0" destOrd="0" presId="urn:microsoft.com/office/officeart/2005/8/layout/hList9"/>
    <dgm:cxn modelId="{51548AAB-48D5-475A-8A24-F4F6096CF0E2}" srcId="{C3F39F3F-402C-47DA-BFF4-4BFC28C06037}" destId="{ED9E3B56-25CB-403B-B00A-14B0AC37A657}" srcOrd="0" destOrd="0" parTransId="{4F76AD99-8F04-41A0-AB74-A59DB5AF2118}" sibTransId="{C8EF91BA-0CB9-4AB0-A7B3-3FD402C4DEC2}"/>
    <dgm:cxn modelId="{F0335EC1-ADEF-43A1-865A-53BFAEC54EE9}" type="presOf" srcId="{ED9E3B56-25CB-403B-B00A-14B0AC37A657}" destId="{18994350-83A8-4FA3-932F-E266184592FE}" srcOrd="0" destOrd="0" presId="urn:microsoft.com/office/officeart/2005/8/layout/hList9"/>
    <dgm:cxn modelId="{0C6385EE-69F6-484A-850F-86B01D337E6C}" type="presOf" srcId="{D9474A2B-5F61-49C5-BE24-1B47E4DBF169}" destId="{67F9C9D6-CFA2-4202-A74F-16F7E4EAFD28}" srcOrd="0" destOrd="0" presId="urn:microsoft.com/office/officeart/2005/8/layout/hList9"/>
    <dgm:cxn modelId="{42077EFF-499A-4EE8-A3DD-E5878550C649}" type="presOf" srcId="{C3F39F3F-402C-47DA-BFF4-4BFC28C06037}" destId="{BA24F00E-660D-4F74-9270-5A2470ADCBF1}" srcOrd="0" destOrd="0" presId="urn:microsoft.com/office/officeart/2005/8/layout/hList9"/>
    <dgm:cxn modelId="{BCE5F55D-DEC7-48EC-A6CA-01D0EB6BEC5D}" type="presParOf" srcId="{74ACC461-3537-4FE3-8A1B-8F3242334F34}" destId="{0722BB09-A286-4B54-B601-68B6A9F3E668}" srcOrd="0" destOrd="0" presId="urn:microsoft.com/office/officeart/2005/8/layout/hList9"/>
    <dgm:cxn modelId="{F857CC2F-2CE5-4C1A-86AE-E9B9CB0621E2}" type="presParOf" srcId="{74ACC461-3537-4FE3-8A1B-8F3242334F34}" destId="{DB643542-457B-4030-8F76-73EC4FE372DD}" srcOrd="1" destOrd="0" presId="urn:microsoft.com/office/officeart/2005/8/layout/hList9"/>
    <dgm:cxn modelId="{39FC7EC9-6DAB-4060-8619-A30AB40F2F08}" type="presParOf" srcId="{DB643542-457B-4030-8F76-73EC4FE372DD}" destId="{19085FA2-AF05-4C9E-8AC1-2EE796EAAE67}" srcOrd="0" destOrd="0" presId="urn:microsoft.com/office/officeart/2005/8/layout/hList9"/>
    <dgm:cxn modelId="{2FD73F1B-C34E-4DB6-9CD5-2A6AAD8CD930}" type="presParOf" srcId="{DB643542-457B-4030-8F76-73EC4FE372DD}" destId="{9D0B49D3-5BD9-4A00-BAAD-B6C3A0E4ADB9}" srcOrd="1" destOrd="0" presId="urn:microsoft.com/office/officeart/2005/8/layout/hList9"/>
    <dgm:cxn modelId="{3FE58B71-F758-44AA-9061-CC4A102B2AD0}" type="presParOf" srcId="{9D0B49D3-5BD9-4A00-BAAD-B6C3A0E4ADB9}" destId="{18994350-83A8-4FA3-932F-E266184592FE}" srcOrd="0" destOrd="0" presId="urn:microsoft.com/office/officeart/2005/8/layout/hList9"/>
    <dgm:cxn modelId="{14192B41-99AF-48F5-A290-A9697AA4061A}" type="presParOf" srcId="{9D0B49D3-5BD9-4A00-BAAD-B6C3A0E4ADB9}" destId="{FC6CB1DB-7F98-405B-9901-AA50961CA85A}" srcOrd="1" destOrd="0" presId="urn:microsoft.com/office/officeart/2005/8/layout/hList9"/>
    <dgm:cxn modelId="{B3F42605-94E9-49FF-A380-9FCEF8BC87CB}" type="presParOf" srcId="{DB643542-457B-4030-8F76-73EC4FE372DD}" destId="{F26D3BA3-AFD3-4852-93DD-C70C62EE6D2F}" srcOrd="2" destOrd="0" presId="urn:microsoft.com/office/officeart/2005/8/layout/hList9"/>
    <dgm:cxn modelId="{763120D1-6C90-49DF-AD2F-337056E61A08}" type="presParOf" srcId="{F26D3BA3-AFD3-4852-93DD-C70C62EE6D2F}" destId="{4419549F-22C2-4635-B89B-DB215D3EB3AA}" srcOrd="0" destOrd="0" presId="urn:microsoft.com/office/officeart/2005/8/layout/hList9"/>
    <dgm:cxn modelId="{D2F5E933-7EBD-4A12-92FE-C7868487BB41}" type="presParOf" srcId="{F26D3BA3-AFD3-4852-93DD-C70C62EE6D2F}" destId="{AD162162-565D-4F55-9142-40AE4311D449}" srcOrd="1" destOrd="0" presId="urn:microsoft.com/office/officeart/2005/8/layout/hList9"/>
    <dgm:cxn modelId="{6C0556FE-C324-41C3-B9E1-83C2DA9C760F}" type="presParOf" srcId="{DB643542-457B-4030-8F76-73EC4FE372DD}" destId="{164B5AEC-DCEC-48F0-86A2-F2EBC6053C67}" srcOrd="3" destOrd="0" presId="urn:microsoft.com/office/officeart/2005/8/layout/hList9"/>
    <dgm:cxn modelId="{84D97074-CBD7-4013-B9B5-9B6FA125A98C}" type="presParOf" srcId="{164B5AEC-DCEC-48F0-86A2-F2EBC6053C67}" destId="{3BCE9A16-CB5B-4586-AC84-440912BB08B7}" srcOrd="0" destOrd="0" presId="urn:microsoft.com/office/officeart/2005/8/layout/hList9"/>
    <dgm:cxn modelId="{03799AB8-96D9-4815-A5DC-791BD9F9D0F2}" type="presParOf" srcId="{164B5AEC-DCEC-48F0-86A2-F2EBC6053C67}" destId="{570213CB-44D5-4000-AF72-42276C29288F}" srcOrd="1" destOrd="0" presId="urn:microsoft.com/office/officeart/2005/8/layout/hList9"/>
    <dgm:cxn modelId="{7D575E73-ACCA-45CE-8923-5237D30EAE69}" type="presParOf" srcId="{DB643542-457B-4030-8F76-73EC4FE372DD}" destId="{32FC81DD-A058-46D0-BAF8-573F0982788C}" srcOrd="4" destOrd="0" presId="urn:microsoft.com/office/officeart/2005/8/layout/hList9"/>
    <dgm:cxn modelId="{35A52EB5-B18B-45C8-81F1-50C1203D952E}" type="presParOf" srcId="{32FC81DD-A058-46D0-BAF8-573F0982788C}" destId="{A54D5A47-E4B4-4C95-B534-893470C0D82C}" srcOrd="0" destOrd="0" presId="urn:microsoft.com/office/officeart/2005/8/layout/hList9"/>
    <dgm:cxn modelId="{7B8166AB-05A4-40E8-941A-7532803A4F7D}" type="presParOf" srcId="{32FC81DD-A058-46D0-BAF8-573F0982788C}" destId="{181AEFED-EC04-4236-ACBF-87C4F43AB76D}" srcOrd="1" destOrd="0" presId="urn:microsoft.com/office/officeart/2005/8/layout/hList9"/>
    <dgm:cxn modelId="{D3EC2567-9918-46C6-8EA1-213DEA575C61}" type="presParOf" srcId="{74ACC461-3537-4FE3-8A1B-8F3242334F34}" destId="{545059D7-78AA-4EF0-AFB7-5CC8704254C4}" srcOrd="2" destOrd="0" presId="urn:microsoft.com/office/officeart/2005/8/layout/hList9"/>
    <dgm:cxn modelId="{D75BA2B1-7C21-40AB-BA99-D0EE1AF0C8B0}" type="presParOf" srcId="{74ACC461-3537-4FE3-8A1B-8F3242334F34}" destId="{BA24F00E-660D-4F74-9270-5A2470ADCBF1}" srcOrd="3" destOrd="0" presId="urn:microsoft.com/office/officeart/2005/8/layout/hList9"/>
    <dgm:cxn modelId="{C38A9465-5910-4909-AAC6-BBF4EF9C03FD}" type="presParOf" srcId="{74ACC461-3537-4FE3-8A1B-8F3242334F34}" destId="{3CD1F204-98EF-43EF-8FBD-59A4579F08F8}" srcOrd="4" destOrd="0" presId="urn:microsoft.com/office/officeart/2005/8/layout/hList9"/>
    <dgm:cxn modelId="{F6718EC3-838D-4273-9E67-854CE1D4883B}" type="presParOf" srcId="{74ACC461-3537-4FE3-8A1B-8F3242334F34}" destId="{3BD3EA96-F155-48B9-A624-60692D6702CC}" srcOrd="5" destOrd="0" presId="urn:microsoft.com/office/officeart/2005/8/layout/hList9"/>
    <dgm:cxn modelId="{0DF0106F-4969-4AB6-A9A1-8DD06F145537}" type="presParOf" srcId="{74ACC461-3537-4FE3-8A1B-8F3242334F34}" destId="{3D8D29D8-6BEE-4FE3-AF36-DD346EE216A4}" srcOrd="6" destOrd="0" presId="urn:microsoft.com/office/officeart/2005/8/layout/hList9"/>
    <dgm:cxn modelId="{C26D22D7-D7DC-4DC6-ADCE-834DE6ACE447}" type="presParOf" srcId="{3D8D29D8-6BEE-4FE3-AF36-DD346EE216A4}" destId="{2C7797D9-533B-48B6-B925-4089AA185172}" srcOrd="0" destOrd="0" presId="urn:microsoft.com/office/officeart/2005/8/layout/hList9"/>
    <dgm:cxn modelId="{689C2A86-75D3-4738-BB78-35EA629B1521}" type="presParOf" srcId="{3D8D29D8-6BEE-4FE3-AF36-DD346EE216A4}" destId="{CCBECF00-FB7E-4EDC-A1B5-9FE6264BAD02}" srcOrd="1" destOrd="0" presId="urn:microsoft.com/office/officeart/2005/8/layout/hList9"/>
    <dgm:cxn modelId="{CB74DCA1-77CA-458E-8263-4DFB5DE7C2BC}" type="presParOf" srcId="{CCBECF00-FB7E-4EDC-A1B5-9FE6264BAD02}" destId="{67F9C9D6-CFA2-4202-A74F-16F7E4EAFD28}" srcOrd="0" destOrd="0" presId="urn:microsoft.com/office/officeart/2005/8/layout/hList9"/>
    <dgm:cxn modelId="{5D022A86-7C06-4B36-9780-A69030DD9CFB}" type="presParOf" srcId="{CCBECF00-FB7E-4EDC-A1B5-9FE6264BAD02}" destId="{F0B372AA-3EB8-4A8A-9A86-6F346ADA5279}" srcOrd="1" destOrd="0" presId="urn:microsoft.com/office/officeart/2005/8/layout/hList9"/>
    <dgm:cxn modelId="{A1D6E4B5-91EF-499F-9963-5EEA37C722EE}" type="presParOf" srcId="{74ACC461-3537-4FE3-8A1B-8F3242334F34}" destId="{F90C32CA-5925-4E28-82B9-2385614F0E10}" srcOrd="7" destOrd="0" presId="urn:microsoft.com/office/officeart/2005/8/layout/hList9"/>
    <dgm:cxn modelId="{5675A166-DA8E-4A34-ADFA-A1D8A81A00BF}" type="presParOf" srcId="{74ACC461-3537-4FE3-8A1B-8F3242334F34}" destId="{6092DDAA-C42F-4B9F-B703-FA1D1F69A087}"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4B9794-520D-4319-BA48-03B28DC0F88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F35FDAE8-E625-47F9-BDD1-25276B4DA9E7}" type="pres">
      <dgm:prSet presAssocID="{8B4B9794-520D-4319-BA48-03B28DC0F88D}" presName="matrix" presStyleCnt="0">
        <dgm:presLayoutVars>
          <dgm:chMax val="1"/>
          <dgm:dir/>
          <dgm:resizeHandles val="exact"/>
        </dgm:presLayoutVars>
      </dgm:prSet>
      <dgm:spPr/>
    </dgm:pt>
  </dgm:ptLst>
  <dgm:cxnLst>
    <dgm:cxn modelId="{1CA56DF3-7250-484D-8BF1-09E62CB4E1EE}" type="presOf" srcId="{8B4B9794-520D-4319-BA48-03B28DC0F88D}" destId="{F35FDAE8-E625-47F9-BDD1-25276B4DA9E7}" srcOrd="0"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D2FB7-EB5E-446C-96AD-DACF78CFAB7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sl-SI"/>
        </a:p>
      </dgm:t>
    </dgm:pt>
    <dgm:pt modelId="{460EE250-AEDC-4141-AE83-819A82C804A9}">
      <dgm:prSet phldrT="[besedilo]">
        <dgm:style>
          <a:lnRef idx="0">
            <a:schemeClr val="accent1"/>
          </a:lnRef>
          <a:fillRef idx="3">
            <a:schemeClr val="accent1"/>
          </a:fillRef>
          <a:effectRef idx="3">
            <a:schemeClr val="accent1"/>
          </a:effectRef>
          <a:fontRef idx="minor">
            <a:schemeClr val="lt1"/>
          </a:fontRef>
        </dgm:style>
      </dgm:prSet>
      <dgm:spPr>
        <a:solidFill>
          <a:srgbClr val="99FF99"/>
        </a:solidFill>
      </dgm:spPr>
      <dgm:t>
        <a:bodyPr/>
        <a:lstStyle/>
        <a:p>
          <a:r>
            <a:rPr lang="sl-SI" b="1" dirty="0">
              <a:solidFill>
                <a:srgbClr val="7030A0"/>
              </a:solidFill>
              <a:latin typeface="Comic Sans MS" panose="030F0702030302020204" pitchFamily="66" charset="0"/>
            </a:rPr>
            <a:t>Bolj kot presnovo lahko spreminjamo:</a:t>
          </a:r>
        </a:p>
      </dgm:t>
    </dgm:pt>
    <dgm:pt modelId="{A479C2BD-88BB-451E-A15C-049B429BDA17}" type="parTrans" cxnId="{9343AEF1-27E7-4652-AA62-D9ECBE516C88}">
      <dgm:prSet/>
      <dgm:spPr/>
      <dgm:t>
        <a:bodyPr/>
        <a:lstStyle/>
        <a:p>
          <a:endParaRPr lang="sl-SI"/>
        </a:p>
      </dgm:t>
    </dgm:pt>
    <dgm:pt modelId="{C1D23080-E1CA-434F-B3CC-AD066A28AFD8}" type="sibTrans" cxnId="{9343AEF1-27E7-4652-AA62-D9ECBE516C88}">
      <dgm:prSet/>
      <dgm:spPr/>
      <dgm:t>
        <a:bodyPr/>
        <a:lstStyle/>
        <a:p>
          <a:endParaRPr lang="sl-SI"/>
        </a:p>
      </dgm:t>
    </dgm:pt>
    <dgm:pt modelId="{76205CCF-90C3-431F-926F-F59F3463674E}">
      <dgm:prSet phldrT="[besedilo]" custT="1">
        <dgm:style>
          <a:lnRef idx="0">
            <a:schemeClr val="accent6"/>
          </a:lnRef>
          <a:fillRef idx="3">
            <a:schemeClr val="accent6"/>
          </a:fillRef>
          <a:effectRef idx="3">
            <a:schemeClr val="accent6"/>
          </a:effectRef>
          <a:fontRef idx="minor">
            <a:schemeClr val="lt1"/>
          </a:fontRef>
        </dgm:style>
      </dgm:prSet>
      <dgm:spPr>
        <a:solidFill>
          <a:srgbClr val="FFFF99"/>
        </a:solidFill>
      </dgm:spPr>
      <dgm:t>
        <a:bodyPr/>
        <a:lstStyle/>
        <a:p>
          <a:r>
            <a:rPr lang="sl-SI" sz="2000" b="1" dirty="0">
              <a:latin typeface="Comic Sans MS" panose="030F0702030302020204" pitchFamily="66" charset="0"/>
            </a:rPr>
            <a:t>toplotne parametre delovnega okolja      in </a:t>
          </a:r>
        </a:p>
      </dgm:t>
    </dgm:pt>
    <dgm:pt modelId="{6C805764-5DA4-4723-B26C-6EBE3E22638D}" type="parTrans" cxnId="{4C27F717-1A78-4D68-9927-096BD4197645}">
      <dgm:prSet/>
      <dgm:spPr/>
      <dgm:t>
        <a:bodyPr/>
        <a:lstStyle/>
        <a:p>
          <a:endParaRPr lang="sl-SI"/>
        </a:p>
      </dgm:t>
    </dgm:pt>
    <dgm:pt modelId="{CA2DADF8-9299-4BF7-98AC-40E62DC5ED0D}" type="sibTrans" cxnId="{4C27F717-1A78-4D68-9927-096BD4197645}">
      <dgm:prSet/>
      <dgm:spPr/>
      <dgm:t>
        <a:bodyPr/>
        <a:lstStyle/>
        <a:p>
          <a:endParaRPr lang="sl-SI"/>
        </a:p>
      </dgm:t>
    </dgm:pt>
    <dgm:pt modelId="{C08836C2-84DB-42C1-89B9-68E9E74B669D}">
      <dgm:prSet phldrT="[besedilo]">
        <dgm:style>
          <a:lnRef idx="0">
            <a:schemeClr val="accent6"/>
          </a:lnRef>
          <a:fillRef idx="3">
            <a:schemeClr val="accent6"/>
          </a:fillRef>
          <a:effectRef idx="3">
            <a:schemeClr val="accent6"/>
          </a:effectRef>
          <a:fontRef idx="minor">
            <a:schemeClr val="lt1"/>
          </a:fontRef>
        </dgm:style>
      </dgm:prSet>
      <dgm:spPr>
        <a:solidFill>
          <a:srgbClr val="FFFF99"/>
        </a:solidFill>
      </dgm:spPr>
      <dgm:t>
        <a:bodyPr/>
        <a:lstStyle/>
        <a:p>
          <a:endParaRPr lang="sl-SI" sz="1900"/>
        </a:p>
      </dgm:t>
    </dgm:pt>
    <dgm:pt modelId="{822376F3-C509-4D26-A819-8E44F28F3503}" type="parTrans" cxnId="{05BFDB10-B002-46B7-925E-08C2C75733A2}">
      <dgm:prSet/>
      <dgm:spPr/>
      <dgm:t>
        <a:bodyPr/>
        <a:lstStyle/>
        <a:p>
          <a:endParaRPr lang="sl-SI"/>
        </a:p>
      </dgm:t>
    </dgm:pt>
    <dgm:pt modelId="{566E4CDA-A3CD-496C-B80B-AB3BA92D0E5B}" type="sibTrans" cxnId="{05BFDB10-B002-46B7-925E-08C2C75733A2}">
      <dgm:prSet/>
      <dgm:spPr/>
      <dgm:t>
        <a:bodyPr/>
        <a:lstStyle/>
        <a:p>
          <a:endParaRPr lang="sl-SI"/>
        </a:p>
      </dgm:t>
    </dgm:pt>
    <dgm:pt modelId="{2AB9F46D-7039-46C6-971F-06573E9EC624}">
      <dgm:prSet phldrT="[besedilo]">
        <dgm:style>
          <a:lnRef idx="0">
            <a:schemeClr val="accent6"/>
          </a:lnRef>
          <a:fillRef idx="3">
            <a:schemeClr val="accent6"/>
          </a:fillRef>
          <a:effectRef idx="3">
            <a:schemeClr val="accent6"/>
          </a:effectRef>
          <a:fontRef idx="minor">
            <a:schemeClr val="lt1"/>
          </a:fontRef>
        </dgm:style>
      </dgm:prSet>
      <dgm:spPr>
        <a:solidFill>
          <a:srgbClr val="FFFF99"/>
        </a:solidFill>
      </dgm:spPr>
      <dgm:t>
        <a:bodyPr/>
        <a:lstStyle/>
        <a:p>
          <a:endParaRPr lang="sl-SI" sz="1900" dirty="0"/>
        </a:p>
      </dgm:t>
    </dgm:pt>
    <dgm:pt modelId="{2CAC87EA-ADB9-44E2-8C1A-AD8E405E04DA}" type="parTrans" cxnId="{3CDE1721-2C2B-46C9-A944-E03FA8E99F3C}">
      <dgm:prSet/>
      <dgm:spPr/>
      <dgm:t>
        <a:bodyPr/>
        <a:lstStyle/>
        <a:p>
          <a:endParaRPr lang="sl-SI"/>
        </a:p>
      </dgm:t>
    </dgm:pt>
    <dgm:pt modelId="{6C7ED77A-09E4-4527-9566-85CFBD303FA3}" type="sibTrans" cxnId="{3CDE1721-2C2B-46C9-A944-E03FA8E99F3C}">
      <dgm:prSet/>
      <dgm:spPr/>
      <dgm:t>
        <a:bodyPr/>
        <a:lstStyle/>
        <a:p>
          <a:endParaRPr lang="sl-SI"/>
        </a:p>
      </dgm:t>
    </dgm:pt>
    <dgm:pt modelId="{1ABD026A-26FA-44A1-933E-475776588087}">
      <dgm:prSet phldrT="[besedilo]" custT="1">
        <dgm:style>
          <a:lnRef idx="0">
            <a:schemeClr val="accent6"/>
          </a:lnRef>
          <a:fillRef idx="3">
            <a:schemeClr val="accent6"/>
          </a:fillRef>
          <a:effectRef idx="3">
            <a:schemeClr val="accent6"/>
          </a:effectRef>
          <a:fontRef idx="minor">
            <a:schemeClr val="lt1"/>
          </a:fontRef>
        </dgm:style>
      </dgm:prSet>
      <dgm:spPr>
        <a:solidFill>
          <a:srgbClr val="FFFF99"/>
        </a:solidFill>
      </dgm:spPr>
      <dgm:t>
        <a:bodyPr/>
        <a:lstStyle/>
        <a:p>
          <a:r>
            <a:rPr lang="sl-SI" sz="2000" b="1" dirty="0">
              <a:latin typeface="Comic Sans MS" panose="030F0702030302020204" pitchFamily="66" charset="0"/>
            </a:rPr>
            <a:t>izolacijske vrednosti oblačila </a:t>
          </a:r>
        </a:p>
      </dgm:t>
    </dgm:pt>
    <dgm:pt modelId="{B4D870CB-0153-4BFA-A66A-66B883EC901A}" type="parTrans" cxnId="{057013A6-7916-4CB7-A8FF-E96A5B1E5618}">
      <dgm:prSet/>
      <dgm:spPr/>
      <dgm:t>
        <a:bodyPr/>
        <a:lstStyle/>
        <a:p>
          <a:endParaRPr lang="sl-SI"/>
        </a:p>
      </dgm:t>
    </dgm:pt>
    <dgm:pt modelId="{915E170E-BFB9-43C9-BB88-0B4176C1ADD2}" type="sibTrans" cxnId="{057013A6-7916-4CB7-A8FF-E96A5B1E5618}">
      <dgm:prSet/>
      <dgm:spPr/>
      <dgm:t>
        <a:bodyPr/>
        <a:lstStyle/>
        <a:p>
          <a:endParaRPr lang="sl-SI"/>
        </a:p>
      </dgm:t>
    </dgm:pt>
    <dgm:pt modelId="{67C581FE-6153-4ABE-86A9-088FE0A87255}" type="pres">
      <dgm:prSet presAssocID="{FD0D2FB7-EB5E-446C-96AD-DACF78CFAB74}" presName="Name0" presStyleCnt="0">
        <dgm:presLayoutVars>
          <dgm:dir/>
          <dgm:animLvl val="lvl"/>
          <dgm:resizeHandles/>
        </dgm:presLayoutVars>
      </dgm:prSet>
      <dgm:spPr/>
    </dgm:pt>
    <dgm:pt modelId="{9B5CB00A-D0C6-4E41-BE38-1679791B7D4E}" type="pres">
      <dgm:prSet presAssocID="{460EE250-AEDC-4141-AE83-819A82C804A9}" presName="linNode" presStyleCnt="0"/>
      <dgm:spPr/>
    </dgm:pt>
    <dgm:pt modelId="{CB0C3119-2AAF-4122-8C54-9A9897F1EA2E}" type="pres">
      <dgm:prSet presAssocID="{460EE250-AEDC-4141-AE83-819A82C804A9}" presName="parentShp" presStyleLbl="node1" presStyleIdx="0" presStyleCnt="1">
        <dgm:presLayoutVars>
          <dgm:bulletEnabled val="1"/>
        </dgm:presLayoutVars>
      </dgm:prSet>
      <dgm:spPr/>
    </dgm:pt>
    <dgm:pt modelId="{D8E7FE2B-682A-4E54-A282-3549639FD1DC}" type="pres">
      <dgm:prSet presAssocID="{460EE250-AEDC-4141-AE83-819A82C804A9}" presName="childShp" presStyleLbl="bgAccFollowNode1" presStyleIdx="0" presStyleCnt="1">
        <dgm:presLayoutVars>
          <dgm:bulletEnabled val="1"/>
        </dgm:presLayoutVars>
      </dgm:prSet>
      <dgm:spPr/>
    </dgm:pt>
  </dgm:ptLst>
  <dgm:cxnLst>
    <dgm:cxn modelId="{E3B3DA0B-F239-4B0B-9EA2-58F14177E686}" type="presOf" srcId="{FD0D2FB7-EB5E-446C-96AD-DACF78CFAB74}" destId="{67C581FE-6153-4ABE-86A9-088FE0A87255}" srcOrd="0" destOrd="0" presId="urn:microsoft.com/office/officeart/2005/8/layout/vList6"/>
    <dgm:cxn modelId="{05BFDB10-B002-46B7-925E-08C2C75733A2}" srcId="{460EE250-AEDC-4141-AE83-819A82C804A9}" destId="{C08836C2-84DB-42C1-89B9-68E9E74B669D}" srcOrd="3" destOrd="0" parTransId="{822376F3-C509-4D26-A819-8E44F28F3503}" sibTransId="{566E4CDA-A3CD-496C-B80B-AB3BA92D0E5B}"/>
    <dgm:cxn modelId="{4C27F717-1A78-4D68-9927-096BD4197645}" srcId="{460EE250-AEDC-4141-AE83-819A82C804A9}" destId="{76205CCF-90C3-431F-926F-F59F3463674E}" srcOrd="0" destOrd="0" parTransId="{6C805764-5DA4-4723-B26C-6EBE3E22638D}" sibTransId="{CA2DADF8-9299-4BF7-98AC-40E62DC5ED0D}"/>
    <dgm:cxn modelId="{3CDE1721-2C2B-46C9-A944-E03FA8E99F3C}" srcId="{460EE250-AEDC-4141-AE83-819A82C804A9}" destId="{2AB9F46D-7039-46C6-971F-06573E9EC624}" srcOrd="2" destOrd="0" parTransId="{2CAC87EA-ADB9-44E2-8C1A-AD8E405E04DA}" sibTransId="{6C7ED77A-09E4-4527-9566-85CFBD303FA3}"/>
    <dgm:cxn modelId="{9A15DE27-C772-4F46-A236-516159FD22CD}" type="presOf" srcId="{1ABD026A-26FA-44A1-933E-475776588087}" destId="{D8E7FE2B-682A-4E54-A282-3549639FD1DC}" srcOrd="0" destOrd="1" presId="urn:microsoft.com/office/officeart/2005/8/layout/vList6"/>
    <dgm:cxn modelId="{BF936762-7B31-422D-9072-AE158F380CBF}" type="presOf" srcId="{460EE250-AEDC-4141-AE83-819A82C804A9}" destId="{CB0C3119-2AAF-4122-8C54-9A9897F1EA2E}" srcOrd="0" destOrd="0" presId="urn:microsoft.com/office/officeart/2005/8/layout/vList6"/>
    <dgm:cxn modelId="{49487D9D-AE22-4801-A44F-C8AAB35FCC2D}" type="presOf" srcId="{C08836C2-84DB-42C1-89B9-68E9E74B669D}" destId="{D8E7FE2B-682A-4E54-A282-3549639FD1DC}" srcOrd="0" destOrd="3" presId="urn:microsoft.com/office/officeart/2005/8/layout/vList6"/>
    <dgm:cxn modelId="{057013A6-7916-4CB7-A8FF-E96A5B1E5618}" srcId="{460EE250-AEDC-4141-AE83-819A82C804A9}" destId="{1ABD026A-26FA-44A1-933E-475776588087}" srcOrd="1" destOrd="0" parTransId="{B4D870CB-0153-4BFA-A66A-66B883EC901A}" sibTransId="{915E170E-BFB9-43C9-BB88-0B4176C1ADD2}"/>
    <dgm:cxn modelId="{C8FE78C7-4BC1-475B-B76B-F867F10B7E38}" type="presOf" srcId="{76205CCF-90C3-431F-926F-F59F3463674E}" destId="{D8E7FE2B-682A-4E54-A282-3549639FD1DC}" srcOrd="0" destOrd="0" presId="urn:microsoft.com/office/officeart/2005/8/layout/vList6"/>
    <dgm:cxn modelId="{FE073FE3-1E2F-4E22-B716-DC9845E946CD}" type="presOf" srcId="{2AB9F46D-7039-46C6-971F-06573E9EC624}" destId="{D8E7FE2B-682A-4E54-A282-3549639FD1DC}" srcOrd="0" destOrd="2" presId="urn:microsoft.com/office/officeart/2005/8/layout/vList6"/>
    <dgm:cxn modelId="{9343AEF1-27E7-4652-AA62-D9ECBE516C88}" srcId="{FD0D2FB7-EB5E-446C-96AD-DACF78CFAB74}" destId="{460EE250-AEDC-4141-AE83-819A82C804A9}" srcOrd="0" destOrd="0" parTransId="{A479C2BD-88BB-451E-A15C-049B429BDA17}" sibTransId="{C1D23080-E1CA-434F-B3CC-AD066A28AFD8}"/>
    <dgm:cxn modelId="{1192835E-D146-430A-ACF8-2BDBD9979C41}" type="presParOf" srcId="{67C581FE-6153-4ABE-86A9-088FE0A87255}" destId="{9B5CB00A-D0C6-4E41-BE38-1679791B7D4E}" srcOrd="0" destOrd="0" presId="urn:microsoft.com/office/officeart/2005/8/layout/vList6"/>
    <dgm:cxn modelId="{3BEBBB30-7765-4A2E-BC99-68313B860882}" type="presParOf" srcId="{9B5CB00A-D0C6-4E41-BE38-1679791B7D4E}" destId="{CB0C3119-2AAF-4122-8C54-9A9897F1EA2E}" srcOrd="0" destOrd="0" presId="urn:microsoft.com/office/officeart/2005/8/layout/vList6"/>
    <dgm:cxn modelId="{D04C6B17-946B-4DD4-8173-D4AF011B289B}" type="presParOf" srcId="{9B5CB00A-D0C6-4E41-BE38-1679791B7D4E}" destId="{D8E7FE2B-682A-4E54-A282-3549639FD1DC}"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6395D-A964-452F-94A4-940B31637079}">
      <dsp:nvSpPr>
        <dsp:cNvPr id="0" name=""/>
        <dsp:cNvSpPr/>
      </dsp:nvSpPr>
      <dsp:spPr>
        <a:xfrm>
          <a:off x="1660437" y="3065254"/>
          <a:ext cx="1036172" cy="2633044"/>
        </a:xfrm>
        <a:custGeom>
          <a:avLst/>
          <a:gdLst/>
          <a:ahLst/>
          <a:cxnLst/>
          <a:rect l="0" t="0" r="0" b="0"/>
          <a:pathLst>
            <a:path>
              <a:moveTo>
                <a:pt x="0" y="0"/>
              </a:moveTo>
              <a:lnTo>
                <a:pt x="518086" y="0"/>
              </a:lnTo>
              <a:lnTo>
                <a:pt x="518086" y="2633044"/>
              </a:lnTo>
              <a:lnTo>
                <a:pt x="1036172" y="2633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sl-SI" sz="1000" kern="1200"/>
        </a:p>
      </dsp:txBody>
      <dsp:txXfrm>
        <a:off x="2107784" y="4311036"/>
        <a:ext cx="141479" cy="141479"/>
      </dsp:txXfrm>
    </dsp:sp>
    <dsp:sp modelId="{1CE34C02-105E-4807-847D-F533BCFFCEF2}">
      <dsp:nvSpPr>
        <dsp:cNvPr id="0" name=""/>
        <dsp:cNvSpPr/>
      </dsp:nvSpPr>
      <dsp:spPr>
        <a:xfrm>
          <a:off x="1660437" y="3065254"/>
          <a:ext cx="1036172" cy="1766905"/>
        </a:xfrm>
        <a:custGeom>
          <a:avLst/>
          <a:gdLst/>
          <a:ahLst/>
          <a:cxnLst/>
          <a:rect l="0" t="0" r="0" b="0"/>
          <a:pathLst>
            <a:path>
              <a:moveTo>
                <a:pt x="0" y="0"/>
              </a:moveTo>
              <a:lnTo>
                <a:pt x="518086" y="0"/>
              </a:lnTo>
              <a:lnTo>
                <a:pt x="518086" y="1766905"/>
              </a:lnTo>
              <a:lnTo>
                <a:pt x="1036172" y="17669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sl-SI" sz="700" kern="1200"/>
        </a:p>
      </dsp:txBody>
      <dsp:txXfrm>
        <a:off x="2127316" y="3897499"/>
        <a:ext cx="102415" cy="102415"/>
      </dsp:txXfrm>
    </dsp:sp>
    <dsp:sp modelId="{D5ACDE62-04D0-4C68-9AF9-FF2467D0E1D7}">
      <dsp:nvSpPr>
        <dsp:cNvPr id="0" name=""/>
        <dsp:cNvSpPr/>
      </dsp:nvSpPr>
      <dsp:spPr>
        <a:xfrm>
          <a:off x="1660437" y="3065254"/>
          <a:ext cx="1036172" cy="900765"/>
        </a:xfrm>
        <a:custGeom>
          <a:avLst/>
          <a:gdLst/>
          <a:ahLst/>
          <a:cxnLst/>
          <a:rect l="0" t="0" r="0" b="0"/>
          <a:pathLst>
            <a:path>
              <a:moveTo>
                <a:pt x="0" y="0"/>
              </a:moveTo>
              <a:lnTo>
                <a:pt x="518086" y="0"/>
              </a:lnTo>
              <a:lnTo>
                <a:pt x="518086" y="900765"/>
              </a:lnTo>
              <a:lnTo>
                <a:pt x="1036172" y="900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2144199" y="3481313"/>
        <a:ext cx="68648" cy="68648"/>
      </dsp:txXfrm>
    </dsp:sp>
    <dsp:sp modelId="{9258F047-BC5C-4EBE-9DE9-95DDA675AF41}">
      <dsp:nvSpPr>
        <dsp:cNvPr id="0" name=""/>
        <dsp:cNvSpPr/>
      </dsp:nvSpPr>
      <dsp:spPr>
        <a:xfrm>
          <a:off x="1660437" y="2978616"/>
          <a:ext cx="1036172" cy="91440"/>
        </a:xfrm>
        <a:custGeom>
          <a:avLst/>
          <a:gdLst/>
          <a:ahLst/>
          <a:cxnLst/>
          <a:rect l="0" t="0" r="0" b="0"/>
          <a:pathLst>
            <a:path>
              <a:moveTo>
                <a:pt x="0" y="86638"/>
              </a:moveTo>
              <a:lnTo>
                <a:pt x="518086" y="86638"/>
              </a:lnTo>
              <a:lnTo>
                <a:pt x="518086" y="45720"/>
              </a:lnTo>
              <a:lnTo>
                <a:pt x="1036172"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2152599" y="2998411"/>
        <a:ext cx="51848" cy="51848"/>
      </dsp:txXfrm>
    </dsp:sp>
    <dsp:sp modelId="{67F794B8-ACDF-4CDA-9467-39D5E3845D3A}">
      <dsp:nvSpPr>
        <dsp:cNvPr id="0" name=""/>
        <dsp:cNvSpPr/>
      </dsp:nvSpPr>
      <dsp:spPr>
        <a:xfrm>
          <a:off x="1660437" y="2082651"/>
          <a:ext cx="1036172" cy="982602"/>
        </a:xfrm>
        <a:custGeom>
          <a:avLst/>
          <a:gdLst/>
          <a:ahLst/>
          <a:cxnLst/>
          <a:rect l="0" t="0" r="0" b="0"/>
          <a:pathLst>
            <a:path>
              <a:moveTo>
                <a:pt x="0" y="982602"/>
              </a:moveTo>
              <a:lnTo>
                <a:pt x="518086" y="982602"/>
              </a:lnTo>
              <a:lnTo>
                <a:pt x="518086" y="0"/>
              </a:lnTo>
              <a:lnTo>
                <a:pt x="10361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2142824" y="2538253"/>
        <a:ext cx="71399" cy="71399"/>
      </dsp:txXfrm>
    </dsp:sp>
    <dsp:sp modelId="{DABE9955-1800-499F-ACE4-E0D576A502A8}">
      <dsp:nvSpPr>
        <dsp:cNvPr id="0" name=""/>
        <dsp:cNvSpPr/>
      </dsp:nvSpPr>
      <dsp:spPr>
        <a:xfrm>
          <a:off x="1660437" y="1216512"/>
          <a:ext cx="1036172" cy="1848741"/>
        </a:xfrm>
        <a:custGeom>
          <a:avLst/>
          <a:gdLst/>
          <a:ahLst/>
          <a:cxnLst/>
          <a:rect l="0" t="0" r="0" b="0"/>
          <a:pathLst>
            <a:path>
              <a:moveTo>
                <a:pt x="0" y="1848741"/>
              </a:moveTo>
              <a:lnTo>
                <a:pt x="518086" y="1848741"/>
              </a:lnTo>
              <a:lnTo>
                <a:pt x="518086" y="0"/>
              </a:lnTo>
              <a:lnTo>
                <a:pt x="10361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sl-SI" sz="700" kern="1200"/>
        </a:p>
      </dsp:txBody>
      <dsp:txXfrm>
        <a:off x="2125541" y="2087900"/>
        <a:ext cx="105965" cy="105965"/>
      </dsp:txXfrm>
    </dsp:sp>
    <dsp:sp modelId="{0E74EB9A-8A19-4068-A84A-67C692C95778}">
      <dsp:nvSpPr>
        <dsp:cNvPr id="0" name=""/>
        <dsp:cNvSpPr/>
      </dsp:nvSpPr>
      <dsp:spPr>
        <a:xfrm>
          <a:off x="1660437" y="373356"/>
          <a:ext cx="1002922" cy="2691897"/>
        </a:xfrm>
        <a:custGeom>
          <a:avLst/>
          <a:gdLst/>
          <a:ahLst/>
          <a:cxnLst/>
          <a:rect l="0" t="0" r="0" b="0"/>
          <a:pathLst>
            <a:path>
              <a:moveTo>
                <a:pt x="0" y="2691897"/>
              </a:moveTo>
              <a:lnTo>
                <a:pt x="501461" y="2691897"/>
              </a:lnTo>
              <a:lnTo>
                <a:pt x="501461" y="0"/>
              </a:lnTo>
              <a:lnTo>
                <a:pt x="10029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sl-SI" sz="1000" kern="1200"/>
        </a:p>
      </dsp:txBody>
      <dsp:txXfrm>
        <a:off x="2090082" y="1647489"/>
        <a:ext cx="143632" cy="143632"/>
      </dsp:txXfrm>
    </dsp:sp>
    <dsp:sp modelId="{82BF7319-88E2-4237-9F59-B895C74AD68A}">
      <dsp:nvSpPr>
        <dsp:cNvPr id="0" name=""/>
        <dsp:cNvSpPr/>
      </dsp:nvSpPr>
      <dsp:spPr>
        <a:xfrm rot="16200000">
          <a:off x="-1678795" y="2235035"/>
          <a:ext cx="5018029" cy="1660437"/>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b="1" kern="1200" dirty="0">
              <a:solidFill>
                <a:srgbClr val="0000FF"/>
              </a:solidFill>
              <a:latin typeface="Comic Sans MS" panose="030F0702030302020204" pitchFamily="66" charset="0"/>
            </a:rPr>
            <a:t>KATERE OBREMENITVE IN ŠKODLJIVOSTI, KI SE POJAVLJAJO NA DELOVNEM MESTU</a:t>
          </a:r>
          <a:endParaRPr lang="sl-SI" sz="2800" kern="1200" dirty="0">
            <a:solidFill>
              <a:srgbClr val="0000FF"/>
            </a:solidFill>
          </a:endParaRPr>
        </a:p>
      </dsp:txBody>
      <dsp:txXfrm>
        <a:off x="-1678795" y="2235035"/>
        <a:ext cx="5018029" cy="1660437"/>
      </dsp:txXfrm>
    </dsp:sp>
    <dsp:sp modelId="{AA5059EC-44BE-46F3-8956-461C3995932D}">
      <dsp:nvSpPr>
        <dsp:cNvPr id="0" name=""/>
        <dsp:cNvSpPr/>
      </dsp:nvSpPr>
      <dsp:spPr>
        <a:xfrm>
          <a:off x="2663359" y="26900"/>
          <a:ext cx="3847538" cy="69291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altLang="sl-SI" sz="2800" b="1" kern="1200" dirty="0">
              <a:solidFill>
                <a:schemeClr val="tx1"/>
              </a:solidFill>
              <a:latin typeface="Comic Sans MS" pitchFamily="66" charset="0"/>
              <a:cs typeface="Arial" charset="0"/>
            </a:rPr>
            <a:t>TOPLOTNO OKOLJE</a:t>
          </a:r>
          <a:endParaRPr lang="sl-SI" sz="2800" kern="1200" dirty="0">
            <a:solidFill>
              <a:schemeClr val="tx1"/>
            </a:solidFill>
          </a:endParaRPr>
        </a:p>
      </dsp:txBody>
      <dsp:txXfrm>
        <a:off x="2663359" y="26900"/>
        <a:ext cx="3847538" cy="692911"/>
      </dsp:txXfrm>
    </dsp:sp>
    <dsp:sp modelId="{728B23C4-D10E-4B4D-B589-9C899AEC7888}">
      <dsp:nvSpPr>
        <dsp:cNvPr id="0" name=""/>
        <dsp:cNvSpPr/>
      </dsp:nvSpPr>
      <dsp:spPr>
        <a:xfrm>
          <a:off x="2696610" y="870056"/>
          <a:ext cx="4395998" cy="69291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altLang="sl-SI" sz="2800" b="1" kern="1200" dirty="0">
              <a:solidFill>
                <a:schemeClr val="tx1"/>
              </a:solidFill>
              <a:latin typeface="Comic Sans MS" pitchFamily="66" charset="0"/>
              <a:cs typeface="Arial" charset="0"/>
            </a:rPr>
            <a:t>RAZSVETLJAVA</a:t>
          </a:r>
        </a:p>
      </dsp:txBody>
      <dsp:txXfrm>
        <a:off x="2696610" y="870056"/>
        <a:ext cx="4395998" cy="692911"/>
      </dsp:txXfrm>
    </dsp:sp>
    <dsp:sp modelId="{9F76310D-8A18-4FCC-B2EE-E7340F46B299}">
      <dsp:nvSpPr>
        <dsp:cNvPr id="0" name=""/>
        <dsp:cNvSpPr/>
      </dsp:nvSpPr>
      <dsp:spPr>
        <a:xfrm>
          <a:off x="2696610" y="1736196"/>
          <a:ext cx="5218711" cy="69291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altLang="sl-SI" sz="2800" b="1" kern="1200" dirty="0">
              <a:solidFill>
                <a:schemeClr val="tx1"/>
              </a:solidFill>
              <a:latin typeface="Comic Sans MS" pitchFamily="66" charset="0"/>
              <a:cs typeface="Arial" charset="0"/>
            </a:rPr>
            <a:t>HRUP NA DELOVNEM MESTU</a:t>
          </a:r>
        </a:p>
      </dsp:txBody>
      <dsp:txXfrm>
        <a:off x="2696610" y="1736196"/>
        <a:ext cx="5218711" cy="692911"/>
      </dsp:txXfrm>
    </dsp:sp>
    <dsp:sp modelId="{D90AE9BB-AE77-4439-AB97-0819149BAC8A}">
      <dsp:nvSpPr>
        <dsp:cNvPr id="0" name=""/>
        <dsp:cNvSpPr/>
      </dsp:nvSpPr>
      <dsp:spPr>
        <a:xfrm>
          <a:off x="2696610" y="2602335"/>
          <a:ext cx="4811207" cy="84400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altLang="sl-SI" sz="2800" b="1" kern="1200" dirty="0">
              <a:solidFill>
                <a:schemeClr val="tx1"/>
              </a:solidFill>
              <a:latin typeface="Comic Sans MS" pitchFamily="66" charset="0"/>
              <a:cs typeface="Arial" charset="0"/>
            </a:rPr>
            <a:t>ELEKTROMAGNETNA SEVANJA</a:t>
          </a:r>
        </a:p>
      </dsp:txBody>
      <dsp:txXfrm>
        <a:off x="2696610" y="2602335"/>
        <a:ext cx="4811207" cy="844000"/>
      </dsp:txXfrm>
    </dsp:sp>
    <dsp:sp modelId="{63746262-79BE-403F-8D2D-FCD3C24FC222}">
      <dsp:nvSpPr>
        <dsp:cNvPr id="0" name=""/>
        <dsp:cNvSpPr/>
      </dsp:nvSpPr>
      <dsp:spPr>
        <a:xfrm>
          <a:off x="2696610" y="3619564"/>
          <a:ext cx="3918152" cy="69291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altLang="sl-SI" sz="2800" b="1" kern="1200" dirty="0">
              <a:solidFill>
                <a:schemeClr val="tx1"/>
              </a:solidFill>
              <a:latin typeface="Comic Sans MS" pitchFamily="66" charset="0"/>
              <a:cs typeface="Arial" charset="0"/>
            </a:rPr>
            <a:t>OPTIČNA SEVANJA</a:t>
          </a:r>
        </a:p>
      </dsp:txBody>
      <dsp:txXfrm>
        <a:off x="2696610" y="3619564"/>
        <a:ext cx="3918152" cy="692911"/>
      </dsp:txXfrm>
    </dsp:sp>
    <dsp:sp modelId="{C271B692-29CE-4AA1-99CB-3ABC50CD76D4}">
      <dsp:nvSpPr>
        <dsp:cNvPr id="0" name=""/>
        <dsp:cNvSpPr/>
      </dsp:nvSpPr>
      <dsp:spPr>
        <a:xfrm>
          <a:off x="2696610" y="4485703"/>
          <a:ext cx="4121791" cy="69291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altLang="sl-SI" sz="2800" b="1" kern="1200" dirty="0">
              <a:solidFill>
                <a:schemeClr val="tx1"/>
              </a:solidFill>
              <a:latin typeface="Comic Sans MS" pitchFamily="66" charset="0"/>
              <a:cs typeface="Arial" charset="0"/>
            </a:rPr>
            <a:t>PLINI IN PARE </a:t>
          </a:r>
        </a:p>
      </dsp:txBody>
      <dsp:txXfrm>
        <a:off x="2696610" y="4485703"/>
        <a:ext cx="4121791" cy="692911"/>
      </dsp:txXfrm>
    </dsp:sp>
    <dsp:sp modelId="{9FEC14A8-5796-4968-9723-A8B40A8E57D5}">
      <dsp:nvSpPr>
        <dsp:cNvPr id="0" name=""/>
        <dsp:cNvSpPr/>
      </dsp:nvSpPr>
      <dsp:spPr>
        <a:xfrm>
          <a:off x="2696610" y="5351843"/>
          <a:ext cx="2476388" cy="692911"/>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altLang="sl-SI" sz="2800" b="1" kern="1200" dirty="0">
              <a:solidFill>
                <a:schemeClr val="tx1"/>
              </a:solidFill>
              <a:latin typeface="Comic Sans MS" pitchFamily="66" charset="0"/>
              <a:cs typeface="Arial" charset="0"/>
            </a:rPr>
            <a:t>VIBRACIJE</a:t>
          </a:r>
        </a:p>
      </dsp:txBody>
      <dsp:txXfrm>
        <a:off x="2696610" y="5351843"/>
        <a:ext cx="2476388" cy="6929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59B71-C53A-461E-855E-1031CEF3DDFD}">
      <dsp:nvSpPr>
        <dsp:cNvPr id="0" name=""/>
        <dsp:cNvSpPr/>
      </dsp:nvSpPr>
      <dsp:spPr>
        <a:xfrm>
          <a:off x="1503175" y="2412268"/>
          <a:ext cx="526823" cy="2007711"/>
        </a:xfrm>
        <a:custGeom>
          <a:avLst/>
          <a:gdLst/>
          <a:ahLst/>
          <a:cxnLst/>
          <a:rect l="0" t="0" r="0" b="0"/>
          <a:pathLst>
            <a:path>
              <a:moveTo>
                <a:pt x="0" y="0"/>
              </a:moveTo>
              <a:lnTo>
                <a:pt x="263411" y="0"/>
              </a:lnTo>
              <a:lnTo>
                <a:pt x="263411" y="2007711"/>
              </a:lnTo>
              <a:lnTo>
                <a:pt x="526823" y="200771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sl-SI" sz="700" kern="1200"/>
        </a:p>
      </dsp:txBody>
      <dsp:txXfrm>
        <a:off x="1714694" y="3364231"/>
        <a:ext cx="103783" cy="103783"/>
      </dsp:txXfrm>
    </dsp:sp>
    <dsp:sp modelId="{3AEF4341-743D-420F-9518-01EE8A51F08F}">
      <dsp:nvSpPr>
        <dsp:cNvPr id="0" name=""/>
        <dsp:cNvSpPr/>
      </dsp:nvSpPr>
      <dsp:spPr>
        <a:xfrm>
          <a:off x="1503175" y="2412268"/>
          <a:ext cx="526823" cy="1003855"/>
        </a:xfrm>
        <a:custGeom>
          <a:avLst/>
          <a:gdLst/>
          <a:ahLst/>
          <a:cxnLst/>
          <a:rect l="0" t="0" r="0" b="0"/>
          <a:pathLst>
            <a:path>
              <a:moveTo>
                <a:pt x="0" y="0"/>
              </a:moveTo>
              <a:lnTo>
                <a:pt x="263411" y="0"/>
              </a:lnTo>
              <a:lnTo>
                <a:pt x="263411" y="1003855"/>
              </a:lnTo>
              <a:lnTo>
                <a:pt x="526823" y="100385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1738244" y="2885853"/>
        <a:ext cx="56684" cy="56684"/>
      </dsp:txXfrm>
    </dsp:sp>
    <dsp:sp modelId="{2CEE7A24-5701-4F3A-AF29-3FF43AA6736A}">
      <dsp:nvSpPr>
        <dsp:cNvPr id="0" name=""/>
        <dsp:cNvSpPr/>
      </dsp:nvSpPr>
      <dsp:spPr>
        <a:xfrm>
          <a:off x="1503175" y="2366548"/>
          <a:ext cx="526823" cy="91440"/>
        </a:xfrm>
        <a:custGeom>
          <a:avLst/>
          <a:gdLst/>
          <a:ahLst/>
          <a:cxnLst/>
          <a:rect l="0" t="0" r="0" b="0"/>
          <a:pathLst>
            <a:path>
              <a:moveTo>
                <a:pt x="0" y="45720"/>
              </a:moveTo>
              <a:lnTo>
                <a:pt x="526823" y="4572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1753416" y="2399097"/>
        <a:ext cx="26341" cy="26341"/>
      </dsp:txXfrm>
    </dsp:sp>
    <dsp:sp modelId="{C019BCEC-7C26-42EB-9E36-3F64B272E42D}">
      <dsp:nvSpPr>
        <dsp:cNvPr id="0" name=""/>
        <dsp:cNvSpPr/>
      </dsp:nvSpPr>
      <dsp:spPr>
        <a:xfrm>
          <a:off x="1503175" y="1408412"/>
          <a:ext cx="526823" cy="1003855"/>
        </a:xfrm>
        <a:custGeom>
          <a:avLst/>
          <a:gdLst/>
          <a:ahLst/>
          <a:cxnLst/>
          <a:rect l="0" t="0" r="0" b="0"/>
          <a:pathLst>
            <a:path>
              <a:moveTo>
                <a:pt x="0" y="1003855"/>
              </a:moveTo>
              <a:lnTo>
                <a:pt x="263411" y="1003855"/>
              </a:lnTo>
              <a:lnTo>
                <a:pt x="263411" y="0"/>
              </a:lnTo>
              <a:lnTo>
                <a:pt x="526823"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1738244" y="1881997"/>
        <a:ext cx="56684" cy="56684"/>
      </dsp:txXfrm>
    </dsp:sp>
    <dsp:sp modelId="{EC5889F0-B0C0-4632-A656-FF128C2AE5D7}">
      <dsp:nvSpPr>
        <dsp:cNvPr id="0" name=""/>
        <dsp:cNvSpPr/>
      </dsp:nvSpPr>
      <dsp:spPr>
        <a:xfrm>
          <a:off x="1503175" y="404556"/>
          <a:ext cx="526823" cy="2007711"/>
        </a:xfrm>
        <a:custGeom>
          <a:avLst/>
          <a:gdLst/>
          <a:ahLst/>
          <a:cxnLst/>
          <a:rect l="0" t="0" r="0" b="0"/>
          <a:pathLst>
            <a:path>
              <a:moveTo>
                <a:pt x="0" y="2007711"/>
              </a:moveTo>
              <a:lnTo>
                <a:pt x="263411" y="2007711"/>
              </a:lnTo>
              <a:lnTo>
                <a:pt x="263411" y="0"/>
              </a:lnTo>
              <a:lnTo>
                <a:pt x="526823"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sl-SI" sz="700" kern="1200"/>
        </a:p>
      </dsp:txBody>
      <dsp:txXfrm>
        <a:off x="1714694" y="1356520"/>
        <a:ext cx="103783" cy="103783"/>
      </dsp:txXfrm>
    </dsp:sp>
    <dsp:sp modelId="{F4DFDADA-36AF-485C-8773-0E6B8EF6B080}">
      <dsp:nvSpPr>
        <dsp:cNvPr id="0" name=""/>
        <dsp:cNvSpPr/>
      </dsp:nvSpPr>
      <dsp:spPr>
        <a:xfrm rot="16200000">
          <a:off x="-1322156" y="1778405"/>
          <a:ext cx="4382938" cy="12677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b="1" kern="1200" dirty="0">
              <a:latin typeface="Comic Sans MS" panose="030F0702030302020204" pitchFamily="66" charset="0"/>
            </a:rPr>
            <a:t>Posledice toplotnih obremenitev</a:t>
          </a:r>
        </a:p>
      </dsp:txBody>
      <dsp:txXfrm>
        <a:off x="-1322156" y="1778405"/>
        <a:ext cx="4382938" cy="1267724"/>
      </dsp:txXfrm>
    </dsp:sp>
    <dsp:sp modelId="{7117256A-436C-4D17-BB31-A3F9ACD0E87A}">
      <dsp:nvSpPr>
        <dsp:cNvPr id="0" name=""/>
        <dsp:cNvSpPr/>
      </dsp:nvSpPr>
      <dsp:spPr>
        <a:xfrm>
          <a:off x="2029998" y="3014"/>
          <a:ext cx="3160887" cy="803084"/>
        </a:xfrm>
        <a:prstGeom prst="rect">
          <a:avLst/>
        </a:prstGeom>
        <a:solidFill>
          <a:srgbClr val="FFFF99"/>
        </a:solidFill>
        <a:ln>
          <a:solidFill>
            <a:srgbClr val="0000FF"/>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sl-SI" sz="2600" b="1" kern="1200" dirty="0">
              <a:solidFill>
                <a:srgbClr val="0000FF"/>
              </a:solidFill>
              <a:latin typeface="Comic Sans MS" panose="030F0702030302020204" pitchFamily="66" charset="0"/>
            </a:rPr>
            <a:t>čutne zaznave, </a:t>
          </a:r>
        </a:p>
      </dsp:txBody>
      <dsp:txXfrm>
        <a:off x="2029998" y="3014"/>
        <a:ext cx="3160887" cy="803084"/>
      </dsp:txXfrm>
    </dsp:sp>
    <dsp:sp modelId="{B51A2737-FFF1-4B54-928E-DD6B12BC7971}">
      <dsp:nvSpPr>
        <dsp:cNvPr id="0" name=""/>
        <dsp:cNvSpPr/>
      </dsp:nvSpPr>
      <dsp:spPr>
        <a:xfrm>
          <a:off x="2029998" y="1006870"/>
          <a:ext cx="3094639" cy="803084"/>
        </a:xfrm>
        <a:prstGeom prst="rect">
          <a:avLst/>
        </a:prstGeom>
        <a:solidFill>
          <a:srgbClr val="FFFF99"/>
        </a:solidFill>
        <a:ln>
          <a:solidFill>
            <a:srgbClr val="0000FF"/>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sl-SI" sz="2600" b="1" kern="1200" dirty="0">
              <a:solidFill>
                <a:srgbClr val="0000FF"/>
              </a:solidFill>
              <a:latin typeface="Comic Sans MS" panose="030F0702030302020204" pitchFamily="66" charset="0"/>
            </a:rPr>
            <a:t>reakcijski čas, </a:t>
          </a:r>
        </a:p>
      </dsp:txBody>
      <dsp:txXfrm>
        <a:off x="2029998" y="1006870"/>
        <a:ext cx="3094639" cy="803084"/>
      </dsp:txXfrm>
    </dsp:sp>
    <dsp:sp modelId="{0B4BCDBA-4680-4923-A425-03B924610ABF}">
      <dsp:nvSpPr>
        <dsp:cNvPr id="0" name=""/>
        <dsp:cNvSpPr/>
      </dsp:nvSpPr>
      <dsp:spPr>
        <a:xfrm>
          <a:off x="2029998" y="2010725"/>
          <a:ext cx="3400618" cy="803084"/>
        </a:xfrm>
        <a:prstGeom prst="rect">
          <a:avLst/>
        </a:prstGeom>
        <a:solidFill>
          <a:srgbClr val="FFFF99"/>
        </a:solidFill>
        <a:ln>
          <a:solidFill>
            <a:srgbClr val="0000FF"/>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sl-SI" sz="2600" b="1" kern="1200" dirty="0">
              <a:solidFill>
                <a:srgbClr val="0000FF"/>
              </a:solidFill>
              <a:latin typeface="Comic Sans MS" panose="030F0702030302020204" pitchFamily="66" charset="0"/>
            </a:rPr>
            <a:t>delo s številkami, </a:t>
          </a:r>
        </a:p>
      </dsp:txBody>
      <dsp:txXfrm>
        <a:off x="2029998" y="2010725"/>
        <a:ext cx="3400618" cy="803084"/>
      </dsp:txXfrm>
    </dsp:sp>
    <dsp:sp modelId="{915CBF6E-D89D-45E5-A67D-68BC6D078193}">
      <dsp:nvSpPr>
        <dsp:cNvPr id="0" name=""/>
        <dsp:cNvSpPr/>
      </dsp:nvSpPr>
      <dsp:spPr>
        <a:xfrm>
          <a:off x="2029998" y="3014581"/>
          <a:ext cx="3911610" cy="803084"/>
        </a:xfrm>
        <a:prstGeom prst="rect">
          <a:avLst/>
        </a:prstGeom>
        <a:solidFill>
          <a:srgbClr val="FFFF99"/>
        </a:solidFill>
        <a:ln>
          <a:solidFill>
            <a:srgbClr val="0000FF"/>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sl-SI" sz="2600" b="1" kern="1200" dirty="0">
              <a:solidFill>
                <a:srgbClr val="0000FF"/>
              </a:solidFill>
              <a:latin typeface="Comic Sans MS" panose="030F0702030302020204" pitchFamily="66" charset="0"/>
            </a:rPr>
            <a:t>senzomotorična koordinacija,</a:t>
          </a:r>
        </a:p>
      </dsp:txBody>
      <dsp:txXfrm>
        <a:off x="2029998" y="3014581"/>
        <a:ext cx="3911610" cy="803084"/>
      </dsp:txXfrm>
    </dsp:sp>
    <dsp:sp modelId="{71DDA876-28EC-4529-A734-F469A10112D2}">
      <dsp:nvSpPr>
        <dsp:cNvPr id="0" name=""/>
        <dsp:cNvSpPr/>
      </dsp:nvSpPr>
      <dsp:spPr>
        <a:xfrm>
          <a:off x="2029998" y="4018436"/>
          <a:ext cx="5511415" cy="803084"/>
        </a:xfrm>
        <a:prstGeom prst="rect">
          <a:avLst/>
        </a:prstGeom>
        <a:solidFill>
          <a:srgbClr val="FFFF99"/>
        </a:solidFill>
        <a:ln>
          <a:solidFill>
            <a:srgbClr val="0000FF"/>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sl-SI" sz="2600" b="1" kern="1200" dirty="0">
              <a:solidFill>
                <a:srgbClr val="0000FF"/>
              </a:solidFill>
              <a:latin typeface="Comic Sans MS" panose="030F0702030302020204" pitchFamily="66" charset="0"/>
            </a:rPr>
            <a:t>reševanje vezanih nalog ipd. </a:t>
          </a:r>
        </a:p>
      </dsp:txBody>
      <dsp:txXfrm>
        <a:off x="2029998" y="4018436"/>
        <a:ext cx="5511415" cy="8030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FB194-5CF2-4DEB-8460-5ECC532BEF2A}">
      <dsp:nvSpPr>
        <dsp:cNvPr id="0" name=""/>
        <dsp:cNvSpPr/>
      </dsp:nvSpPr>
      <dsp:spPr>
        <a:xfrm>
          <a:off x="654832" y="3021310"/>
          <a:ext cx="281264" cy="1762823"/>
        </a:xfrm>
        <a:custGeom>
          <a:avLst/>
          <a:gdLst/>
          <a:ahLst/>
          <a:cxnLst/>
          <a:rect l="0" t="0" r="0" b="0"/>
          <a:pathLst>
            <a:path>
              <a:moveTo>
                <a:pt x="0" y="0"/>
              </a:moveTo>
              <a:lnTo>
                <a:pt x="140632" y="0"/>
              </a:lnTo>
              <a:lnTo>
                <a:pt x="140632" y="1762823"/>
              </a:lnTo>
              <a:lnTo>
                <a:pt x="281264" y="176282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l-SI" sz="600" kern="1200"/>
        </a:p>
      </dsp:txBody>
      <dsp:txXfrm>
        <a:off x="750836" y="3858093"/>
        <a:ext cx="89256" cy="89256"/>
      </dsp:txXfrm>
    </dsp:sp>
    <dsp:sp modelId="{A025547A-89C2-4118-9176-1E17451F3FF9}">
      <dsp:nvSpPr>
        <dsp:cNvPr id="0" name=""/>
        <dsp:cNvSpPr/>
      </dsp:nvSpPr>
      <dsp:spPr>
        <a:xfrm>
          <a:off x="654832" y="3021310"/>
          <a:ext cx="281264" cy="241174"/>
        </a:xfrm>
        <a:custGeom>
          <a:avLst/>
          <a:gdLst/>
          <a:ahLst/>
          <a:cxnLst/>
          <a:rect l="0" t="0" r="0" b="0"/>
          <a:pathLst>
            <a:path>
              <a:moveTo>
                <a:pt x="0" y="0"/>
              </a:moveTo>
              <a:lnTo>
                <a:pt x="140632" y="0"/>
              </a:lnTo>
              <a:lnTo>
                <a:pt x="140632" y="241174"/>
              </a:lnTo>
              <a:lnTo>
                <a:pt x="281264" y="24117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786201" y="3132634"/>
        <a:ext cx="18525" cy="18525"/>
      </dsp:txXfrm>
    </dsp:sp>
    <dsp:sp modelId="{7907E820-3D88-4140-85C0-DDDB0BEBDF1A}">
      <dsp:nvSpPr>
        <dsp:cNvPr id="0" name=""/>
        <dsp:cNvSpPr/>
      </dsp:nvSpPr>
      <dsp:spPr>
        <a:xfrm>
          <a:off x="654832" y="2291959"/>
          <a:ext cx="281280" cy="729350"/>
        </a:xfrm>
        <a:custGeom>
          <a:avLst/>
          <a:gdLst/>
          <a:ahLst/>
          <a:cxnLst/>
          <a:rect l="0" t="0" r="0" b="0"/>
          <a:pathLst>
            <a:path>
              <a:moveTo>
                <a:pt x="0" y="729350"/>
              </a:moveTo>
              <a:lnTo>
                <a:pt x="140640" y="729350"/>
              </a:lnTo>
              <a:lnTo>
                <a:pt x="140640" y="0"/>
              </a:lnTo>
              <a:lnTo>
                <a:pt x="281280"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775929" y="2637091"/>
        <a:ext cx="39085" cy="39085"/>
      </dsp:txXfrm>
    </dsp:sp>
    <dsp:sp modelId="{3FF9A318-76C6-4AD3-BE79-0A0FC53F28C2}">
      <dsp:nvSpPr>
        <dsp:cNvPr id="0" name=""/>
        <dsp:cNvSpPr/>
      </dsp:nvSpPr>
      <dsp:spPr>
        <a:xfrm>
          <a:off x="654832" y="743956"/>
          <a:ext cx="122338" cy="2277353"/>
        </a:xfrm>
        <a:custGeom>
          <a:avLst/>
          <a:gdLst/>
          <a:ahLst/>
          <a:cxnLst/>
          <a:rect l="0" t="0" r="0" b="0"/>
          <a:pathLst>
            <a:path>
              <a:moveTo>
                <a:pt x="0" y="2277353"/>
              </a:moveTo>
              <a:lnTo>
                <a:pt x="61169" y="2277353"/>
              </a:lnTo>
              <a:lnTo>
                <a:pt x="61169" y="0"/>
              </a:lnTo>
              <a:lnTo>
                <a:pt x="122338"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l-SI" sz="800" kern="1200"/>
        </a:p>
      </dsp:txBody>
      <dsp:txXfrm>
        <a:off x="658985" y="1825617"/>
        <a:ext cx="114031" cy="114031"/>
      </dsp:txXfrm>
    </dsp:sp>
    <dsp:sp modelId="{D3E52E82-7055-4C64-BBAF-321F66FC6C89}">
      <dsp:nvSpPr>
        <dsp:cNvPr id="0" name=""/>
        <dsp:cNvSpPr/>
      </dsp:nvSpPr>
      <dsp:spPr>
        <a:xfrm rot="16200000">
          <a:off x="-1171778" y="2698444"/>
          <a:ext cx="3007490" cy="645730"/>
        </a:xfrm>
        <a:prstGeom prst="rect">
          <a:avLst/>
        </a:prstGeom>
        <a:solidFill>
          <a:schemeClr val="accent6">
            <a:lumMod val="20000"/>
            <a:lumOff val="80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l-SI" sz="2000" b="1" kern="1200" dirty="0">
              <a:solidFill>
                <a:srgbClr val="0000FF"/>
              </a:solidFill>
              <a:latin typeface="Comic Sans MS" panose="030F0702030302020204" pitchFamily="66" charset="0"/>
            </a:rPr>
            <a:t>Konvektivno  seogrevanje</a:t>
          </a:r>
        </a:p>
      </dsp:txBody>
      <dsp:txXfrm>
        <a:off x="-1171778" y="2698444"/>
        <a:ext cx="3007490" cy="645730"/>
      </dsp:txXfrm>
    </dsp:sp>
    <dsp:sp modelId="{E5DF826A-502F-44B0-BAD1-E4796B9C6504}">
      <dsp:nvSpPr>
        <dsp:cNvPr id="0" name=""/>
        <dsp:cNvSpPr/>
      </dsp:nvSpPr>
      <dsp:spPr>
        <a:xfrm>
          <a:off x="777170" y="27511"/>
          <a:ext cx="7589062" cy="1432890"/>
        </a:xfrm>
        <a:prstGeom prst="rect">
          <a:avLst/>
        </a:prstGeom>
        <a:solidFill>
          <a:schemeClr val="accent6">
            <a:lumMod val="20000"/>
            <a:lumOff val="8000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sl-SI" sz="2000" b="1" kern="1200" dirty="0">
              <a:latin typeface="Comic Sans MS" panose="030F0702030302020204" pitchFamily="66" charset="0"/>
            </a:rPr>
            <a:t>V velikih prostorih, uporabimo zračno prho (dobimo zrak s primerno temperaturo). </a:t>
          </a:r>
        </a:p>
        <a:p>
          <a:pPr marL="0" lvl="0" indent="0" algn="l" defTabSz="889000">
            <a:lnSpc>
              <a:spcPct val="90000"/>
            </a:lnSpc>
            <a:spcBef>
              <a:spcPct val="0"/>
            </a:spcBef>
            <a:spcAft>
              <a:spcPct val="35000"/>
            </a:spcAft>
            <a:buNone/>
          </a:pPr>
          <a:r>
            <a:rPr lang="sl-SI" sz="2000" b="1" kern="1200" dirty="0">
              <a:latin typeface="Comic Sans MS" panose="030F0702030302020204" pitchFamily="66" charset="0"/>
            </a:rPr>
            <a:t>Pri točkastih izvorih segrevanja (lokalno prezračevanje). </a:t>
          </a:r>
          <a:endParaRPr lang="sl-SI" sz="2000" kern="1200" dirty="0"/>
        </a:p>
      </dsp:txBody>
      <dsp:txXfrm>
        <a:off x="777170" y="27511"/>
        <a:ext cx="7589062" cy="1432890"/>
      </dsp:txXfrm>
    </dsp:sp>
    <dsp:sp modelId="{E3F7E92F-165A-44F8-806D-EB5BE182EFBD}">
      <dsp:nvSpPr>
        <dsp:cNvPr id="0" name=""/>
        <dsp:cNvSpPr/>
      </dsp:nvSpPr>
      <dsp:spPr>
        <a:xfrm>
          <a:off x="936112" y="1935415"/>
          <a:ext cx="7179804" cy="713088"/>
        </a:xfrm>
        <a:prstGeom prst="rect">
          <a:avLst/>
        </a:prstGeom>
        <a:solidFill>
          <a:schemeClr val="accent6">
            <a:lumMod val="20000"/>
            <a:lumOff val="8000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sl-SI" sz="2000" b="1" kern="1200" dirty="0">
              <a:latin typeface="Comic Sans MS" panose="030F0702030302020204" pitchFamily="66" charset="0"/>
            </a:rPr>
            <a:t>S izolacijo vročih površin zmanjšamo prehod toplote v prostor. </a:t>
          </a:r>
        </a:p>
      </dsp:txBody>
      <dsp:txXfrm>
        <a:off x="936112" y="1935415"/>
        <a:ext cx="7179804" cy="713088"/>
      </dsp:txXfrm>
    </dsp:sp>
    <dsp:sp modelId="{A7691C22-3C2E-470E-ABA7-5E00737B0476}">
      <dsp:nvSpPr>
        <dsp:cNvPr id="0" name=""/>
        <dsp:cNvSpPr/>
      </dsp:nvSpPr>
      <dsp:spPr>
        <a:xfrm>
          <a:off x="936096" y="2776788"/>
          <a:ext cx="7089330" cy="971391"/>
        </a:xfrm>
        <a:prstGeom prst="rect">
          <a:avLst/>
        </a:prstGeom>
        <a:solidFill>
          <a:schemeClr val="accent6">
            <a:lumMod val="20000"/>
            <a:lumOff val="8000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sl-SI" sz="2000" b="1" kern="1200" dirty="0">
              <a:latin typeface="Comic Sans MS" panose="030F0702030302020204" pitchFamily="66" charset="0"/>
            </a:rPr>
            <a:t>Za toplotno sevanje uporabljamo toplotne ščite, ki ne ali vsaj znatno manj prepušča toplotno sevanje.</a:t>
          </a:r>
        </a:p>
      </dsp:txBody>
      <dsp:txXfrm>
        <a:off x="936096" y="2776788"/>
        <a:ext cx="7089330" cy="971391"/>
      </dsp:txXfrm>
    </dsp:sp>
    <dsp:sp modelId="{8D7392FE-C1A6-4017-B06E-F589F9D4EA16}">
      <dsp:nvSpPr>
        <dsp:cNvPr id="0" name=""/>
        <dsp:cNvSpPr/>
      </dsp:nvSpPr>
      <dsp:spPr>
        <a:xfrm>
          <a:off x="936096" y="4023649"/>
          <a:ext cx="7584781" cy="1520967"/>
        </a:xfrm>
        <a:prstGeom prst="rect">
          <a:avLst/>
        </a:prstGeom>
        <a:solidFill>
          <a:schemeClr val="accent6">
            <a:lumMod val="20000"/>
            <a:lumOff val="8000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sl-SI" sz="2000" b="1" kern="1200" dirty="0">
              <a:latin typeface="Comic Sans MS" panose="030F0702030302020204" pitchFamily="66" charset="0"/>
            </a:rPr>
            <a:t>Varovalna sredstva pri toplotnim sevanjem (obleke z veliko refleksijsko sposobnostjo) in pred mrazom (oblačila, obutev). </a:t>
          </a:r>
        </a:p>
        <a:p>
          <a:pPr marL="0" lvl="0" indent="0" algn="l" defTabSz="889000">
            <a:lnSpc>
              <a:spcPct val="90000"/>
            </a:lnSpc>
            <a:spcBef>
              <a:spcPct val="0"/>
            </a:spcBef>
            <a:spcAft>
              <a:spcPct val="35000"/>
            </a:spcAft>
            <a:buNone/>
          </a:pPr>
          <a:r>
            <a:rPr lang="sl-SI" sz="2000" b="1" kern="1200" dirty="0">
              <a:latin typeface="Comic Sans MS" panose="030F0702030302020204" pitchFamily="66" charset="0"/>
            </a:rPr>
            <a:t>Težko delo postaja napornejše, če ga opravljamo v veliki vročini.  </a:t>
          </a:r>
        </a:p>
      </dsp:txBody>
      <dsp:txXfrm>
        <a:off x="936096" y="4023649"/>
        <a:ext cx="7584781" cy="15209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A7307-08FD-42B8-B438-03D0AAACFC55}">
      <dsp:nvSpPr>
        <dsp:cNvPr id="0" name=""/>
        <dsp:cNvSpPr/>
      </dsp:nvSpPr>
      <dsp:spPr>
        <a:xfrm rot="5400000">
          <a:off x="-1671828" y="1633341"/>
          <a:ext cx="5711396" cy="2444714"/>
        </a:xfrm>
        <a:prstGeom prst="chevron">
          <a:avLst/>
        </a:prstGeom>
        <a:solidFill>
          <a:srgbClr val="0000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sl-SI" sz="2900" b="1" kern="1200" dirty="0">
              <a:latin typeface="Comic Sans MS" panose="030F0702030302020204" pitchFamily="66" charset="0"/>
            </a:rPr>
            <a:t>Svetloba </a:t>
          </a:r>
        </a:p>
        <a:p>
          <a:pPr marL="0" lvl="0" indent="0" algn="ctr" defTabSz="1289050" rtl="0">
            <a:lnSpc>
              <a:spcPct val="90000"/>
            </a:lnSpc>
            <a:spcBef>
              <a:spcPct val="0"/>
            </a:spcBef>
            <a:spcAft>
              <a:spcPct val="35000"/>
            </a:spcAft>
            <a:buNone/>
          </a:pPr>
          <a:r>
            <a:rPr lang="sl-SI" sz="2900" b="1" kern="1200" dirty="0">
              <a:latin typeface="Comic Sans MS" panose="030F0702030302020204" pitchFamily="66" charset="0"/>
            </a:rPr>
            <a:t>ima pri delovnem postopku naslednjo vlogo:</a:t>
          </a:r>
          <a:endParaRPr lang="sl-SI" sz="2900" kern="1200" dirty="0">
            <a:latin typeface="Comic Sans MS" panose="030F0702030302020204" pitchFamily="66" charset="0"/>
          </a:endParaRPr>
        </a:p>
      </dsp:txBody>
      <dsp:txXfrm rot="-5400000">
        <a:off x="-38487" y="1222357"/>
        <a:ext cx="2444714" cy="3266682"/>
      </dsp:txXfrm>
    </dsp:sp>
    <dsp:sp modelId="{8C6CBEE9-CDB9-44C7-BA28-881D10D0BB01}">
      <dsp:nvSpPr>
        <dsp:cNvPr id="0" name=""/>
        <dsp:cNvSpPr/>
      </dsp:nvSpPr>
      <dsp:spPr>
        <a:xfrm rot="5400000">
          <a:off x="2673479" y="-324024"/>
          <a:ext cx="5589733" cy="6278187"/>
        </a:xfrm>
        <a:prstGeom prst="round2SameRect">
          <a:avLst/>
        </a:prstGeom>
        <a:solidFill>
          <a:srgbClr val="FFFF99">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sl-SI" sz="2200" b="1" kern="1200" dirty="0">
              <a:solidFill>
                <a:schemeClr val="tx1"/>
              </a:solidFill>
              <a:latin typeface="Comic Sans MS" panose="030F0702030302020204" pitchFamily="66" charset="0"/>
            </a:rPr>
            <a:t>razsvetljava mora zagotoviti zadostno osvetljenost na delovnem mestu,</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a:solidFill>
                <a:schemeClr val="tx1"/>
              </a:solidFill>
              <a:latin typeface="Comic Sans MS" panose="030F0702030302020204" pitchFamily="66" charset="0"/>
            </a:rPr>
            <a:t>enakomerno razsvetljenost prostora,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a:solidFill>
                <a:schemeClr val="tx1"/>
              </a:solidFill>
              <a:latin typeface="Comic Sans MS" panose="030F0702030302020204" pitchFamily="66" charset="0"/>
            </a:rPr>
            <a:t>pravilno barvo svetlobe,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a:solidFill>
                <a:schemeClr val="tx1"/>
              </a:solidFill>
              <a:latin typeface="Comic Sans MS" panose="030F0702030302020204" pitchFamily="66" charset="0"/>
            </a:rPr>
            <a:t>zadostne kontraste za dobro označevanje predmetov ali drugih značilnosti,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a:solidFill>
                <a:schemeClr val="tx1"/>
              </a:solidFill>
              <a:latin typeface="Comic Sans MS" panose="030F0702030302020204" pitchFamily="66" charset="0"/>
            </a:rPr>
            <a:t>preprečiti škodljivo bleščanje,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a:solidFill>
                <a:schemeClr val="tx1"/>
              </a:solidFill>
              <a:latin typeface="Comic Sans MS" panose="030F0702030302020204" pitchFamily="66" charset="0"/>
            </a:rPr>
            <a:t>dovolj majhno utripanje,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a:solidFill>
                <a:schemeClr val="tx1"/>
              </a:solidFill>
              <a:latin typeface="Comic Sans MS" panose="030F0702030302020204" pitchFamily="66" charset="0"/>
            </a:rPr>
            <a:t>pravilno smer svetlobe,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a:solidFill>
                <a:schemeClr val="tx1"/>
              </a:solidFill>
              <a:latin typeface="Comic Sans MS" panose="030F0702030302020204" pitchFamily="66" charset="0"/>
            </a:rPr>
            <a:t>naravni razpored senc,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a:solidFill>
                <a:schemeClr val="tx1"/>
              </a:solidFill>
              <a:latin typeface="Comic Sans MS" panose="030F0702030302020204" pitchFamily="66" charset="0"/>
            </a:rPr>
            <a:t>zasenčenost proti direktnemu padu sončne svetlobe itd.</a:t>
          </a:r>
          <a:endParaRPr lang="sl-SI" sz="2200" kern="1200" dirty="0">
            <a:solidFill>
              <a:schemeClr val="tx1"/>
            </a:solidFill>
            <a:latin typeface="Comic Sans MS" panose="030F0702030302020204" pitchFamily="66" charset="0"/>
          </a:endParaRPr>
        </a:p>
      </dsp:txBody>
      <dsp:txXfrm rot="-5400000">
        <a:off x="2329252" y="293071"/>
        <a:ext cx="6005319" cy="50439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BE852-D44A-48E9-B399-BD74F717E9C7}">
      <dsp:nvSpPr>
        <dsp:cNvPr id="0" name=""/>
        <dsp:cNvSpPr/>
      </dsp:nvSpPr>
      <dsp:spPr>
        <a:xfrm>
          <a:off x="0" y="566031"/>
          <a:ext cx="2230068" cy="1386000"/>
        </a:xfrm>
        <a:prstGeom prst="rect">
          <a:avLst/>
        </a:prstGeom>
        <a:solidFill>
          <a:srgbClr val="CCFFCC"/>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ctr" defTabSz="889000" rtl="0">
            <a:lnSpc>
              <a:spcPct val="90000"/>
            </a:lnSpc>
            <a:spcBef>
              <a:spcPct val="0"/>
            </a:spcBef>
            <a:spcAft>
              <a:spcPct val="35000"/>
            </a:spcAft>
            <a:buNone/>
          </a:pPr>
          <a:r>
            <a:rPr lang="pl-PL" sz="2000" b="1" kern="1200" dirty="0">
              <a:latin typeface="Comic Sans MS" panose="030F0702030302020204" pitchFamily="66" charset="0"/>
            </a:rPr>
            <a:t>Za ocenjevanje potrebujemo merske podatke kot so:</a:t>
          </a:r>
          <a:endParaRPr lang="sl-SI" sz="2000" b="1" kern="1200" dirty="0">
            <a:latin typeface="Comic Sans MS" panose="030F0702030302020204" pitchFamily="66" charset="0"/>
          </a:endParaRPr>
        </a:p>
      </dsp:txBody>
      <dsp:txXfrm>
        <a:off x="0" y="566031"/>
        <a:ext cx="2230068" cy="1386000"/>
      </dsp:txXfrm>
    </dsp:sp>
    <dsp:sp modelId="{7FD4BC69-2319-4D82-A167-7BC7742DEF30}">
      <dsp:nvSpPr>
        <dsp:cNvPr id="0" name=""/>
        <dsp:cNvSpPr/>
      </dsp:nvSpPr>
      <dsp:spPr>
        <a:xfrm>
          <a:off x="2230068" y="566031"/>
          <a:ext cx="446013" cy="138600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08A1DA-F671-472B-B147-3BD63BAF5D74}">
      <dsp:nvSpPr>
        <dsp:cNvPr id="0" name=""/>
        <dsp:cNvSpPr/>
      </dsp:nvSpPr>
      <dsp:spPr>
        <a:xfrm>
          <a:off x="2854487" y="566031"/>
          <a:ext cx="6065785" cy="1386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sl-SI" sz="2000" b="1" kern="1200" dirty="0">
              <a:latin typeface="Comic Sans MS" panose="030F0702030302020204" pitchFamily="66" charset="0"/>
            </a:rPr>
            <a:t>osvetljenost severnega neba (lx),</a:t>
          </a:r>
        </a:p>
        <a:p>
          <a:pPr marL="228600" lvl="1" indent="-228600" algn="l" defTabSz="889000" rtl="0">
            <a:lnSpc>
              <a:spcPct val="90000"/>
            </a:lnSpc>
            <a:spcBef>
              <a:spcPct val="0"/>
            </a:spcBef>
            <a:spcAft>
              <a:spcPct val="15000"/>
            </a:spcAft>
            <a:buChar char="•"/>
          </a:pPr>
          <a:r>
            <a:rPr lang="sl-SI" sz="2000" b="1" kern="1200" dirty="0">
              <a:latin typeface="Comic Sans MS" panose="030F0702030302020204" pitchFamily="66" charset="0"/>
            </a:rPr>
            <a:t>umetna osvetljenost na delovnem mestu (lx),</a:t>
          </a:r>
        </a:p>
      </dsp:txBody>
      <dsp:txXfrm>
        <a:off x="2854487" y="566031"/>
        <a:ext cx="6065785" cy="1386000"/>
      </dsp:txXfrm>
    </dsp:sp>
    <dsp:sp modelId="{27A67BC2-0751-4259-956A-58D6CF0C29BB}">
      <dsp:nvSpPr>
        <dsp:cNvPr id="0" name=""/>
        <dsp:cNvSpPr/>
      </dsp:nvSpPr>
      <dsp:spPr>
        <a:xfrm>
          <a:off x="0" y="2222031"/>
          <a:ext cx="2230068"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rtl="0">
            <a:lnSpc>
              <a:spcPct val="90000"/>
            </a:lnSpc>
            <a:spcBef>
              <a:spcPct val="0"/>
            </a:spcBef>
            <a:spcAft>
              <a:spcPct val="35000"/>
            </a:spcAft>
            <a:buNone/>
          </a:pPr>
          <a:endParaRPr lang="sl-SI" sz="2000" b="1" kern="1200" dirty="0">
            <a:latin typeface="Comic Sans MS" panose="030F0702030302020204" pitchFamily="66" charset="0"/>
          </a:endParaRPr>
        </a:p>
      </dsp:txBody>
      <dsp:txXfrm>
        <a:off x="0" y="2222031"/>
        <a:ext cx="2230068" cy="396000"/>
      </dsp:txXfrm>
    </dsp:sp>
    <dsp:sp modelId="{245E8804-E66B-4265-9E74-E7288DB72435}">
      <dsp:nvSpPr>
        <dsp:cNvPr id="0" name=""/>
        <dsp:cNvSpPr/>
      </dsp:nvSpPr>
      <dsp:spPr>
        <a:xfrm>
          <a:off x="2230068" y="2024031"/>
          <a:ext cx="446013" cy="79200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ED9CB7-DA75-4C0D-BD27-03134D6AA3BF}">
      <dsp:nvSpPr>
        <dsp:cNvPr id="0" name=""/>
        <dsp:cNvSpPr/>
      </dsp:nvSpPr>
      <dsp:spPr>
        <a:xfrm>
          <a:off x="2854487" y="2024031"/>
          <a:ext cx="6065785" cy="792000"/>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sl-SI" sz="2000" b="1" kern="1200" dirty="0">
              <a:latin typeface="Comic Sans MS" panose="030F0702030302020204" pitchFamily="66" charset="0"/>
            </a:rPr>
            <a:t>povprečna umetna osvetljenost v prostoru (lx),</a:t>
          </a:r>
        </a:p>
      </dsp:txBody>
      <dsp:txXfrm>
        <a:off x="2854487" y="2024031"/>
        <a:ext cx="6065785" cy="792000"/>
      </dsp:txXfrm>
    </dsp:sp>
    <dsp:sp modelId="{A76E09BB-472D-4A91-A902-0C6FED12DA0D}">
      <dsp:nvSpPr>
        <dsp:cNvPr id="0" name=""/>
        <dsp:cNvSpPr/>
      </dsp:nvSpPr>
      <dsp:spPr>
        <a:xfrm>
          <a:off x="0" y="2931343"/>
          <a:ext cx="2232248"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rtl="0">
            <a:lnSpc>
              <a:spcPct val="90000"/>
            </a:lnSpc>
            <a:spcBef>
              <a:spcPct val="0"/>
            </a:spcBef>
            <a:spcAft>
              <a:spcPct val="35000"/>
            </a:spcAft>
            <a:buNone/>
          </a:pPr>
          <a:endParaRPr lang="sl-SI" sz="2000" b="1" kern="1200" dirty="0">
            <a:latin typeface="Comic Sans MS" panose="030F0702030302020204" pitchFamily="66" charset="0"/>
          </a:endParaRPr>
        </a:p>
      </dsp:txBody>
      <dsp:txXfrm>
        <a:off x="0" y="2931343"/>
        <a:ext cx="2232248" cy="396000"/>
      </dsp:txXfrm>
    </dsp:sp>
    <dsp:sp modelId="{FD73191B-CB84-4E2D-BDAE-523BCAF1A577}">
      <dsp:nvSpPr>
        <dsp:cNvPr id="0" name=""/>
        <dsp:cNvSpPr/>
      </dsp:nvSpPr>
      <dsp:spPr>
        <a:xfrm>
          <a:off x="2232247" y="2888031"/>
          <a:ext cx="446449" cy="482625"/>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75A1C6-632D-4BE3-B804-D8C3C5FBB162}">
      <dsp:nvSpPr>
        <dsp:cNvPr id="0" name=""/>
        <dsp:cNvSpPr/>
      </dsp:nvSpPr>
      <dsp:spPr>
        <a:xfrm>
          <a:off x="2857277" y="2888031"/>
          <a:ext cx="6071714" cy="482625"/>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sl-SI" sz="2000" b="1" kern="1200" dirty="0">
              <a:solidFill>
                <a:srgbClr val="0000FF"/>
              </a:solidFill>
              <a:latin typeface="Comic Sans MS" panose="030F0702030302020204" pitchFamily="66" charset="0"/>
            </a:rPr>
            <a:t>dnevna osvetljenost na delovnem mestu (lx),</a:t>
          </a:r>
        </a:p>
      </dsp:txBody>
      <dsp:txXfrm>
        <a:off x="2857277" y="2888031"/>
        <a:ext cx="6071714" cy="482625"/>
      </dsp:txXfrm>
    </dsp:sp>
    <dsp:sp modelId="{DA0E6657-1B77-4BEE-9793-14C274D2D0F7}">
      <dsp:nvSpPr>
        <dsp:cNvPr id="0" name=""/>
        <dsp:cNvSpPr/>
      </dsp:nvSpPr>
      <dsp:spPr>
        <a:xfrm>
          <a:off x="0" y="3640656"/>
          <a:ext cx="2230068"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rtl="0">
            <a:lnSpc>
              <a:spcPct val="90000"/>
            </a:lnSpc>
            <a:spcBef>
              <a:spcPct val="0"/>
            </a:spcBef>
            <a:spcAft>
              <a:spcPct val="35000"/>
            </a:spcAft>
            <a:buNone/>
          </a:pPr>
          <a:endParaRPr lang="sl-SI" sz="2000" b="1" kern="1200" dirty="0">
            <a:latin typeface="Comic Sans MS" panose="030F0702030302020204" pitchFamily="66" charset="0"/>
          </a:endParaRPr>
        </a:p>
      </dsp:txBody>
      <dsp:txXfrm>
        <a:off x="0" y="3640656"/>
        <a:ext cx="2230068" cy="396000"/>
      </dsp:txXfrm>
    </dsp:sp>
    <dsp:sp modelId="{2965113F-13D0-4000-8D0C-312E158E372A}">
      <dsp:nvSpPr>
        <dsp:cNvPr id="0" name=""/>
        <dsp:cNvSpPr/>
      </dsp:nvSpPr>
      <dsp:spPr>
        <a:xfrm>
          <a:off x="2230068" y="3442656"/>
          <a:ext cx="446013" cy="79200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D5E689C-E37E-4886-8E9A-2BEAE2F85AF7}">
      <dsp:nvSpPr>
        <dsp:cNvPr id="0" name=""/>
        <dsp:cNvSpPr/>
      </dsp:nvSpPr>
      <dsp:spPr>
        <a:xfrm>
          <a:off x="2854487" y="3442656"/>
          <a:ext cx="6065785" cy="792000"/>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sl-SI" sz="2000" b="1" kern="1200" dirty="0">
              <a:solidFill>
                <a:srgbClr val="0000FF"/>
              </a:solidFill>
              <a:latin typeface="Comic Sans MS" panose="030F0702030302020204" pitchFamily="66" charset="0"/>
            </a:rPr>
            <a:t>kombinirana umetna in dnevna osvetljenost na </a:t>
          </a:r>
          <a:r>
            <a:rPr lang="sl-SI" sz="2000" b="1" kern="1200" dirty="0" err="1">
              <a:solidFill>
                <a:srgbClr val="0000FF"/>
              </a:solidFill>
              <a:latin typeface="Comic Sans MS" panose="030F0702030302020204" pitchFamily="66" charset="0"/>
            </a:rPr>
            <a:t>del.mestu</a:t>
          </a:r>
          <a:r>
            <a:rPr lang="sl-SI" sz="2000" b="1" kern="1200" dirty="0">
              <a:solidFill>
                <a:srgbClr val="0000FF"/>
              </a:solidFill>
              <a:latin typeface="Comic Sans MS" panose="030F0702030302020204" pitchFamily="66" charset="0"/>
            </a:rPr>
            <a:t> (lx),</a:t>
          </a:r>
        </a:p>
      </dsp:txBody>
      <dsp:txXfrm>
        <a:off x="2854487" y="3442656"/>
        <a:ext cx="6065785" cy="792000"/>
      </dsp:txXfrm>
    </dsp:sp>
    <dsp:sp modelId="{E31CE0CE-46DC-4950-AE7E-219D1D1D5BF7}">
      <dsp:nvSpPr>
        <dsp:cNvPr id="0" name=""/>
        <dsp:cNvSpPr/>
      </dsp:nvSpPr>
      <dsp:spPr>
        <a:xfrm>
          <a:off x="0" y="4349968"/>
          <a:ext cx="2232248"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rtl="0">
            <a:lnSpc>
              <a:spcPct val="90000"/>
            </a:lnSpc>
            <a:spcBef>
              <a:spcPct val="0"/>
            </a:spcBef>
            <a:spcAft>
              <a:spcPct val="35000"/>
            </a:spcAft>
            <a:buNone/>
          </a:pPr>
          <a:endParaRPr lang="sl-SI" sz="2000" b="1" kern="1200" dirty="0">
            <a:latin typeface="Comic Sans MS" panose="030F0702030302020204" pitchFamily="66" charset="0"/>
          </a:endParaRPr>
        </a:p>
      </dsp:txBody>
      <dsp:txXfrm>
        <a:off x="0" y="4349968"/>
        <a:ext cx="2232248" cy="396000"/>
      </dsp:txXfrm>
    </dsp:sp>
    <dsp:sp modelId="{17C793AC-0588-4CF8-8082-C40C2AC0FAB6}">
      <dsp:nvSpPr>
        <dsp:cNvPr id="0" name=""/>
        <dsp:cNvSpPr/>
      </dsp:nvSpPr>
      <dsp:spPr>
        <a:xfrm>
          <a:off x="2232247" y="4306656"/>
          <a:ext cx="446449" cy="482625"/>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920BE1-C291-47DC-9DF5-413D6B58AAE9}">
      <dsp:nvSpPr>
        <dsp:cNvPr id="0" name=""/>
        <dsp:cNvSpPr/>
      </dsp:nvSpPr>
      <dsp:spPr>
        <a:xfrm>
          <a:off x="2857277" y="4306656"/>
          <a:ext cx="6071714" cy="482625"/>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sl-SI" sz="2000" b="1" kern="1200" dirty="0">
              <a:solidFill>
                <a:schemeClr val="tx1"/>
              </a:solidFill>
              <a:latin typeface="Comic Sans MS" panose="030F0702030302020204" pitchFamily="66" charset="0"/>
            </a:rPr>
            <a:t>zasilna razsvetljava, osvetljenost (lx). </a:t>
          </a:r>
        </a:p>
      </dsp:txBody>
      <dsp:txXfrm>
        <a:off x="2857277" y="4306656"/>
        <a:ext cx="6071714" cy="4826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8BEF2-18FD-4142-8A8E-495705629B9F}">
      <dsp:nvSpPr>
        <dsp:cNvPr id="0" name=""/>
        <dsp:cNvSpPr/>
      </dsp:nvSpPr>
      <dsp:spPr>
        <a:xfrm rot="5400000">
          <a:off x="-2536827" y="2548173"/>
          <a:ext cx="6702976" cy="1613181"/>
        </a:xfrm>
        <a:prstGeom prst="chevron">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pl-PL" sz="2000" b="1" kern="1200" dirty="0">
              <a:solidFill>
                <a:srgbClr val="0000FF"/>
              </a:solidFill>
              <a:latin typeface="Comic Sans MS" panose="030F0702030302020204" pitchFamily="66" charset="0"/>
            </a:rPr>
            <a:t>Za </a:t>
          </a:r>
        </a:p>
        <a:p>
          <a:pPr marL="0" lvl="0" indent="0" algn="ctr" defTabSz="889000" rtl="0">
            <a:lnSpc>
              <a:spcPct val="90000"/>
            </a:lnSpc>
            <a:spcBef>
              <a:spcPct val="0"/>
            </a:spcBef>
            <a:spcAft>
              <a:spcPct val="35000"/>
            </a:spcAft>
            <a:buNone/>
          </a:pPr>
          <a:r>
            <a:rPr lang="pl-PL" sz="2000" b="1" kern="1200" dirty="0">
              <a:solidFill>
                <a:srgbClr val="0000FF"/>
              </a:solidFill>
              <a:latin typeface="Comic Sans MS" panose="030F0702030302020204" pitchFamily="66" charset="0"/>
            </a:rPr>
            <a:t>ocenjevanje potrebujemo </a:t>
          </a:r>
        </a:p>
        <a:p>
          <a:pPr marL="0" lvl="0" indent="0" algn="ctr" defTabSz="889000" rtl="0">
            <a:lnSpc>
              <a:spcPct val="90000"/>
            </a:lnSpc>
            <a:spcBef>
              <a:spcPct val="0"/>
            </a:spcBef>
            <a:spcAft>
              <a:spcPct val="35000"/>
            </a:spcAft>
            <a:buNone/>
          </a:pPr>
          <a:r>
            <a:rPr lang="pl-PL" sz="2000" b="1" kern="1200" dirty="0">
              <a:solidFill>
                <a:srgbClr val="0000FF"/>
              </a:solidFill>
              <a:latin typeface="Comic Sans MS" panose="030F0702030302020204" pitchFamily="66" charset="0"/>
            </a:rPr>
            <a:t>opisne </a:t>
          </a:r>
        </a:p>
        <a:p>
          <a:pPr marL="0" lvl="0" indent="0" algn="ctr" defTabSz="889000" rtl="0">
            <a:lnSpc>
              <a:spcPct val="90000"/>
            </a:lnSpc>
            <a:spcBef>
              <a:spcPct val="0"/>
            </a:spcBef>
            <a:spcAft>
              <a:spcPct val="35000"/>
            </a:spcAft>
            <a:buNone/>
          </a:pPr>
          <a:r>
            <a:rPr lang="pl-PL" sz="2000" b="1" kern="1200" dirty="0">
              <a:solidFill>
                <a:srgbClr val="0000FF"/>
              </a:solidFill>
              <a:latin typeface="Comic Sans MS" panose="030F0702030302020204" pitchFamily="66" charset="0"/>
            </a:rPr>
            <a:t>podatke </a:t>
          </a:r>
        </a:p>
        <a:p>
          <a:pPr marL="0" lvl="0" indent="0" algn="ctr" defTabSz="889000" rtl="0">
            <a:lnSpc>
              <a:spcPct val="90000"/>
            </a:lnSpc>
            <a:spcBef>
              <a:spcPct val="0"/>
            </a:spcBef>
            <a:spcAft>
              <a:spcPct val="35000"/>
            </a:spcAft>
            <a:buNone/>
          </a:pPr>
          <a:r>
            <a:rPr lang="pl-PL" sz="2000" b="1" kern="1200" dirty="0">
              <a:solidFill>
                <a:srgbClr val="0000FF"/>
              </a:solidFill>
              <a:latin typeface="Comic Sans MS" panose="030F0702030302020204" pitchFamily="66" charset="0"/>
            </a:rPr>
            <a:t>kot so:</a:t>
          </a:r>
          <a:endParaRPr lang="sl-SI" sz="2000" kern="1200" dirty="0">
            <a:solidFill>
              <a:srgbClr val="0000FF"/>
            </a:solidFill>
            <a:latin typeface="Comic Sans MS" panose="030F0702030302020204" pitchFamily="66" charset="0"/>
          </a:endParaRPr>
        </a:p>
      </dsp:txBody>
      <dsp:txXfrm rot="-5400000">
        <a:off x="8070" y="809867"/>
        <a:ext cx="1613181" cy="5089795"/>
      </dsp:txXfrm>
    </dsp:sp>
    <dsp:sp modelId="{3965CE54-1DCB-4A7B-B172-F89E95E97735}">
      <dsp:nvSpPr>
        <dsp:cNvPr id="0" name=""/>
        <dsp:cNvSpPr/>
      </dsp:nvSpPr>
      <dsp:spPr>
        <a:xfrm rot="5400000">
          <a:off x="2782156" y="-1136678"/>
          <a:ext cx="4938132" cy="7211523"/>
        </a:xfrm>
        <a:prstGeom prst="round2SameRect">
          <a:avLst/>
        </a:prstGeom>
        <a:solidFill>
          <a:srgbClr val="FFCCFF">
            <a:alpha val="90000"/>
          </a:srgb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sl-SI" sz="2400" b="1" kern="1200" dirty="0">
              <a:latin typeface="Comic Sans MS" panose="030F0702030302020204" pitchFamily="66" charset="0"/>
            </a:rPr>
            <a:t>datum in ura merjenja,</a:t>
          </a:r>
          <a:endParaRPr lang="sl-SI" sz="2400" kern="1200" dirty="0">
            <a:latin typeface="Comic Sans MS" panose="030F0702030302020204" pitchFamily="66" charset="0"/>
          </a:endParaRPr>
        </a:p>
        <a:p>
          <a:pPr marL="228600" lvl="1" indent="-228600" algn="l" defTabSz="1066800" rtl="0">
            <a:lnSpc>
              <a:spcPct val="90000"/>
            </a:lnSpc>
            <a:spcBef>
              <a:spcPct val="0"/>
            </a:spcBef>
            <a:spcAft>
              <a:spcPct val="15000"/>
            </a:spcAft>
            <a:buChar char="•"/>
          </a:pPr>
          <a:r>
            <a:rPr lang="sl-SI" sz="2400" b="1" kern="1200" dirty="0">
              <a:latin typeface="Comic Sans MS" panose="030F0702030302020204" pitchFamily="66" charset="0"/>
            </a:rPr>
            <a:t>ocenjena oblačnost (v osminah z oblaki pokritost neba),</a:t>
          </a:r>
          <a:endParaRPr lang="sl-SI" sz="2400" kern="1200" dirty="0">
            <a:latin typeface="Comic Sans MS" panose="030F0702030302020204" pitchFamily="66" charset="0"/>
          </a:endParaRPr>
        </a:p>
        <a:p>
          <a:pPr marL="228600" lvl="1" indent="-228600" algn="l" defTabSz="1066800" rtl="0">
            <a:lnSpc>
              <a:spcPct val="90000"/>
            </a:lnSpc>
            <a:spcBef>
              <a:spcPct val="0"/>
            </a:spcBef>
            <a:spcAft>
              <a:spcPct val="15000"/>
            </a:spcAft>
            <a:buChar char="•"/>
          </a:pPr>
          <a:r>
            <a:rPr lang="sl-SI" sz="2400" b="1" kern="1200" dirty="0">
              <a:latin typeface="Comic Sans MS" panose="030F0702030302020204" pitchFamily="66" charset="0"/>
            </a:rPr>
            <a:t>namembnost prostora/vrsta opravila,</a:t>
          </a:r>
          <a:endParaRPr lang="sl-SI" sz="2400" kern="1200" dirty="0">
            <a:latin typeface="Comic Sans MS" panose="030F0702030302020204" pitchFamily="66" charset="0"/>
          </a:endParaRPr>
        </a:p>
        <a:p>
          <a:pPr marL="228600" lvl="1" indent="-228600" algn="l" defTabSz="1066800" rtl="0">
            <a:lnSpc>
              <a:spcPct val="90000"/>
            </a:lnSpc>
            <a:spcBef>
              <a:spcPct val="0"/>
            </a:spcBef>
            <a:spcAft>
              <a:spcPct val="15000"/>
            </a:spcAft>
            <a:buChar char="•"/>
          </a:pPr>
          <a:r>
            <a:rPr lang="sl-SI" sz="2400" b="1" kern="1200" dirty="0">
              <a:latin typeface="Comic Sans MS" panose="030F0702030302020204" pitchFamily="66" charset="0"/>
            </a:rPr>
            <a:t>dnevna razsvetljava je/ni,</a:t>
          </a:r>
          <a:endParaRPr lang="sl-SI" sz="2400" kern="1200" dirty="0">
            <a:latin typeface="Comic Sans MS" panose="030F0702030302020204" pitchFamily="66" charset="0"/>
          </a:endParaRPr>
        </a:p>
        <a:p>
          <a:pPr marL="228600" lvl="1" indent="-228600" algn="l" defTabSz="1066800" rtl="0">
            <a:lnSpc>
              <a:spcPct val="90000"/>
            </a:lnSpc>
            <a:spcBef>
              <a:spcPct val="0"/>
            </a:spcBef>
            <a:spcAft>
              <a:spcPct val="15000"/>
            </a:spcAft>
            <a:buChar char="•"/>
          </a:pPr>
          <a:r>
            <a:rPr lang="sl-SI" sz="2400" b="1" kern="1200" dirty="0">
              <a:latin typeface="Comic Sans MS" panose="030F0702030302020204" pitchFamily="66" charset="0"/>
            </a:rPr>
            <a:t>vidni stik delavca z okoljem je/ni,</a:t>
          </a:r>
          <a:endParaRPr lang="sl-SI" sz="2400" kern="1200" dirty="0">
            <a:latin typeface="Comic Sans MS" panose="030F0702030302020204" pitchFamily="66" charset="0"/>
          </a:endParaRPr>
        </a:p>
        <a:p>
          <a:pPr marL="228600" lvl="1" indent="-228600" algn="l" defTabSz="1066800" rtl="0">
            <a:lnSpc>
              <a:spcPct val="90000"/>
            </a:lnSpc>
            <a:spcBef>
              <a:spcPct val="0"/>
            </a:spcBef>
            <a:spcAft>
              <a:spcPct val="15000"/>
            </a:spcAft>
            <a:buChar char="•"/>
          </a:pPr>
          <a:r>
            <a:rPr lang="sl-SI" sz="2400" b="1" kern="1200" dirty="0">
              <a:latin typeface="Comic Sans MS" panose="030F0702030302020204" pitchFamily="66" charset="0"/>
            </a:rPr>
            <a:t>po potrebi mnenje delavca o razsvetljavi primerna/neprimerna.</a:t>
          </a:r>
          <a:endParaRPr lang="sl-SI" sz="2400" kern="1200" dirty="0">
            <a:latin typeface="Comic Sans MS" panose="030F0702030302020204" pitchFamily="66" charset="0"/>
          </a:endParaRPr>
        </a:p>
      </dsp:txBody>
      <dsp:txXfrm rot="-5400000">
        <a:off x="1645461" y="241077"/>
        <a:ext cx="6970463" cy="44560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727EE-C21B-4C87-A1DF-CA53BE7170F4}">
      <dsp:nvSpPr>
        <dsp:cNvPr id="0" name=""/>
        <dsp:cNvSpPr/>
      </dsp:nvSpPr>
      <dsp:spPr>
        <a:xfrm>
          <a:off x="669302" y="0"/>
          <a:ext cx="7585426" cy="6480720"/>
        </a:xfrm>
        <a:prstGeom prst="rightArrow">
          <a:avLst/>
        </a:prstGeom>
        <a:solidFill>
          <a:schemeClr val="accent5">
            <a:lumMod val="20000"/>
            <a:lumOff val="8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6"/>
        </a:lnRef>
        <a:fillRef idx="1">
          <a:schemeClr val="lt1"/>
        </a:fillRef>
        <a:effectRef idx="0">
          <a:schemeClr val="accent6"/>
        </a:effectRef>
        <a:fontRef idx="minor">
          <a:schemeClr val="dk1"/>
        </a:fontRef>
      </dsp:style>
    </dsp:sp>
    <dsp:sp modelId="{0027ECCD-7754-4471-94E4-684FF49E7F1D}">
      <dsp:nvSpPr>
        <dsp:cNvPr id="0" name=""/>
        <dsp:cNvSpPr/>
      </dsp:nvSpPr>
      <dsp:spPr>
        <a:xfrm>
          <a:off x="3050" y="1944216"/>
          <a:ext cx="1981762" cy="2592288"/>
        </a:xfrm>
        <a:prstGeom prst="roundRect">
          <a:avLst/>
        </a:prstGeom>
        <a:solidFill>
          <a:srgbClr val="FFFF9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sl-SI" sz="1800" b="1" kern="1200" dirty="0">
              <a:solidFill>
                <a:srgbClr val="0000FF"/>
              </a:solidFill>
              <a:latin typeface="Comic Sans MS" panose="030F0702030302020204" pitchFamily="66" charset="0"/>
            </a:rPr>
            <a:t>Umetno razsvetljavo merimo brez vpliva dnevne svetlobe.</a:t>
          </a:r>
          <a:endParaRPr lang="sl-SI" sz="1800" kern="1200" dirty="0">
            <a:solidFill>
              <a:srgbClr val="0000FF"/>
            </a:solidFill>
            <a:latin typeface="Comic Sans MS" panose="030F0702030302020204" pitchFamily="66" charset="0"/>
          </a:endParaRPr>
        </a:p>
      </dsp:txBody>
      <dsp:txXfrm>
        <a:off x="99792" y="2040958"/>
        <a:ext cx="1788278" cy="2398804"/>
      </dsp:txXfrm>
    </dsp:sp>
    <dsp:sp modelId="{98F7F3DD-71AE-4C61-9C3C-3EECEF3EF172}">
      <dsp:nvSpPr>
        <dsp:cNvPr id="0" name=""/>
        <dsp:cNvSpPr/>
      </dsp:nvSpPr>
      <dsp:spPr>
        <a:xfrm>
          <a:off x="2315106" y="1944216"/>
          <a:ext cx="1981762" cy="2592288"/>
        </a:xfrm>
        <a:prstGeom prst="roundRect">
          <a:avLst/>
        </a:prstGeom>
        <a:solidFill>
          <a:srgbClr val="FFFF9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sl-SI" sz="1800" b="1" kern="1200" dirty="0">
              <a:solidFill>
                <a:srgbClr val="0000FF"/>
              </a:solidFill>
              <a:latin typeface="Comic Sans MS" panose="030F0702030302020204" pitchFamily="66" charset="0"/>
            </a:rPr>
            <a:t>Naravno osvetljenost merimo pri enakomerno pokritem nebu. </a:t>
          </a:r>
          <a:endParaRPr lang="sl-SI" sz="1800" kern="1200" dirty="0">
            <a:solidFill>
              <a:srgbClr val="0000FF"/>
            </a:solidFill>
            <a:latin typeface="Comic Sans MS" panose="030F0702030302020204" pitchFamily="66" charset="0"/>
          </a:endParaRPr>
        </a:p>
      </dsp:txBody>
      <dsp:txXfrm>
        <a:off x="2411848" y="2040958"/>
        <a:ext cx="1788278" cy="2398804"/>
      </dsp:txXfrm>
    </dsp:sp>
    <dsp:sp modelId="{5E5FBD3D-2EB4-4D9E-88BF-B7ADB1B900B1}">
      <dsp:nvSpPr>
        <dsp:cNvPr id="0" name=""/>
        <dsp:cNvSpPr/>
      </dsp:nvSpPr>
      <dsp:spPr>
        <a:xfrm>
          <a:off x="4627162" y="1944216"/>
          <a:ext cx="1981762" cy="2592288"/>
        </a:xfrm>
        <a:prstGeom prst="roundRect">
          <a:avLst/>
        </a:prstGeom>
        <a:solidFill>
          <a:srgbClr val="FFFF9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sl-SI" sz="1800" b="1" kern="1200" dirty="0">
              <a:solidFill>
                <a:srgbClr val="0000FF"/>
              </a:solidFill>
              <a:latin typeface="Comic Sans MS" panose="030F0702030302020204" pitchFamily="66" charset="0"/>
            </a:rPr>
            <a:t>Stanje med meritvijo se opiše v poročilu (oblačnost v osminah pokritosti neba z oblaki).</a:t>
          </a:r>
          <a:endParaRPr lang="sl-SI" sz="1800" kern="1200" dirty="0">
            <a:solidFill>
              <a:srgbClr val="0000FF"/>
            </a:solidFill>
            <a:latin typeface="Comic Sans MS" panose="030F0702030302020204" pitchFamily="66" charset="0"/>
          </a:endParaRPr>
        </a:p>
      </dsp:txBody>
      <dsp:txXfrm>
        <a:off x="4723904" y="2040958"/>
        <a:ext cx="1788278" cy="2398804"/>
      </dsp:txXfrm>
    </dsp:sp>
    <dsp:sp modelId="{D252D989-2E0F-4EBE-9BD2-A15C38F9C922}">
      <dsp:nvSpPr>
        <dsp:cNvPr id="0" name=""/>
        <dsp:cNvSpPr/>
      </dsp:nvSpPr>
      <dsp:spPr>
        <a:xfrm>
          <a:off x="6939218" y="1944216"/>
          <a:ext cx="1981762" cy="2592288"/>
        </a:xfrm>
        <a:prstGeom prst="roundRect">
          <a:avLst/>
        </a:prstGeom>
        <a:solidFill>
          <a:srgbClr val="FFFF9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sl-SI" sz="1800" b="1" kern="1200" dirty="0">
              <a:solidFill>
                <a:srgbClr val="0000FF"/>
              </a:solidFill>
              <a:latin typeface="Comic Sans MS" panose="030F0702030302020204" pitchFamily="66" charset="0"/>
            </a:rPr>
            <a:t>Če delovno mesto ni določeno, se meri osvetljenost v prostoru oz. v delovnem okolju na višini 0,85 m.</a:t>
          </a:r>
          <a:endParaRPr lang="sl-SI" sz="1800" kern="1200" dirty="0">
            <a:solidFill>
              <a:srgbClr val="0000FF"/>
            </a:solidFill>
            <a:latin typeface="Comic Sans MS" panose="030F0702030302020204" pitchFamily="66" charset="0"/>
          </a:endParaRPr>
        </a:p>
      </dsp:txBody>
      <dsp:txXfrm>
        <a:off x="7035960" y="2040958"/>
        <a:ext cx="1788278" cy="23988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5B5CD-1568-4409-865D-2FCEB0C32285}">
      <dsp:nvSpPr>
        <dsp:cNvPr id="0" name=""/>
        <dsp:cNvSpPr/>
      </dsp:nvSpPr>
      <dsp:spPr>
        <a:xfrm>
          <a:off x="0" y="0"/>
          <a:ext cx="8640960" cy="12893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C00000"/>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sl-SI" sz="2900" b="1" kern="1200" dirty="0">
              <a:latin typeface="Comic Sans MS" panose="030F0702030302020204" pitchFamily="66" charset="0"/>
            </a:rPr>
            <a:t>Meri se skladno z zahtevani SIST </a:t>
          </a:r>
          <a:r>
            <a:rPr lang="sl-SI" sz="2900" b="1" kern="1200" dirty="0" err="1">
              <a:latin typeface="Comic Sans MS" panose="030F0702030302020204" pitchFamily="66" charset="0"/>
            </a:rPr>
            <a:t>prEN</a:t>
          </a:r>
          <a:r>
            <a:rPr lang="sl-SI" sz="2900" b="1" kern="1200" dirty="0">
              <a:latin typeface="Comic Sans MS" panose="030F0702030302020204" pitchFamily="66" charset="0"/>
            </a:rPr>
            <a:t> 12464.</a:t>
          </a:r>
          <a:endParaRPr lang="sl-SI" sz="2900" kern="1200" dirty="0">
            <a:latin typeface="Comic Sans MS" panose="030F0702030302020204" pitchFamily="66" charset="0"/>
          </a:endParaRPr>
        </a:p>
      </dsp:txBody>
      <dsp:txXfrm>
        <a:off x="62940" y="62940"/>
        <a:ext cx="8515080" cy="1163460"/>
      </dsp:txXfrm>
    </dsp:sp>
    <dsp:sp modelId="{803F89A6-3460-4E55-8879-79CB29BF1D4B}">
      <dsp:nvSpPr>
        <dsp:cNvPr id="0" name=""/>
        <dsp:cNvSpPr/>
      </dsp:nvSpPr>
      <dsp:spPr>
        <a:xfrm>
          <a:off x="0" y="1737102"/>
          <a:ext cx="8640960" cy="2527437"/>
        </a:xfrm>
        <a:prstGeom prst="rect">
          <a:avLst/>
        </a:prstGeom>
        <a:solidFill>
          <a:srgbClr val="FFFFCC"/>
        </a:solidFill>
        <a:ln>
          <a:solidFill>
            <a:srgbClr val="0033CC"/>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274350" tIns="35560" rIns="199136" bIns="35560" numCol="1" spcCol="1270" anchor="t" anchorCtr="0">
          <a:noAutofit/>
        </a:bodyPr>
        <a:lstStyle/>
        <a:p>
          <a:pPr marL="285750" lvl="1" indent="-285750" algn="just" defTabSz="1244600" rtl="0">
            <a:lnSpc>
              <a:spcPct val="90000"/>
            </a:lnSpc>
            <a:spcBef>
              <a:spcPct val="0"/>
            </a:spcBef>
            <a:spcAft>
              <a:spcPct val="20000"/>
            </a:spcAft>
            <a:buChar char="•"/>
          </a:pPr>
          <a:r>
            <a:rPr lang="sl-SI" sz="2800" b="1" kern="1200" dirty="0">
              <a:solidFill>
                <a:srgbClr val="0000FF"/>
              </a:solidFill>
              <a:latin typeface="Comic Sans MS" panose="030F0702030302020204" pitchFamily="66" charset="0"/>
            </a:rPr>
            <a:t>merilniki je </a:t>
          </a:r>
          <a:r>
            <a:rPr lang="sl-SI" sz="2800" b="1" kern="1200" dirty="0" err="1">
              <a:solidFill>
                <a:srgbClr val="0000FF"/>
              </a:solidFill>
              <a:latin typeface="Comic Sans MS" panose="030F0702030302020204" pitchFamily="66" charset="0"/>
            </a:rPr>
            <a:t>Luksmeter</a:t>
          </a:r>
          <a:r>
            <a:rPr lang="sl-SI" sz="2800" b="1" kern="1200" dirty="0">
              <a:solidFill>
                <a:srgbClr val="0000FF"/>
              </a:solidFill>
              <a:latin typeface="Comic Sans MS" panose="030F0702030302020204" pitchFamily="66" charset="0"/>
            </a:rPr>
            <a:t> z izpolnjenimi tehničnimi zahtevami in z veljavnim certifikatom o točnosti; </a:t>
          </a:r>
          <a:endParaRPr lang="sl-SI" sz="2800" kern="1200" dirty="0">
            <a:solidFill>
              <a:srgbClr val="0000FF"/>
            </a:solidFill>
            <a:latin typeface="Comic Sans MS" panose="030F0702030302020204" pitchFamily="66" charset="0"/>
          </a:endParaRPr>
        </a:p>
        <a:p>
          <a:pPr marL="285750" lvl="1" indent="-285750" algn="just" defTabSz="1244600" rtl="0">
            <a:lnSpc>
              <a:spcPct val="90000"/>
            </a:lnSpc>
            <a:spcBef>
              <a:spcPct val="0"/>
            </a:spcBef>
            <a:spcAft>
              <a:spcPct val="20000"/>
            </a:spcAft>
            <a:buChar char="•"/>
          </a:pPr>
          <a:r>
            <a:rPr lang="sl-SI" sz="2800" b="1" kern="1200" dirty="0">
              <a:solidFill>
                <a:srgbClr val="0000FF"/>
              </a:solidFill>
              <a:latin typeface="Comic Sans MS" panose="030F0702030302020204" pitchFamily="66" charset="0"/>
            </a:rPr>
            <a:t>razred točnosti 5%; </a:t>
          </a:r>
          <a:endParaRPr lang="sl-SI" sz="2800" kern="1200" dirty="0">
            <a:solidFill>
              <a:srgbClr val="0000FF"/>
            </a:solidFill>
            <a:latin typeface="Comic Sans MS" panose="030F0702030302020204" pitchFamily="66" charset="0"/>
          </a:endParaRPr>
        </a:p>
        <a:p>
          <a:pPr marL="285750" lvl="1" indent="-285750" algn="just" defTabSz="1244600" rtl="0">
            <a:lnSpc>
              <a:spcPct val="90000"/>
            </a:lnSpc>
            <a:spcBef>
              <a:spcPct val="0"/>
            </a:spcBef>
            <a:spcAft>
              <a:spcPct val="20000"/>
            </a:spcAft>
            <a:buChar char="•"/>
          </a:pPr>
          <a:r>
            <a:rPr lang="sl-SI" sz="2800" b="1" kern="1200" dirty="0">
              <a:solidFill>
                <a:srgbClr val="0000FF"/>
              </a:solidFill>
              <a:latin typeface="Comic Sans MS" panose="030F0702030302020204" pitchFamily="66" charset="0"/>
            </a:rPr>
            <a:t>kotno in barvno korigiran.</a:t>
          </a:r>
          <a:endParaRPr lang="sl-SI" sz="2800" kern="1200" dirty="0">
            <a:solidFill>
              <a:srgbClr val="0000FF"/>
            </a:solidFill>
            <a:latin typeface="Comic Sans MS" panose="030F0702030302020204" pitchFamily="66" charset="0"/>
          </a:endParaRPr>
        </a:p>
      </dsp:txBody>
      <dsp:txXfrm>
        <a:off x="0" y="1737102"/>
        <a:ext cx="8640960" cy="2527437"/>
      </dsp:txXfrm>
    </dsp:sp>
    <dsp:sp modelId="{B416F65F-F840-4E72-A4B4-376205420D2F}">
      <dsp:nvSpPr>
        <dsp:cNvPr id="0" name=""/>
        <dsp:cNvSpPr/>
      </dsp:nvSpPr>
      <dsp:spPr>
        <a:xfrm>
          <a:off x="0" y="4712303"/>
          <a:ext cx="8640960" cy="1289340"/>
        </a:xfrm>
        <a:prstGeom prst="roundRect">
          <a:avLst/>
        </a:prstGeom>
        <a:solidFill>
          <a:srgbClr val="CCFFCC"/>
        </a:solidFill>
        <a:ln>
          <a:solidFill>
            <a:srgbClr val="C00000"/>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sl-SI" sz="2900" b="1" kern="1200" dirty="0">
              <a:latin typeface="Comic Sans MS" panose="030F0702030302020204" pitchFamily="66" charset="0"/>
            </a:rPr>
            <a:t>Praviloma mora biti ocenjena in dokumentirana merilna negotovost opreme in presoje.</a:t>
          </a:r>
          <a:endParaRPr lang="sl-SI" sz="2900" kern="1200" dirty="0">
            <a:latin typeface="Comic Sans MS" panose="030F0702030302020204" pitchFamily="66" charset="0"/>
          </a:endParaRPr>
        </a:p>
      </dsp:txBody>
      <dsp:txXfrm>
        <a:off x="62940" y="4775243"/>
        <a:ext cx="8515080" cy="11634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7DB7F-07A7-40B3-94F3-09A0D7BC51E0}">
      <dsp:nvSpPr>
        <dsp:cNvPr id="0" name=""/>
        <dsp:cNvSpPr/>
      </dsp:nvSpPr>
      <dsp:spPr>
        <a:xfrm>
          <a:off x="0" y="632"/>
          <a:ext cx="8640960" cy="129487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rgbClr val="0070C0"/>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sl-SI" sz="2800" b="1" kern="1200" dirty="0">
              <a:solidFill>
                <a:schemeClr val="tx1"/>
              </a:solidFill>
              <a:latin typeface="Comic Sans MS" panose="030F0702030302020204" pitchFamily="66" charset="0"/>
            </a:rPr>
            <a:t>Instrumenti za merjenje hrupa</a:t>
          </a:r>
        </a:p>
        <a:p>
          <a:pPr marL="0" lvl="0" indent="0" algn="ctr" defTabSz="1244600" rtl="0">
            <a:lnSpc>
              <a:spcPct val="90000"/>
            </a:lnSpc>
            <a:spcBef>
              <a:spcPct val="0"/>
            </a:spcBef>
            <a:spcAft>
              <a:spcPct val="35000"/>
            </a:spcAft>
            <a:buNone/>
          </a:pPr>
          <a:r>
            <a:rPr lang="sl-SI" sz="2400" b="1" kern="1200" dirty="0">
              <a:latin typeface="Comic Sans MS" panose="030F0702030302020204" pitchFamily="66" charset="0"/>
            </a:rPr>
            <a:t>Za merjenje ravni zvoka obstajata dve vrsti osnovnih </a:t>
          </a:r>
          <a:br>
            <a:rPr lang="sl-SI" sz="2400" b="1" kern="1200" dirty="0">
              <a:latin typeface="Comic Sans MS" panose="030F0702030302020204" pitchFamily="66" charset="0"/>
            </a:rPr>
          </a:br>
          <a:r>
            <a:rPr lang="sl-SI" sz="2400" b="1" kern="1200" dirty="0">
              <a:latin typeface="Comic Sans MS" panose="030F0702030302020204" pitchFamily="66" charset="0"/>
            </a:rPr>
            <a:t>elektronskih instrumentov </a:t>
          </a:r>
          <a:endParaRPr lang="sl-SI" sz="2400" kern="1200" dirty="0">
            <a:latin typeface="Comic Sans MS" panose="030F0702030302020204" pitchFamily="66" charset="0"/>
          </a:endParaRPr>
        </a:p>
      </dsp:txBody>
      <dsp:txXfrm>
        <a:off x="63211" y="63843"/>
        <a:ext cx="8514538" cy="11684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D2A38-82BB-4694-A7A7-A102FF8368BD}">
      <dsp:nvSpPr>
        <dsp:cNvPr id="0" name=""/>
        <dsp:cNvSpPr/>
      </dsp:nvSpPr>
      <dsp:spPr>
        <a:xfrm>
          <a:off x="0" y="0"/>
          <a:ext cx="4244280" cy="63533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sl-SI" sz="2400" b="1" kern="1200" dirty="0">
              <a:solidFill>
                <a:schemeClr val="tx1"/>
              </a:solidFill>
              <a:latin typeface="Comic Sans MS" panose="030F0702030302020204" pitchFamily="66" charset="0"/>
            </a:rPr>
            <a:t>merilnik ravni zvoka</a:t>
          </a:r>
          <a:endParaRPr lang="sl-SI" sz="2400" kern="1200" dirty="0">
            <a:solidFill>
              <a:schemeClr val="tx1"/>
            </a:solidFill>
            <a:latin typeface="Comic Sans MS" panose="030F0702030302020204" pitchFamily="66" charset="0"/>
          </a:endParaRPr>
        </a:p>
      </dsp:txBody>
      <dsp:txXfrm>
        <a:off x="31014" y="31014"/>
        <a:ext cx="4182252" cy="573306"/>
      </dsp:txXfrm>
    </dsp:sp>
    <dsp:sp modelId="{7FFFDAED-A225-4D8E-8320-26777A3F9281}">
      <dsp:nvSpPr>
        <dsp:cNvPr id="0" name=""/>
        <dsp:cNvSpPr/>
      </dsp:nvSpPr>
      <dsp:spPr>
        <a:xfrm>
          <a:off x="0" y="1177301"/>
          <a:ext cx="2660060" cy="2653199"/>
        </a:xfrm>
        <a:prstGeom prst="round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sl-SI" sz="2400" b="1" kern="1200" dirty="0">
              <a:solidFill>
                <a:srgbClr val="0000FF"/>
              </a:solidFill>
              <a:latin typeface="Comic Sans MS" panose="030F0702030302020204" pitchFamily="66" charset="0"/>
            </a:rPr>
            <a:t>Nekateri merilniki so dvonamenski in se uporabljajo kot merilniki ravni zvoka in kot dozimetri.</a:t>
          </a:r>
          <a:endParaRPr lang="sl-SI" sz="2400" kern="1200" dirty="0">
            <a:solidFill>
              <a:srgbClr val="0000FF"/>
            </a:solidFill>
            <a:latin typeface="Comic Sans MS" panose="030F0702030302020204" pitchFamily="66" charset="0"/>
          </a:endParaRPr>
        </a:p>
      </dsp:txBody>
      <dsp:txXfrm>
        <a:off x="129518" y="1306819"/>
        <a:ext cx="2401024" cy="2394163"/>
      </dsp:txXfrm>
    </dsp:sp>
    <dsp:sp modelId="{0C0B51B5-F3E2-455E-B60A-91058BDA9DFB}">
      <dsp:nvSpPr>
        <dsp:cNvPr id="0" name=""/>
        <dsp:cNvSpPr/>
      </dsp:nvSpPr>
      <dsp:spPr>
        <a:xfrm>
          <a:off x="0" y="4136701"/>
          <a:ext cx="4244280" cy="97586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sl-SI" sz="1800" b="1" kern="1200" dirty="0">
              <a:solidFill>
                <a:schemeClr val="bg1"/>
              </a:solidFill>
              <a:latin typeface="Comic Sans MS" panose="030F0702030302020204" pitchFamily="66" charset="0"/>
            </a:rPr>
            <a:t>Merilnik ravni zvoka s kalibratorjem zvoka Foto c in z dovoljenjem </a:t>
          </a:r>
        </a:p>
        <a:p>
          <a:pPr marL="0" lvl="0" indent="0" algn="ctr" defTabSz="800100" rtl="0">
            <a:lnSpc>
              <a:spcPct val="90000"/>
            </a:lnSpc>
            <a:spcBef>
              <a:spcPct val="0"/>
            </a:spcBef>
            <a:spcAft>
              <a:spcPct val="35000"/>
            </a:spcAft>
            <a:buNone/>
          </a:pPr>
          <a:r>
            <a:rPr lang="sl-SI" sz="1800" b="1" kern="1200" dirty="0">
              <a:solidFill>
                <a:schemeClr val="bg1"/>
              </a:solidFill>
              <a:latin typeface="Comic Sans MS" panose="030F0702030302020204" pitchFamily="66" charset="0"/>
            </a:rPr>
            <a:t>Bruel &amp; Kjaer</a:t>
          </a:r>
          <a:endParaRPr lang="sl-SI" sz="1800" kern="1200" dirty="0">
            <a:solidFill>
              <a:schemeClr val="bg1"/>
            </a:solidFill>
            <a:latin typeface="Comic Sans MS" panose="030F0702030302020204" pitchFamily="66" charset="0"/>
          </a:endParaRPr>
        </a:p>
      </dsp:txBody>
      <dsp:txXfrm>
        <a:off x="47638" y="4184339"/>
        <a:ext cx="4149004" cy="880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D7D80-975E-40FA-A0A1-B373321A5AE8}">
      <dsp:nvSpPr>
        <dsp:cNvPr id="0" name=""/>
        <dsp:cNvSpPr/>
      </dsp:nvSpPr>
      <dsp:spPr>
        <a:xfrm>
          <a:off x="0" y="0"/>
          <a:ext cx="6192688" cy="1024927"/>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l-SI" sz="2800" b="1" kern="1200" dirty="0">
              <a:latin typeface="Comic Sans MS" panose="030F0702030302020204" pitchFamily="66" charset="0"/>
            </a:rPr>
            <a:t>Toplotne razmere ocenjujemo glede na:</a:t>
          </a:r>
        </a:p>
      </dsp:txBody>
      <dsp:txXfrm>
        <a:off x="0" y="0"/>
        <a:ext cx="6192688" cy="1024927"/>
      </dsp:txXfrm>
    </dsp:sp>
    <dsp:sp modelId="{17417ADB-0A30-4B34-97C2-06756A4B0048}">
      <dsp:nvSpPr>
        <dsp:cNvPr id="0" name=""/>
        <dsp:cNvSpPr/>
      </dsp:nvSpPr>
      <dsp:spPr>
        <a:xfrm>
          <a:off x="1109" y="1024927"/>
          <a:ext cx="1664898" cy="215234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sl-SI" sz="2600" b="1" kern="1200" dirty="0">
              <a:latin typeface="Comic Sans MS" panose="030F0702030302020204" pitchFamily="66" charset="0"/>
            </a:rPr>
            <a:t>toplotno udobje</a:t>
          </a:r>
        </a:p>
      </dsp:txBody>
      <dsp:txXfrm>
        <a:off x="1109" y="1024927"/>
        <a:ext cx="1664898" cy="2152347"/>
      </dsp:txXfrm>
    </dsp:sp>
    <dsp:sp modelId="{EF6D4F1C-4370-46F6-9C26-0A0B3F932DCC}">
      <dsp:nvSpPr>
        <dsp:cNvPr id="0" name=""/>
        <dsp:cNvSpPr/>
      </dsp:nvSpPr>
      <dsp:spPr>
        <a:xfrm>
          <a:off x="1666007" y="1024927"/>
          <a:ext cx="2454286" cy="215234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sl-SI" sz="2600" b="1" kern="1200" dirty="0">
              <a:latin typeface="Comic Sans MS" panose="030F0702030302020204" pitchFamily="66" charset="0"/>
            </a:rPr>
            <a:t>nevarnosti zaradi velike toplotne obremenitve</a:t>
          </a:r>
        </a:p>
      </dsp:txBody>
      <dsp:txXfrm>
        <a:off x="1666007" y="1024927"/>
        <a:ext cx="2454286" cy="2152347"/>
      </dsp:txXfrm>
    </dsp:sp>
    <dsp:sp modelId="{CAFB2E70-3CB0-4A22-83F1-4DBACB444681}">
      <dsp:nvSpPr>
        <dsp:cNvPr id="0" name=""/>
        <dsp:cNvSpPr/>
      </dsp:nvSpPr>
      <dsp:spPr>
        <a:xfrm>
          <a:off x="4120293" y="1024927"/>
          <a:ext cx="2071284" cy="215234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sl-SI" sz="2600" b="1" kern="1200">
              <a:latin typeface="Comic Sans MS" panose="030F0702030302020204" pitchFamily="66" charset="0"/>
            </a:rPr>
            <a:t>tveganja </a:t>
          </a:r>
          <a:r>
            <a:rPr lang="sl-SI" sz="2600" b="1" kern="1200" dirty="0">
              <a:latin typeface="Comic Sans MS" panose="030F0702030302020204" pitchFamily="66" charset="0"/>
            </a:rPr>
            <a:t>pri delu v mrazu</a:t>
          </a:r>
        </a:p>
      </dsp:txBody>
      <dsp:txXfrm>
        <a:off x="4120293" y="1024927"/>
        <a:ext cx="2071284" cy="2152347"/>
      </dsp:txXfrm>
    </dsp:sp>
    <dsp:sp modelId="{58898508-1D84-4325-9D8A-597BEB4C9CC5}">
      <dsp:nvSpPr>
        <dsp:cNvPr id="0" name=""/>
        <dsp:cNvSpPr/>
      </dsp:nvSpPr>
      <dsp:spPr>
        <a:xfrm>
          <a:off x="0" y="3177274"/>
          <a:ext cx="6192688" cy="239149"/>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26546-B4A3-4FDB-90B8-7CF537DA0A92}">
      <dsp:nvSpPr>
        <dsp:cNvPr id="0" name=""/>
        <dsp:cNvSpPr/>
      </dsp:nvSpPr>
      <dsp:spPr>
        <a:xfrm>
          <a:off x="0" y="0"/>
          <a:ext cx="4244280" cy="85899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sl-SI" sz="2300" b="1" kern="1200" dirty="0">
              <a:solidFill>
                <a:schemeClr val="tx1"/>
              </a:solidFill>
              <a:latin typeface="Comic Sans MS" panose="030F0702030302020204" pitchFamily="66" charset="0"/>
            </a:rPr>
            <a:t>Dozimeter (merilnik osebne izpostavljenosti zvoku)</a:t>
          </a:r>
          <a:endParaRPr lang="sl-SI" sz="2300" kern="1200" dirty="0">
            <a:solidFill>
              <a:schemeClr val="tx1"/>
            </a:solidFill>
            <a:latin typeface="Comic Sans MS" panose="030F0702030302020204" pitchFamily="66" charset="0"/>
          </a:endParaRPr>
        </a:p>
      </dsp:txBody>
      <dsp:txXfrm>
        <a:off x="41933" y="41933"/>
        <a:ext cx="4160414" cy="775129"/>
      </dsp:txXfrm>
    </dsp:sp>
    <dsp:sp modelId="{2657E56F-27A0-4C58-9723-A9256625498C}">
      <dsp:nvSpPr>
        <dsp:cNvPr id="0" name=""/>
        <dsp:cNvSpPr/>
      </dsp:nvSpPr>
      <dsp:spPr>
        <a:xfrm>
          <a:off x="0" y="964066"/>
          <a:ext cx="4244280" cy="1619692"/>
        </a:xfrm>
        <a:prstGeom prst="round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1" kern="1200" dirty="0">
              <a:solidFill>
                <a:srgbClr val="0000FF"/>
              </a:solidFill>
              <a:latin typeface="Comic Sans MS" panose="030F0702030302020204" pitchFamily="66" charset="0"/>
            </a:rPr>
            <a:t>Dozimetri se nosijo na </a:t>
          </a:r>
          <a:r>
            <a:rPr lang="sl-SI" sz="1800" b="1" kern="1200" dirty="0">
              <a:solidFill>
                <a:srgbClr val="0000FF"/>
              </a:solidFill>
              <a:latin typeface="Comic Sans MS" panose="030F0702030302020204" pitchFamily="66" charset="0"/>
            </a:rPr>
            <a:t>telesu. Uporabljajo se </a:t>
          </a:r>
          <a:r>
            <a:rPr lang="pl-PL" sz="1800" b="1" kern="1200" dirty="0">
              <a:solidFill>
                <a:srgbClr val="0000FF"/>
              </a:solidFill>
              <a:latin typeface="Comic Sans MS" panose="030F0702030302020204" pitchFamily="66" charset="0"/>
            </a:rPr>
            <a:t>samo tam, kjer </a:t>
          </a:r>
          <a:r>
            <a:rPr lang="sl-SI" sz="1800" b="1" kern="1200" dirty="0">
              <a:solidFill>
                <a:srgbClr val="0000FF"/>
              </a:solidFill>
              <a:latin typeface="Comic Sans MS" panose="030F0702030302020204" pitchFamily="66" charset="0"/>
            </a:rPr>
            <a:t>je dostop otežen ali </a:t>
          </a:r>
          <a:r>
            <a:rPr lang="pl-PL" sz="1800" b="1" kern="1200" dirty="0">
              <a:solidFill>
                <a:srgbClr val="0000FF"/>
              </a:solidFill>
              <a:latin typeface="Comic Sans MS" panose="030F0702030302020204" pitchFamily="66" charset="0"/>
            </a:rPr>
            <a:t>pa se delavec neprestano giblje.</a:t>
          </a:r>
          <a:endParaRPr lang="sl-SI" sz="1800" kern="1200" dirty="0">
            <a:solidFill>
              <a:srgbClr val="0000FF"/>
            </a:solidFill>
            <a:latin typeface="Comic Sans MS" panose="030F0702030302020204" pitchFamily="66" charset="0"/>
          </a:endParaRPr>
        </a:p>
      </dsp:txBody>
      <dsp:txXfrm>
        <a:off x="79067" y="1043133"/>
        <a:ext cx="4086146" cy="1461558"/>
      </dsp:txXfrm>
    </dsp:sp>
    <dsp:sp modelId="{F60B9C78-82C8-4E37-B948-D8FAAB040A8D}">
      <dsp:nvSpPr>
        <dsp:cNvPr id="0" name=""/>
        <dsp:cNvSpPr/>
      </dsp:nvSpPr>
      <dsp:spPr>
        <a:xfrm>
          <a:off x="0" y="4337701"/>
          <a:ext cx="4244280" cy="8468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sl-SI" sz="2000" b="1" kern="1200" dirty="0">
              <a:solidFill>
                <a:schemeClr val="bg1"/>
              </a:solidFill>
              <a:latin typeface="Comic Sans MS" panose="030F0702030302020204" pitchFamily="66" charset="0"/>
            </a:rPr>
            <a:t>Dozimeter Foto c in z dovoljenjem Bruel &amp; Kjaer</a:t>
          </a:r>
          <a:endParaRPr lang="sl-SI" sz="2000" kern="1200" dirty="0">
            <a:solidFill>
              <a:schemeClr val="bg1"/>
            </a:solidFill>
            <a:latin typeface="Comic Sans MS" panose="030F0702030302020204" pitchFamily="66" charset="0"/>
          </a:endParaRPr>
        </a:p>
      </dsp:txBody>
      <dsp:txXfrm>
        <a:off x="41341" y="4379042"/>
        <a:ext cx="4161598" cy="76419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DAF7F-9275-4233-936C-AEC002F794CF}">
      <dsp:nvSpPr>
        <dsp:cNvPr id="0" name=""/>
        <dsp:cNvSpPr/>
      </dsp:nvSpPr>
      <dsp:spPr>
        <a:xfrm>
          <a:off x="0" y="5077481"/>
          <a:ext cx="4896544" cy="154509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sl-SI" sz="2000" b="1" kern="1200" dirty="0">
              <a:solidFill>
                <a:srgbClr val="0000FF"/>
              </a:solidFill>
              <a:latin typeface="Comic Sans MS" panose="030F0702030302020204" pitchFamily="66" charset="0"/>
            </a:rPr>
            <a:t>Četrti korak: OVO (osebna varovalna oprema).</a:t>
          </a:r>
        </a:p>
        <a:p>
          <a:pPr marL="0" lvl="0" indent="0" algn="just" defTabSz="889000" rtl="0">
            <a:lnSpc>
              <a:spcPct val="90000"/>
            </a:lnSpc>
            <a:spcBef>
              <a:spcPct val="0"/>
            </a:spcBef>
            <a:spcAft>
              <a:spcPct val="35000"/>
            </a:spcAft>
            <a:buNone/>
          </a:pPr>
          <a:r>
            <a:rPr lang="sl-SI" sz="2000" b="1" kern="1200" dirty="0">
              <a:latin typeface="Comic Sans MS" panose="030F0702030302020204" pitchFamily="66" charset="0"/>
            </a:rPr>
            <a:t>Če prejšnji ukrepi niso izvedljivi ali niso dovolj učinkoviti (čepi /naušniki).</a:t>
          </a:r>
          <a:endParaRPr lang="sl-SI" sz="2000" kern="1200" dirty="0">
            <a:latin typeface="Comic Sans MS" panose="030F0702030302020204" pitchFamily="66" charset="0"/>
          </a:endParaRPr>
        </a:p>
      </dsp:txBody>
      <dsp:txXfrm>
        <a:off x="0" y="5077481"/>
        <a:ext cx="4896544" cy="1545092"/>
      </dsp:txXfrm>
    </dsp:sp>
    <dsp:sp modelId="{7193FE23-0A8E-42BA-BD40-9D638B8A9E18}">
      <dsp:nvSpPr>
        <dsp:cNvPr id="0" name=""/>
        <dsp:cNvSpPr/>
      </dsp:nvSpPr>
      <dsp:spPr>
        <a:xfrm rot="10800000">
          <a:off x="0" y="3437787"/>
          <a:ext cx="4896544" cy="1664587"/>
        </a:xfrm>
        <a:prstGeom prst="upArrowCallou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sl-SI" sz="2000" b="1" kern="1200" dirty="0">
              <a:solidFill>
                <a:srgbClr val="0000FF"/>
              </a:solidFill>
              <a:latin typeface="Comic Sans MS" panose="030F0702030302020204" pitchFamily="66" charset="0"/>
            </a:rPr>
            <a:t>Tretji korak: organizacijski ukrepi. </a:t>
          </a:r>
        </a:p>
        <a:p>
          <a:pPr marL="0" lvl="0" indent="0" algn="just" defTabSz="889000" rtl="0">
            <a:lnSpc>
              <a:spcPct val="90000"/>
            </a:lnSpc>
            <a:spcBef>
              <a:spcPct val="0"/>
            </a:spcBef>
            <a:spcAft>
              <a:spcPct val="35000"/>
            </a:spcAft>
            <a:buNone/>
          </a:pPr>
          <a:r>
            <a:rPr lang="sl-SI" sz="2000" b="1" kern="1200" dirty="0">
              <a:latin typeface="Comic Sans MS" panose="030F0702030302020204" pitchFamily="66" charset="0"/>
            </a:rPr>
            <a:t>Zmanjšanje časa izpostavljenosti, rotacije, razporeditev dela</a:t>
          </a:r>
        </a:p>
      </dsp:txBody>
      <dsp:txXfrm rot="10800000">
        <a:off x="0" y="3437787"/>
        <a:ext cx="4896544" cy="1081599"/>
      </dsp:txXfrm>
    </dsp:sp>
    <dsp:sp modelId="{C8404C14-6148-48F7-97D4-16B242F31D7B}">
      <dsp:nvSpPr>
        <dsp:cNvPr id="0" name=""/>
        <dsp:cNvSpPr/>
      </dsp:nvSpPr>
      <dsp:spPr>
        <a:xfrm rot="10800000">
          <a:off x="0" y="1703825"/>
          <a:ext cx="4896544" cy="1791748"/>
        </a:xfrm>
        <a:prstGeom prst="upArrowCallou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sl-SI" sz="2000" b="1" kern="1200" dirty="0">
              <a:solidFill>
                <a:srgbClr val="0000FF"/>
              </a:solidFill>
              <a:latin typeface="Comic Sans MS" panose="030F0702030302020204" pitchFamily="66" charset="0"/>
            </a:rPr>
            <a:t>Drugi korak: izoliranje nevarnosti. </a:t>
          </a:r>
        </a:p>
        <a:p>
          <a:pPr marL="0" lvl="0" indent="0" algn="just" defTabSz="889000" rtl="0">
            <a:lnSpc>
              <a:spcPct val="90000"/>
            </a:lnSpc>
            <a:spcBef>
              <a:spcPct val="0"/>
            </a:spcBef>
            <a:spcAft>
              <a:spcPct val="35000"/>
            </a:spcAft>
            <a:buNone/>
          </a:pPr>
          <a:r>
            <a:rPr lang="sl-SI" sz="2000" b="1" kern="1200" dirty="0">
              <a:latin typeface="Comic Sans MS" panose="030F0702030302020204" pitchFamily="66" charset="0"/>
            </a:rPr>
            <a:t>Dušenje pri viru ali omejitev </a:t>
          </a:r>
          <a:r>
            <a:rPr lang="sl-SI" sz="2000" b="1" kern="1200" dirty="0" err="1">
              <a:latin typeface="Comic Sans MS" panose="030F0702030302020204" pitchFamily="66" charset="0"/>
            </a:rPr>
            <a:t>širenja</a:t>
          </a:r>
          <a:r>
            <a:rPr lang="sl-SI" sz="2000" b="1" kern="1200" dirty="0">
              <a:latin typeface="Comic Sans MS" panose="030F0702030302020204" pitchFamily="66" charset="0"/>
            </a:rPr>
            <a:t> (npr. ohišje, pregrade…)</a:t>
          </a:r>
          <a:r>
            <a:rPr lang="pl-PL" sz="2000" b="1" kern="1200" dirty="0">
              <a:latin typeface="Comic Sans MS" panose="030F0702030302020204" pitchFamily="66" charset="0"/>
            </a:rPr>
            <a:t> </a:t>
          </a:r>
          <a:endParaRPr lang="sl-SI" sz="2000" kern="1200" dirty="0">
            <a:latin typeface="Comic Sans MS" panose="030F0702030302020204" pitchFamily="66" charset="0"/>
          </a:endParaRPr>
        </a:p>
      </dsp:txBody>
      <dsp:txXfrm rot="10800000">
        <a:off x="0" y="1703825"/>
        <a:ext cx="4896544" cy="1164224"/>
      </dsp:txXfrm>
    </dsp:sp>
    <dsp:sp modelId="{B2EEE3DF-F882-44CA-8063-065B8B597C2A}">
      <dsp:nvSpPr>
        <dsp:cNvPr id="0" name=""/>
        <dsp:cNvSpPr/>
      </dsp:nvSpPr>
      <dsp:spPr>
        <a:xfrm rot="10800000">
          <a:off x="0" y="2161"/>
          <a:ext cx="4896544" cy="1743003"/>
        </a:xfrm>
        <a:prstGeom prst="upArrowCallou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l" defTabSz="889000" rtl="0">
            <a:lnSpc>
              <a:spcPct val="90000"/>
            </a:lnSpc>
            <a:spcBef>
              <a:spcPct val="0"/>
            </a:spcBef>
            <a:spcAft>
              <a:spcPct val="35000"/>
            </a:spcAft>
            <a:buNone/>
          </a:pPr>
          <a:r>
            <a:rPr lang="sl-SI" sz="2000" b="1" kern="1200" dirty="0">
              <a:solidFill>
                <a:srgbClr val="0000FF"/>
              </a:solidFill>
              <a:latin typeface="Comic Sans MS" panose="030F0702030302020204" pitchFamily="66" charset="0"/>
            </a:rPr>
            <a:t>Prvi korak: odstranitev nevarnosti. </a:t>
          </a:r>
        </a:p>
        <a:p>
          <a:pPr marL="0" lvl="0" indent="0" algn="ctr" defTabSz="889000" rtl="0">
            <a:lnSpc>
              <a:spcPct val="90000"/>
            </a:lnSpc>
            <a:spcBef>
              <a:spcPct val="0"/>
            </a:spcBef>
            <a:spcAft>
              <a:spcPct val="35000"/>
            </a:spcAft>
            <a:buNone/>
          </a:pPr>
          <a:r>
            <a:rPr lang="sl-SI" sz="2000" b="1" kern="1200" dirty="0">
              <a:latin typeface="Comic Sans MS" panose="030F0702030302020204" pitchFamily="66" charset="0"/>
            </a:rPr>
            <a:t>Zmanjšati emisije in sevanje hrupa v prostor in okolico.</a:t>
          </a:r>
          <a:endParaRPr lang="sl-SI" sz="2000" kern="1200" dirty="0">
            <a:latin typeface="Comic Sans MS" panose="030F0702030302020204" pitchFamily="66" charset="0"/>
          </a:endParaRPr>
        </a:p>
      </dsp:txBody>
      <dsp:txXfrm rot="10800000">
        <a:off x="0" y="2161"/>
        <a:ext cx="4896544" cy="113255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F3D43-905D-46EF-A54D-9F554B3A9487}">
      <dsp:nvSpPr>
        <dsp:cNvPr id="0" name=""/>
        <dsp:cNvSpPr/>
      </dsp:nvSpPr>
      <dsp:spPr>
        <a:xfrm rot="5400000">
          <a:off x="-269926" y="387034"/>
          <a:ext cx="1530273" cy="990420"/>
        </a:xfrm>
        <a:prstGeom prst="chevron">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l-SI" sz="1800" kern="1200" dirty="0">
              <a:solidFill>
                <a:sysClr val="window" lastClr="FFFFFF"/>
              </a:solidFill>
              <a:latin typeface="Calibri"/>
              <a:ea typeface="+mn-ea"/>
              <a:cs typeface="+mn-cs"/>
            </a:rPr>
            <a:t>1 korak</a:t>
          </a:r>
        </a:p>
      </dsp:txBody>
      <dsp:txXfrm rot="-5400000">
        <a:off x="1" y="612317"/>
        <a:ext cx="990420" cy="539853"/>
      </dsp:txXfrm>
    </dsp:sp>
    <dsp:sp modelId="{D509C9B9-E207-4D87-8675-B4600BBA8606}">
      <dsp:nvSpPr>
        <dsp:cNvPr id="0" name=""/>
        <dsp:cNvSpPr/>
      </dsp:nvSpPr>
      <dsp:spPr>
        <a:xfrm rot="5400000">
          <a:off x="4429374" y="-3047796"/>
          <a:ext cx="995650" cy="7368570"/>
        </a:xfrm>
        <a:prstGeom prst="round2SameRect">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l-SI" sz="1800" b="1" kern="1200" dirty="0">
              <a:solidFill>
                <a:srgbClr val="0000FF"/>
              </a:solidFill>
              <a:latin typeface="Comic Sans MS" panose="030F0702030302020204" pitchFamily="66" charset="0"/>
              <a:ea typeface="+mn-ea"/>
              <a:cs typeface="+mn-cs"/>
            </a:rPr>
            <a:t>identifikacija kemikalij, njihova klasifikacija glede na tveganje za zdravje, fizikalno tveganje in tveganje za okolje; priprava nalepk in varnostnih listov.</a:t>
          </a:r>
        </a:p>
      </dsp:txBody>
      <dsp:txXfrm rot="-5400000">
        <a:off x="1242914" y="187268"/>
        <a:ext cx="7319966" cy="898442"/>
      </dsp:txXfrm>
    </dsp:sp>
    <dsp:sp modelId="{7DBDA8AF-43FF-49D8-A2D2-921847D5C3FC}">
      <dsp:nvSpPr>
        <dsp:cNvPr id="0" name=""/>
        <dsp:cNvSpPr/>
      </dsp:nvSpPr>
      <dsp:spPr>
        <a:xfrm rot="5400000">
          <a:off x="-249877" y="1646058"/>
          <a:ext cx="1530273" cy="1030518"/>
        </a:xfrm>
        <a:prstGeom prst="chevron">
          <a:avLst/>
        </a:prstGeom>
        <a:solidFill>
          <a:srgbClr val="4BACC6">
            <a:hueOff val="-4966938"/>
            <a:satOff val="19906"/>
            <a:lumOff val="4314"/>
            <a:alphaOff val="0"/>
          </a:srgbClr>
        </a:solidFill>
        <a:ln w="25400" cap="flat" cmpd="sng" algn="ctr">
          <a:solidFill>
            <a:srgbClr val="4BACC6">
              <a:hueOff val="-4966938"/>
              <a:satOff val="19906"/>
              <a:lumOff val="4314"/>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l-SI" sz="1800" kern="1200" dirty="0">
              <a:solidFill>
                <a:sysClr val="window" lastClr="FFFFFF"/>
              </a:solidFill>
              <a:latin typeface="Calibri"/>
              <a:ea typeface="+mn-ea"/>
              <a:cs typeface="+mn-cs"/>
            </a:rPr>
            <a:t>2 korak</a:t>
          </a:r>
        </a:p>
      </dsp:txBody>
      <dsp:txXfrm rot="-5400000">
        <a:off x="1" y="1911439"/>
        <a:ext cx="1030518" cy="499755"/>
      </dsp:txXfrm>
    </dsp:sp>
    <dsp:sp modelId="{797C2127-1A39-47B6-AF61-1E1AAA27A550}">
      <dsp:nvSpPr>
        <dsp:cNvPr id="0" name=""/>
        <dsp:cNvSpPr/>
      </dsp:nvSpPr>
      <dsp:spPr>
        <a:xfrm rot="5400000">
          <a:off x="4041313" y="-1618716"/>
          <a:ext cx="1676535" cy="7698126"/>
        </a:xfrm>
        <a:prstGeom prst="round2SameRect">
          <a:avLst/>
        </a:prstGeom>
        <a:solidFill>
          <a:sysClr val="window" lastClr="FFFFFF">
            <a:alpha val="90000"/>
            <a:hueOff val="0"/>
            <a:satOff val="0"/>
            <a:lumOff val="0"/>
            <a:alphaOff val="0"/>
          </a:sysClr>
        </a:solidFill>
        <a:ln w="25400" cap="flat" cmpd="sng" algn="ctr">
          <a:solidFill>
            <a:srgbClr val="4BACC6">
              <a:hueOff val="-4966938"/>
              <a:satOff val="19906"/>
              <a:lumOff val="4314"/>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l-SI" sz="1800" b="1" kern="1200" dirty="0">
              <a:solidFill>
                <a:srgbClr val="008000"/>
              </a:solidFill>
              <a:latin typeface="Comic Sans MS" panose="030F0702030302020204" pitchFamily="66" charset="0"/>
              <a:ea typeface="+mn-ea"/>
              <a:cs typeface="+mn-cs"/>
            </a:rPr>
            <a:t>ocena, kako se opredeljene in </a:t>
          </a:r>
          <a:r>
            <a:rPr lang="sl-SI" sz="1800" b="1" kern="1200" dirty="0" err="1">
              <a:solidFill>
                <a:srgbClr val="008000"/>
              </a:solidFill>
              <a:latin typeface="Comic Sans MS" panose="030F0702030302020204" pitchFamily="66" charset="0"/>
              <a:ea typeface="+mn-ea"/>
              <a:cs typeface="+mn-cs"/>
            </a:rPr>
            <a:t>klasificirane</a:t>
          </a:r>
          <a:r>
            <a:rPr lang="sl-SI" sz="1800" b="1" kern="1200" dirty="0">
              <a:solidFill>
                <a:srgbClr val="008000"/>
              </a:solidFill>
              <a:latin typeface="Comic Sans MS" panose="030F0702030302020204" pitchFamily="66" charset="0"/>
              <a:ea typeface="+mn-ea"/>
              <a:cs typeface="+mn-cs"/>
            </a:rPr>
            <a:t> kemikalije uporabljajo in kakšne izpostavljenosti nastajajo. </a:t>
          </a:r>
        </a:p>
        <a:p>
          <a:pPr marL="171450" lvl="1" indent="-171450" algn="l" defTabSz="800100">
            <a:lnSpc>
              <a:spcPct val="90000"/>
            </a:lnSpc>
            <a:spcBef>
              <a:spcPct val="0"/>
            </a:spcBef>
            <a:spcAft>
              <a:spcPct val="15000"/>
            </a:spcAft>
            <a:buChar char="•"/>
          </a:pPr>
          <a:r>
            <a:rPr lang="sl-SI" sz="1800" b="1" kern="1200" dirty="0">
              <a:solidFill>
                <a:srgbClr val="008000"/>
              </a:solidFill>
              <a:latin typeface="Comic Sans MS" panose="030F0702030302020204" pitchFamily="66" charset="0"/>
              <a:ea typeface="+mn-ea"/>
              <a:cs typeface="+mn-cs"/>
            </a:rPr>
            <a:t>to dosežemo preko spremljanja izpostavljenosti na osnovi dejavnikov povezanih s količino uporabe, možnost sproščanja glede na pogoje na delovnem mestu ali v objektu in fizikalnih značilnosti kemikalije.</a:t>
          </a:r>
        </a:p>
      </dsp:txBody>
      <dsp:txXfrm rot="-5400000">
        <a:off x="1030518" y="1473921"/>
        <a:ext cx="7616284" cy="1512851"/>
      </dsp:txXfrm>
    </dsp:sp>
    <dsp:sp modelId="{5C052912-D1AE-4FEE-A570-1D5013B65161}">
      <dsp:nvSpPr>
        <dsp:cNvPr id="0" name=""/>
        <dsp:cNvSpPr/>
      </dsp:nvSpPr>
      <dsp:spPr>
        <a:xfrm rot="5400000">
          <a:off x="-809453" y="4121828"/>
          <a:ext cx="2649424" cy="1030518"/>
        </a:xfrm>
        <a:prstGeom prst="chevron">
          <a:avLst/>
        </a:prstGeom>
        <a:solidFill>
          <a:srgbClr val="4BACC6">
            <a:hueOff val="-9933876"/>
            <a:satOff val="39811"/>
            <a:lumOff val="8628"/>
            <a:alphaOff val="0"/>
          </a:srgbClr>
        </a:solidFill>
        <a:ln w="25400" cap="flat" cmpd="sng" algn="ctr">
          <a:solidFill>
            <a:srgbClr val="4BACC6">
              <a:hueOff val="-9933876"/>
              <a:satOff val="39811"/>
              <a:lumOff val="8628"/>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l-SI" sz="1800" kern="1200" dirty="0">
              <a:solidFill>
                <a:sysClr val="window" lastClr="FFFFFF"/>
              </a:solidFill>
              <a:latin typeface="Calibri"/>
              <a:ea typeface="+mn-ea"/>
              <a:cs typeface="+mn-cs"/>
            </a:rPr>
            <a:t>3 korak</a:t>
          </a:r>
        </a:p>
      </dsp:txBody>
      <dsp:txXfrm rot="-5400000">
        <a:off x="0" y="3827634"/>
        <a:ext cx="1030518" cy="1618906"/>
      </dsp:txXfrm>
    </dsp:sp>
    <dsp:sp modelId="{267727AC-C594-4A9D-A1C8-DA19DB89A6BE}">
      <dsp:nvSpPr>
        <dsp:cNvPr id="0" name=""/>
        <dsp:cNvSpPr/>
      </dsp:nvSpPr>
      <dsp:spPr>
        <a:xfrm rot="5400000">
          <a:off x="3442280" y="850516"/>
          <a:ext cx="2874601" cy="7698126"/>
        </a:xfrm>
        <a:prstGeom prst="round2SameRect">
          <a:avLst/>
        </a:prstGeom>
        <a:solidFill>
          <a:sysClr val="window" lastClr="FFFFFF">
            <a:alpha val="90000"/>
            <a:hueOff val="0"/>
            <a:satOff val="0"/>
            <a:lumOff val="0"/>
            <a:alphaOff val="0"/>
          </a:sysClr>
        </a:solidFill>
        <a:ln w="25400" cap="flat" cmpd="sng" algn="ctr">
          <a:solidFill>
            <a:srgbClr val="4BACC6">
              <a:hueOff val="-9933876"/>
              <a:satOff val="39811"/>
              <a:lumOff val="862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l-SI" sz="1800" b="1" kern="1200" dirty="0">
              <a:solidFill>
                <a:sysClr val="windowText" lastClr="000000">
                  <a:hueOff val="0"/>
                  <a:satOff val="0"/>
                  <a:lumOff val="0"/>
                  <a:alphaOff val="0"/>
                </a:sysClr>
              </a:solidFill>
              <a:latin typeface="Comic Sans MS" panose="030F0702030302020204" pitchFamily="66" charset="0"/>
              <a:ea typeface="+mn-ea"/>
              <a:cs typeface="+mn-cs"/>
            </a:rPr>
            <a:t>program mora vsebovati različne tipe preventivnih in kontrolnih ukrepov, namestitev in uporabo tehničnega nadzora; </a:t>
          </a:r>
        </a:p>
        <a:p>
          <a:pPr marL="171450" lvl="1" indent="-171450" algn="l" defTabSz="800100">
            <a:lnSpc>
              <a:spcPct val="90000"/>
            </a:lnSpc>
            <a:spcBef>
              <a:spcPct val="0"/>
            </a:spcBef>
            <a:spcAft>
              <a:spcPct val="15000"/>
            </a:spcAft>
            <a:buChar char="•"/>
          </a:pPr>
          <a:r>
            <a:rPr lang="sl-SI" sz="1800" b="1" kern="1200" dirty="0">
              <a:solidFill>
                <a:sysClr val="windowText" lastClr="000000">
                  <a:hueOff val="0"/>
                  <a:satOff val="0"/>
                  <a:lumOff val="0"/>
                  <a:alphaOff val="0"/>
                </a:sysClr>
              </a:solidFill>
              <a:latin typeface="Comic Sans MS" panose="030F0702030302020204" pitchFamily="66" charset="0"/>
              <a:ea typeface="+mn-ea"/>
              <a:cs typeface="+mn-cs"/>
            </a:rPr>
            <a:t>zamenjavo z manj nevarno kemikalijo; </a:t>
          </a:r>
        </a:p>
        <a:p>
          <a:pPr marL="171450" lvl="1" indent="-171450" algn="l" defTabSz="800100">
            <a:lnSpc>
              <a:spcPct val="90000"/>
            </a:lnSpc>
            <a:spcBef>
              <a:spcPct val="0"/>
            </a:spcBef>
            <a:spcAft>
              <a:spcPct val="15000"/>
            </a:spcAft>
            <a:buChar char="•"/>
          </a:pPr>
          <a:r>
            <a:rPr lang="sl-SI" sz="1800" b="1" kern="1200" dirty="0">
              <a:solidFill>
                <a:sysClr val="windowText" lastClr="000000">
                  <a:hueOff val="0"/>
                  <a:satOff val="0"/>
                  <a:lumOff val="0"/>
                  <a:alphaOff val="0"/>
                </a:sysClr>
              </a:solidFill>
              <a:latin typeface="Comic Sans MS" panose="030F0702030302020204" pitchFamily="66" charset="0"/>
              <a:ea typeface="+mn-ea"/>
              <a:cs typeface="+mn-cs"/>
            </a:rPr>
            <a:t>uporabo zaščite dihal in ostale osebne zaščitne opreme, kadar je to potrebno. </a:t>
          </a:r>
        </a:p>
        <a:p>
          <a:pPr marL="171450" lvl="1" indent="-171450" algn="l" defTabSz="800100">
            <a:lnSpc>
              <a:spcPct val="90000"/>
            </a:lnSpc>
            <a:spcBef>
              <a:spcPct val="0"/>
            </a:spcBef>
            <a:spcAft>
              <a:spcPct val="15000"/>
            </a:spcAft>
            <a:buChar char="•"/>
            <a:tabLst/>
          </a:pPr>
          <a:r>
            <a:rPr lang="sl-SI" sz="1800" b="1" kern="1200" dirty="0">
              <a:solidFill>
                <a:sysClr val="windowText" lastClr="000000">
                  <a:hueOff val="0"/>
                  <a:satOff val="0"/>
                  <a:lumOff val="0"/>
                  <a:alphaOff val="0"/>
                </a:sysClr>
              </a:solidFill>
              <a:latin typeface="Comic Sans MS" panose="030F0702030302020204" pitchFamily="66" charset="0"/>
              <a:ea typeface="+mn-ea"/>
              <a:cs typeface="+mn-cs"/>
            </a:rPr>
            <a:t>Druga določila, ki podpirajo in krepijo nadzor nad izpostavljenostjo, informacije in usposabljanja za delavce, ki so izpostavljeni; vodenje evidenc; zdravstveni nadzor; načrtovanje za nujne primere; postopki odstranjevanja.</a:t>
          </a:r>
        </a:p>
      </dsp:txBody>
      <dsp:txXfrm rot="-5400000">
        <a:off x="1030518" y="3402604"/>
        <a:ext cx="7557800" cy="2593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4C72A-EAA9-44E9-B7EA-8C513643A2DC}">
      <dsp:nvSpPr>
        <dsp:cNvPr id="0" name=""/>
        <dsp:cNvSpPr/>
      </dsp:nvSpPr>
      <dsp:spPr>
        <a:xfrm>
          <a:off x="2496625" y="613822"/>
          <a:ext cx="2172053" cy="696592"/>
        </a:xfrm>
        <a:prstGeom prst="rect">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sl-SI" sz="2000" b="1" kern="1200" dirty="0">
              <a:latin typeface="Comic Sans MS" panose="030F0702030302020204" pitchFamily="66" charset="0"/>
            </a:rPr>
            <a:t>metalurških obratih</a:t>
          </a:r>
        </a:p>
      </dsp:txBody>
      <dsp:txXfrm>
        <a:off x="2844153" y="613822"/>
        <a:ext cx="1824525" cy="696592"/>
      </dsp:txXfrm>
    </dsp:sp>
    <dsp:sp modelId="{AFBA262F-F994-4D50-A426-E5C51D6F70B1}">
      <dsp:nvSpPr>
        <dsp:cNvPr id="0" name=""/>
        <dsp:cNvSpPr/>
      </dsp:nvSpPr>
      <dsp:spPr>
        <a:xfrm>
          <a:off x="2505096" y="1301939"/>
          <a:ext cx="2172053" cy="89329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sl-SI" sz="2000" b="1" kern="1200" dirty="0">
              <a:solidFill>
                <a:schemeClr val="bg1"/>
              </a:solidFill>
              <a:latin typeface="Comic Sans MS" panose="030F0702030302020204" pitchFamily="66" charset="0"/>
            </a:rPr>
            <a:t>steklarski industriji</a:t>
          </a:r>
        </a:p>
      </dsp:txBody>
      <dsp:txXfrm>
        <a:off x="2852624" y="1301939"/>
        <a:ext cx="1824525" cy="893290"/>
      </dsp:txXfrm>
    </dsp:sp>
    <dsp:sp modelId="{ED1162A8-F286-47FB-BEB7-72D7025165E3}">
      <dsp:nvSpPr>
        <dsp:cNvPr id="0" name=""/>
        <dsp:cNvSpPr/>
      </dsp:nvSpPr>
      <dsp:spPr>
        <a:xfrm>
          <a:off x="2505096" y="2178265"/>
          <a:ext cx="2172053" cy="893088"/>
        </a:xfrm>
        <a:prstGeom prst="rect">
          <a:avLst/>
        </a:prstGeom>
        <a:solidFill>
          <a:srgbClr val="FFC000">
            <a:alpha val="9000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sl-SI" sz="2000" b="1" kern="1200" dirty="0">
              <a:latin typeface="Comic Sans MS" panose="030F0702030302020204" pitchFamily="66" charset="0"/>
            </a:rPr>
            <a:t>papirni industriji</a:t>
          </a:r>
        </a:p>
      </dsp:txBody>
      <dsp:txXfrm>
        <a:off x="2852624" y="2178265"/>
        <a:ext cx="1824525" cy="893088"/>
      </dsp:txXfrm>
    </dsp:sp>
    <dsp:sp modelId="{370051BA-0501-4696-826A-A17F3AD38674}">
      <dsp:nvSpPr>
        <dsp:cNvPr id="0" name=""/>
        <dsp:cNvSpPr/>
      </dsp:nvSpPr>
      <dsp:spPr>
        <a:xfrm>
          <a:off x="2522038" y="3063570"/>
          <a:ext cx="2172053" cy="896869"/>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sl-SI" sz="2000" b="1" kern="1200" dirty="0">
              <a:solidFill>
                <a:schemeClr val="bg1"/>
              </a:solidFill>
              <a:latin typeface="Comic Sans MS" panose="030F0702030302020204" pitchFamily="66" charset="0"/>
            </a:rPr>
            <a:t>industriji gume ipd.</a:t>
          </a:r>
        </a:p>
      </dsp:txBody>
      <dsp:txXfrm>
        <a:off x="2869566" y="3063570"/>
        <a:ext cx="1824525" cy="896869"/>
      </dsp:txXfrm>
    </dsp:sp>
    <dsp:sp modelId="{F3FB76D5-20DC-4E90-9A69-0CD65D1A6102}">
      <dsp:nvSpPr>
        <dsp:cNvPr id="0" name=""/>
        <dsp:cNvSpPr/>
      </dsp:nvSpPr>
      <dsp:spPr>
        <a:xfrm>
          <a:off x="37005" y="72008"/>
          <a:ext cx="2806293" cy="1448035"/>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sl-SI" sz="2000" b="1" kern="1200" dirty="0">
              <a:latin typeface="Comic Sans MS" panose="030F0702030302020204" pitchFamily="66" charset="0"/>
            </a:rPr>
            <a:t>izpostavljenost visokim temperaturama</a:t>
          </a:r>
        </a:p>
      </dsp:txBody>
      <dsp:txXfrm>
        <a:off x="447977" y="284068"/>
        <a:ext cx="1984349" cy="1023915"/>
      </dsp:txXfrm>
    </dsp:sp>
    <dsp:sp modelId="{3764C691-17B6-43F8-BDC3-C511E34E06DC}">
      <dsp:nvSpPr>
        <dsp:cNvPr id="0" name=""/>
        <dsp:cNvSpPr/>
      </dsp:nvSpPr>
      <dsp:spPr>
        <a:xfrm>
          <a:off x="6219460" y="913802"/>
          <a:ext cx="2172053" cy="908604"/>
        </a:xfrm>
        <a:prstGeom prst="rect">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sl-SI" sz="2000" b="1" kern="1200" dirty="0">
              <a:latin typeface="Comic Sans MS" panose="030F0702030302020204" pitchFamily="66" charset="0"/>
            </a:rPr>
            <a:t>v hladilnicah</a:t>
          </a:r>
        </a:p>
      </dsp:txBody>
      <dsp:txXfrm>
        <a:off x="6566988" y="913802"/>
        <a:ext cx="1824525" cy="908604"/>
      </dsp:txXfrm>
    </dsp:sp>
    <dsp:sp modelId="{563C3E7B-311C-4B7A-9870-4DF19B5D573E}">
      <dsp:nvSpPr>
        <dsp:cNvPr id="0" name=""/>
        <dsp:cNvSpPr/>
      </dsp:nvSpPr>
      <dsp:spPr>
        <a:xfrm>
          <a:off x="6219460" y="1801037"/>
          <a:ext cx="2172053" cy="842613"/>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sl-SI" sz="2000" b="1" kern="1200" dirty="0">
              <a:solidFill>
                <a:schemeClr val="bg1"/>
              </a:solidFill>
              <a:latin typeface="Comic Sans MS" panose="030F0702030302020204" pitchFamily="66" charset="0"/>
            </a:rPr>
            <a:t>delo na prostem ipd.</a:t>
          </a:r>
        </a:p>
      </dsp:txBody>
      <dsp:txXfrm>
        <a:off x="6566988" y="1801037"/>
        <a:ext cx="1824525" cy="842613"/>
      </dsp:txXfrm>
    </dsp:sp>
    <dsp:sp modelId="{183DC305-7ECD-4E14-985C-AF55D70AB03A}">
      <dsp:nvSpPr>
        <dsp:cNvPr id="0" name=""/>
        <dsp:cNvSpPr/>
      </dsp:nvSpPr>
      <dsp:spPr>
        <a:xfrm>
          <a:off x="5040563" y="0"/>
          <a:ext cx="2765719" cy="1188562"/>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sl-SI" sz="2000" b="1" kern="1200" dirty="0">
              <a:latin typeface="Comic Sans MS" panose="030F0702030302020204" pitchFamily="66" charset="0"/>
            </a:rPr>
            <a:t>izpostavljenost nizkim temperaturama</a:t>
          </a:r>
        </a:p>
      </dsp:txBody>
      <dsp:txXfrm>
        <a:off x="5445593" y="174061"/>
        <a:ext cx="1955659" cy="840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1EB5A-E07B-426B-B01D-1D748779D58C}">
      <dsp:nvSpPr>
        <dsp:cNvPr id="0" name=""/>
        <dsp:cNvSpPr/>
      </dsp:nvSpPr>
      <dsp:spPr>
        <a:xfrm>
          <a:off x="0" y="0"/>
          <a:ext cx="7915275" cy="1428750"/>
        </a:xfrm>
        <a:prstGeom prst="rect">
          <a:avLst/>
        </a:prstGeom>
        <a:solidFill>
          <a:srgbClr val="FFC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l-SI" sz="3600" b="1" kern="1200" dirty="0">
              <a:solidFill>
                <a:srgbClr val="0000FF"/>
              </a:solidFill>
              <a:latin typeface="Comic Sans MS" panose="030F0702030302020204" pitchFamily="66" charset="0"/>
            </a:rPr>
            <a:t>Zaščita pred toplotno obremenitvijo</a:t>
          </a:r>
          <a:endParaRPr lang="sl-SI" sz="3600" kern="1200" dirty="0">
            <a:solidFill>
              <a:srgbClr val="0000FF"/>
            </a:solidFill>
          </a:endParaRPr>
        </a:p>
      </dsp:txBody>
      <dsp:txXfrm>
        <a:off x="0" y="0"/>
        <a:ext cx="7915275" cy="1428750"/>
      </dsp:txXfrm>
    </dsp:sp>
    <dsp:sp modelId="{517EE6C1-E302-44C0-A77A-F4DD6BEAE468}">
      <dsp:nvSpPr>
        <dsp:cNvPr id="0" name=""/>
        <dsp:cNvSpPr/>
      </dsp:nvSpPr>
      <dsp:spPr>
        <a:xfrm>
          <a:off x="3864" y="1428750"/>
          <a:ext cx="2635848" cy="3000375"/>
        </a:xfrm>
        <a:prstGeom prst="rect">
          <a:avLst/>
        </a:prstGeom>
        <a:solidFill>
          <a:srgbClr val="99CC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solidFill>
                <a:schemeClr val="tx1"/>
              </a:solidFill>
              <a:latin typeface="Comic Sans MS" panose="030F0702030302020204" pitchFamily="66" charset="0"/>
            </a:rPr>
            <a:t>Obleka varuje pred mrazom in pred radiacijo (odbija toplotna sevanja).</a:t>
          </a:r>
          <a:endParaRPr lang="sl-SI" sz="2400" kern="1200" dirty="0">
            <a:solidFill>
              <a:schemeClr val="tx1"/>
            </a:solidFill>
          </a:endParaRPr>
        </a:p>
      </dsp:txBody>
      <dsp:txXfrm>
        <a:off x="3864" y="1428750"/>
        <a:ext cx="2635848" cy="3000375"/>
      </dsp:txXfrm>
    </dsp:sp>
    <dsp:sp modelId="{B6EE587A-973C-4C11-ABE0-BCD194A64625}">
      <dsp:nvSpPr>
        <dsp:cNvPr id="0" name=""/>
        <dsp:cNvSpPr/>
      </dsp:nvSpPr>
      <dsp:spPr>
        <a:xfrm>
          <a:off x="2639713" y="1428750"/>
          <a:ext cx="2635848" cy="3000375"/>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solidFill>
                <a:schemeClr val="tx1"/>
              </a:solidFill>
              <a:latin typeface="Comic Sans MS" panose="030F0702030302020204" pitchFamily="66" charset="0"/>
            </a:rPr>
            <a:t>V vlažni in vroči okolici moramo biti čim manj oblečeni.</a:t>
          </a:r>
          <a:endParaRPr lang="sl-SI" sz="2400" kern="1200" dirty="0">
            <a:solidFill>
              <a:schemeClr val="tx1"/>
            </a:solidFill>
          </a:endParaRPr>
        </a:p>
      </dsp:txBody>
      <dsp:txXfrm>
        <a:off x="2639713" y="1428750"/>
        <a:ext cx="2635848" cy="3000375"/>
      </dsp:txXfrm>
    </dsp:sp>
    <dsp:sp modelId="{53A7E378-EA16-4401-A1CE-DC4459391BE9}">
      <dsp:nvSpPr>
        <dsp:cNvPr id="0" name=""/>
        <dsp:cNvSpPr/>
      </dsp:nvSpPr>
      <dsp:spPr>
        <a:xfrm>
          <a:off x="5275561" y="1428750"/>
          <a:ext cx="2635848" cy="3000375"/>
        </a:xfrm>
        <a:prstGeom prst="rect">
          <a:avLst/>
        </a:prstGeom>
        <a:solidFill>
          <a:srgbClr val="99CC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solidFill>
                <a:schemeClr val="tx1"/>
              </a:solidFill>
              <a:latin typeface="Comic Sans MS" panose="030F0702030302020204" pitchFamily="66" charset="0"/>
            </a:rPr>
            <a:t>Ugodne razmere zagotovimo s kombinacijo napora in oblačila.</a:t>
          </a:r>
          <a:endParaRPr lang="sl-SI" sz="2400" kern="1200" dirty="0">
            <a:solidFill>
              <a:schemeClr val="tx1"/>
            </a:solidFill>
          </a:endParaRPr>
        </a:p>
      </dsp:txBody>
      <dsp:txXfrm>
        <a:off x="5275561" y="1428750"/>
        <a:ext cx="2635848" cy="3000375"/>
      </dsp:txXfrm>
    </dsp:sp>
    <dsp:sp modelId="{615FA569-BF6D-4DE7-B50C-1DB24BB779C8}">
      <dsp:nvSpPr>
        <dsp:cNvPr id="0" name=""/>
        <dsp:cNvSpPr/>
      </dsp:nvSpPr>
      <dsp:spPr>
        <a:xfrm>
          <a:off x="0" y="4429125"/>
          <a:ext cx="7915275" cy="333375"/>
        </a:xfrm>
        <a:prstGeom prst="rect">
          <a:avLst/>
        </a:prstGeom>
        <a:solidFill>
          <a:srgbClr val="FFC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94350-83A8-4FA3-932F-E266184592FE}">
      <dsp:nvSpPr>
        <dsp:cNvPr id="0" name=""/>
        <dsp:cNvSpPr/>
      </dsp:nvSpPr>
      <dsp:spPr>
        <a:xfrm>
          <a:off x="3628329" y="1379425"/>
          <a:ext cx="2533401" cy="104004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sl-SI" sz="2000" b="1" kern="1200">
              <a:latin typeface="Comic Sans MS" panose="030F0702030302020204" pitchFamily="66" charset="0"/>
            </a:rPr>
            <a:t>napor lahko zmanjšamo z mehanizacijo</a:t>
          </a:r>
          <a:endParaRPr lang="sl-SI" sz="2000" kern="1200" dirty="0"/>
        </a:p>
      </dsp:txBody>
      <dsp:txXfrm>
        <a:off x="4033674" y="1379425"/>
        <a:ext cx="2128057" cy="1040046"/>
      </dsp:txXfrm>
    </dsp:sp>
    <dsp:sp modelId="{4419549F-22C2-4635-B89B-DB215D3EB3AA}">
      <dsp:nvSpPr>
        <dsp:cNvPr id="0" name=""/>
        <dsp:cNvSpPr/>
      </dsp:nvSpPr>
      <dsp:spPr>
        <a:xfrm>
          <a:off x="3650984" y="2458592"/>
          <a:ext cx="2502664" cy="968156"/>
        </a:xfrm>
        <a:prstGeom prst="rect">
          <a:avLst/>
        </a:prstGeom>
        <a:solidFill>
          <a:schemeClr val="accent5">
            <a:tint val="40000"/>
            <a:alpha val="90000"/>
            <a:hueOff val="-2685120"/>
            <a:satOff val="12063"/>
            <a:lumOff val="829"/>
            <a:alphaOff val="0"/>
          </a:schemeClr>
        </a:solidFill>
        <a:ln w="9525" cap="flat" cmpd="sng" algn="ctr">
          <a:solidFill>
            <a:schemeClr val="accent5">
              <a:tint val="40000"/>
              <a:alpha val="90000"/>
              <a:hueOff val="-2685120"/>
              <a:satOff val="12063"/>
              <a:lumOff val="82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sl-SI" sz="2000" b="1" kern="1200">
              <a:latin typeface="Comic Sans MS" panose="030F0702030302020204" pitchFamily="66" charset="0"/>
            </a:rPr>
            <a:t>delno z nizkokalorično prehrano,</a:t>
          </a:r>
          <a:endParaRPr lang="sl-SI" sz="2000" kern="1200" dirty="0"/>
        </a:p>
      </dsp:txBody>
      <dsp:txXfrm>
        <a:off x="4051411" y="2458592"/>
        <a:ext cx="2102238" cy="968156"/>
      </dsp:txXfrm>
    </dsp:sp>
    <dsp:sp modelId="{3BCE9A16-CB5B-4586-AC84-440912BB08B7}">
      <dsp:nvSpPr>
        <dsp:cNvPr id="0" name=""/>
        <dsp:cNvSpPr/>
      </dsp:nvSpPr>
      <dsp:spPr>
        <a:xfrm>
          <a:off x="3635482" y="4206315"/>
          <a:ext cx="2528385" cy="622244"/>
        </a:xfrm>
        <a:prstGeom prst="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sl-SI" sz="2000" b="1" kern="1200">
              <a:latin typeface="Comic Sans MS" panose="030F0702030302020204" pitchFamily="66" charset="0"/>
            </a:rPr>
            <a:t>dodajanjem potrebnih soli,</a:t>
          </a:r>
          <a:endParaRPr lang="sl-SI" sz="2000" b="1" kern="1200" dirty="0">
            <a:latin typeface="Comic Sans MS" panose="030F0702030302020204" pitchFamily="66" charset="0"/>
          </a:endParaRPr>
        </a:p>
      </dsp:txBody>
      <dsp:txXfrm>
        <a:off x="4040024" y="4206315"/>
        <a:ext cx="2123843" cy="622244"/>
      </dsp:txXfrm>
    </dsp:sp>
    <dsp:sp modelId="{A54D5A47-E4B4-4C95-B534-893470C0D82C}">
      <dsp:nvSpPr>
        <dsp:cNvPr id="0" name=""/>
        <dsp:cNvSpPr/>
      </dsp:nvSpPr>
      <dsp:spPr>
        <a:xfrm>
          <a:off x="3640075" y="3456119"/>
          <a:ext cx="2503180" cy="718311"/>
        </a:xfrm>
        <a:prstGeom prst="rect">
          <a:avLst/>
        </a:prstGeom>
        <a:solidFill>
          <a:schemeClr val="accent5">
            <a:tint val="40000"/>
            <a:alpha val="90000"/>
            <a:hueOff val="-8055361"/>
            <a:satOff val="36190"/>
            <a:lumOff val="2488"/>
            <a:alphaOff val="0"/>
          </a:schemeClr>
        </a:solidFill>
        <a:ln w="9525" cap="flat" cmpd="sng" algn="ctr">
          <a:solidFill>
            <a:schemeClr val="accent5">
              <a:tint val="40000"/>
              <a:alpha val="90000"/>
              <a:hueOff val="-8055361"/>
              <a:satOff val="36190"/>
              <a:lumOff val="248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sl-SI" sz="2000" b="1" kern="1200">
              <a:latin typeface="Comic Sans MS" panose="030F0702030302020204" pitchFamily="66" charset="0"/>
            </a:rPr>
            <a:t>dovolj tekočine, </a:t>
          </a:r>
          <a:endParaRPr lang="sl-SI" sz="2000" b="1" kern="1200" dirty="0">
            <a:latin typeface="Comic Sans MS" panose="030F0702030302020204" pitchFamily="66" charset="0"/>
          </a:endParaRPr>
        </a:p>
      </dsp:txBody>
      <dsp:txXfrm>
        <a:off x="4040584" y="3456119"/>
        <a:ext cx="2102671" cy="718311"/>
      </dsp:txXfrm>
    </dsp:sp>
    <dsp:sp modelId="{BA24F00E-660D-4F74-9270-5A2470ADCBF1}">
      <dsp:nvSpPr>
        <dsp:cNvPr id="0" name=""/>
        <dsp:cNvSpPr/>
      </dsp:nvSpPr>
      <dsp:spPr>
        <a:xfrm>
          <a:off x="0" y="556678"/>
          <a:ext cx="3919578" cy="2009015"/>
        </a:xfrm>
        <a:prstGeom prst="ellipse">
          <a:avLst/>
        </a:prstGeom>
        <a:solidFill>
          <a:srgbClr val="FF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sl-SI" sz="2000" b="1" kern="1200" dirty="0">
              <a:solidFill>
                <a:srgbClr val="0000FF"/>
              </a:solidFill>
              <a:latin typeface="Comic Sans MS" panose="030F0702030302020204" pitchFamily="66" charset="0"/>
            </a:rPr>
            <a:t>Proizvodno toploto </a:t>
          </a:r>
        </a:p>
        <a:p>
          <a:pPr marL="0" lvl="0" indent="0" algn="ctr" defTabSz="889000">
            <a:lnSpc>
              <a:spcPct val="90000"/>
            </a:lnSpc>
            <a:spcBef>
              <a:spcPct val="0"/>
            </a:spcBef>
            <a:spcAft>
              <a:spcPct val="35000"/>
            </a:spcAft>
            <a:buNone/>
          </a:pPr>
          <a:r>
            <a:rPr lang="sl-SI" sz="2000" b="1" kern="1200" dirty="0">
              <a:solidFill>
                <a:srgbClr val="0000FF"/>
              </a:solidFill>
              <a:latin typeface="Comic Sans MS" panose="030F0702030302020204" pitchFamily="66" charset="0"/>
            </a:rPr>
            <a:t>v telesu določa napor potreben za določeno vrsto dela (ne moremo veliko vplivati).</a:t>
          </a:r>
          <a:endParaRPr lang="sl-SI" sz="2000" kern="1200" dirty="0">
            <a:solidFill>
              <a:srgbClr val="0000FF"/>
            </a:solidFill>
          </a:endParaRPr>
        </a:p>
      </dsp:txBody>
      <dsp:txXfrm>
        <a:off x="574009" y="850891"/>
        <a:ext cx="2771560" cy="1420589"/>
      </dsp:txXfrm>
    </dsp:sp>
    <dsp:sp modelId="{67F9C9D6-CFA2-4202-A74F-16F7E4EAFD28}">
      <dsp:nvSpPr>
        <dsp:cNvPr id="0" name=""/>
        <dsp:cNvSpPr/>
      </dsp:nvSpPr>
      <dsp:spPr>
        <a:xfrm>
          <a:off x="6605998" y="455505"/>
          <a:ext cx="1681991" cy="1121888"/>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sl-SI" sz="2000" b="1" kern="1200">
              <a:latin typeface="Comic Sans MS" panose="030F0702030302020204" pitchFamily="66" charset="0"/>
            </a:rPr>
            <a:t>z visoko kalorično prehrano</a:t>
          </a:r>
          <a:endParaRPr lang="sl-SI" sz="2000" kern="1200" dirty="0"/>
        </a:p>
      </dsp:txBody>
      <dsp:txXfrm>
        <a:off x="6875117" y="455505"/>
        <a:ext cx="1412872" cy="1121888"/>
      </dsp:txXfrm>
    </dsp:sp>
    <dsp:sp modelId="{6092DDAA-C42F-4B9F-B703-FA1D1F69A087}">
      <dsp:nvSpPr>
        <dsp:cNvPr id="0" name=""/>
        <dsp:cNvSpPr/>
      </dsp:nvSpPr>
      <dsp:spPr>
        <a:xfrm>
          <a:off x="4638364" y="73386"/>
          <a:ext cx="2229042" cy="1121327"/>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sl-SI" sz="2000" b="1" kern="1200" dirty="0">
              <a:solidFill>
                <a:srgbClr val="0000FF"/>
              </a:solidFill>
              <a:latin typeface="Comic Sans MS" panose="030F0702030302020204" pitchFamily="66" charset="0"/>
            </a:rPr>
            <a:t>v hladnem </a:t>
          </a:r>
        </a:p>
        <a:p>
          <a:pPr marL="0" lvl="0" indent="0" algn="ctr" defTabSz="889000">
            <a:lnSpc>
              <a:spcPct val="90000"/>
            </a:lnSpc>
            <a:spcBef>
              <a:spcPct val="0"/>
            </a:spcBef>
            <a:spcAft>
              <a:spcPct val="35000"/>
            </a:spcAft>
            <a:buNone/>
          </a:pPr>
          <a:r>
            <a:rPr lang="sl-SI" sz="2000" b="1" kern="1200" dirty="0">
              <a:solidFill>
                <a:srgbClr val="0000FF"/>
              </a:solidFill>
              <a:latin typeface="Comic Sans MS" panose="030F0702030302020204" pitchFamily="66" charset="0"/>
            </a:rPr>
            <a:t>okolju </a:t>
          </a:r>
          <a:endParaRPr lang="sl-SI" sz="2000" kern="1200" dirty="0">
            <a:solidFill>
              <a:srgbClr val="0000FF"/>
            </a:solidFill>
          </a:endParaRPr>
        </a:p>
      </dsp:txBody>
      <dsp:txXfrm>
        <a:off x="4964800" y="237601"/>
        <a:ext cx="1576170" cy="792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7FE2B-682A-4E54-A282-3549639FD1DC}">
      <dsp:nvSpPr>
        <dsp:cNvPr id="0" name=""/>
        <dsp:cNvSpPr/>
      </dsp:nvSpPr>
      <dsp:spPr>
        <a:xfrm>
          <a:off x="2647949" y="1223"/>
          <a:ext cx="3971925" cy="2502628"/>
        </a:xfrm>
        <a:prstGeom prst="rightArrow">
          <a:avLst>
            <a:gd name="adj1" fmla="val 75000"/>
            <a:gd name="adj2" fmla="val 50000"/>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a:latin typeface="Comic Sans MS" panose="030F0702030302020204" pitchFamily="66" charset="0"/>
            </a:rPr>
            <a:t>toplotne parametre delovnega okolja      in </a:t>
          </a:r>
        </a:p>
        <a:p>
          <a:pPr marL="228600" lvl="1" indent="-228600" algn="l" defTabSz="889000">
            <a:lnSpc>
              <a:spcPct val="90000"/>
            </a:lnSpc>
            <a:spcBef>
              <a:spcPct val="0"/>
            </a:spcBef>
            <a:spcAft>
              <a:spcPct val="15000"/>
            </a:spcAft>
            <a:buChar char="•"/>
          </a:pPr>
          <a:r>
            <a:rPr lang="sl-SI" sz="2000" b="1" kern="1200" dirty="0">
              <a:latin typeface="Comic Sans MS" panose="030F0702030302020204" pitchFamily="66" charset="0"/>
            </a:rPr>
            <a:t>izolacijske vrednosti oblačila </a:t>
          </a:r>
        </a:p>
        <a:p>
          <a:pPr marL="171450" lvl="1" indent="-171450" algn="l" defTabSz="844550">
            <a:lnSpc>
              <a:spcPct val="90000"/>
            </a:lnSpc>
            <a:spcBef>
              <a:spcPct val="0"/>
            </a:spcBef>
            <a:spcAft>
              <a:spcPct val="15000"/>
            </a:spcAft>
            <a:buChar char="•"/>
          </a:pPr>
          <a:endParaRPr lang="sl-SI" sz="1900" kern="1200" dirty="0"/>
        </a:p>
        <a:p>
          <a:pPr marL="171450" lvl="1" indent="-171450" algn="l" defTabSz="844550">
            <a:lnSpc>
              <a:spcPct val="90000"/>
            </a:lnSpc>
            <a:spcBef>
              <a:spcPct val="0"/>
            </a:spcBef>
            <a:spcAft>
              <a:spcPct val="15000"/>
            </a:spcAft>
            <a:buChar char="•"/>
          </a:pPr>
          <a:endParaRPr lang="sl-SI" sz="1900" kern="1200"/>
        </a:p>
      </dsp:txBody>
      <dsp:txXfrm>
        <a:off x="2647949" y="314052"/>
        <a:ext cx="3033440" cy="1876971"/>
      </dsp:txXfrm>
    </dsp:sp>
    <dsp:sp modelId="{CB0C3119-2AAF-4122-8C54-9A9897F1EA2E}">
      <dsp:nvSpPr>
        <dsp:cNvPr id="0" name=""/>
        <dsp:cNvSpPr/>
      </dsp:nvSpPr>
      <dsp:spPr>
        <a:xfrm>
          <a:off x="0" y="1223"/>
          <a:ext cx="2647949" cy="2502628"/>
        </a:xfrm>
        <a:prstGeom prst="roundRect">
          <a:avLst/>
        </a:prstGeom>
        <a:solidFill>
          <a:srgbClr val="99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sl-SI" sz="2700" b="1" kern="1200" dirty="0">
              <a:solidFill>
                <a:srgbClr val="7030A0"/>
              </a:solidFill>
              <a:latin typeface="Comic Sans MS" panose="030F0702030302020204" pitchFamily="66" charset="0"/>
            </a:rPr>
            <a:t>Bolj kot presnovo lahko spreminjamo:</a:t>
          </a:r>
        </a:p>
      </dsp:txBody>
      <dsp:txXfrm>
        <a:off x="122168" y="123391"/>
        <a:ext cx="2403613" cy="225829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Icon#1">
  <dgm:title val="Seznam z navpičnimi oklepaji"/>
  <dgm:desc val="Omogoča prikaz informacij, povezanih v skupine blokov.  Dobra izbira za dolga besedila na drugi ravni."/>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36BF2669-AEF3-4298-90FA-5EFBDB1AD25D}" type="datetimeFigureOut">
              <a:rPr lang="sl-SI" smtClean="0"/>
              <a:t>27. 12. 2025</a:t>
            </a:fld>
            <a:endParaRPr lang="sl-SI"/>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9D46E062-4537-4967-8787-A349AD1CBD25}" type="slidenum">
              <a:rPr lang="sl-SI" smtClean="0"/>
              <a:t>‹#›</a:t>
            </a:fld>
            <a:endParaRPr lang="sl-SI"/>
          </a:p>
        </p:txBody>
      </p:sp>
    </p:spTree>
    <p:extLst>
      <p:ext uri="{BB962C8B-B14F-4D97-AF65-F5344CB8AC3E}">
        <p14:creationId xmlns:p14="http://schemas.microsoft.com/office/powerpoint/2010/main" val="11468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CC52A3D6-16E5-4A69-8068-312FA0DC07A8}" type="datetimeFigureOut">
              <a:rPr lang="sl-SI" smtClean="0"/>
              <a:pPr/>
              <a:t>27. 12. 2025</a:t>
            </a:fld>
            <a:endParaRPr lang="sl-SI"/>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66C15CA1-24A5-431C-9638-26405FBB3D15}" type="slidenum">
              <a:rPr lang="sl-SI" smtClean="0"/>
              <a:pPr/>
              <a:t>‹#›</a:t>
            </a:fld>
            <a:endParaRPr lang="sl-SI"/>
          </a:p>
        </p:txBody>
      </p:sp>
    </p:spTree>
    <p:extLst>
      <p:ext uri="{BB962C8B-B14F-4D97-AF65-F5344CB8AC3E}">
        <p14:creationId xmlns:p14="http://schemas.microsoft.com/office/powerpoint/2010/main" val="23530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D59EF4-A867-4950-8F5D-5023D00AB83C}" type="slidenum">
              <a:rPr lang="sl-SI" altLang="sl-SI" smtClean="0"/>
              <a:pPr eaLnBrk="1" hangingPunct="1">
                <a:spcBef>
                  <a:spcPct val="0"/>
                </a:spcBef>
              </a:pPr>
              <a:t>1</a:t>
            </a:fld>
            <a:endParaRPr lang="sl-SI" altLang="sl-SI"/>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5B8D7A-108D-4E91-A828-E458A8D3B424}" type="slidenum">
              <a:rPr lang="sl-SI" altLang="sl-SI" smtClean="0"/>
              <a:pPr eaLnBrk="1" hangingPunct="1">
                <a:spcBef>
                  <a:spcPct val="0"/>
                </a:spcBef>
              </a:pPr>
              <a:t>16</a:t>
            </a:fld>
            <a:endParaRPr lang="sl-SI" altLang="sl-SI"/>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E64FB0-8791-4330-8755-408EF7D81323}" type="slidenum">
              <a:rPr lang="sl-SI" altLang="sl-SI" smtClean="0"/>
              <a:pPr eaLnBrk="1" hangingPunct="1">
                <a:spcBef>
                  <a:spcPct val="0"/>
                </a:spcBef>
              </a:pPr>
              <a:t>17</a:t>
            </a:fld>
            <a:endParaRPr lang="sl-SI" altLang="sl-SI"/>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F71802A-5D01-4165-BC23-DC69611B7CB3}" type="slidenum">
              <a:rPr lang="sl-SI" altLang="sl-SI" smtClean="0"/>
              <a:pPr eaLnBrk="1" hangingPunct="1">
                <a:spcBef>
                  <a:spcPct val="0"/>
                </a:spcBef>
              </a:pPr>
              <a:t>18</a:t>
            </a:fld>
            <a:endParaRPr lang="sl-SI" altLang="sl-SI"/>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116E6D-2529-40DA-9F2F-32BA6BE224D6}" type="slidenum">
              <a:rPr lang="sl-SI" altLang="sl-SI" smtClean="0"/>
              <a:pPr eaLnBrk="1" hangingPunct="1">
                <a:spcBef>
                  <a:spcPct val="0"/>
                </a:spcBef>
              </a:pPr>
              <a:t>19</a:t>
            </a:fld>
            <a:endParaRPr lang="sl-SI" altLang="sl-SI"/>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A1CCF5-7C6C-4CAF-8136-BC92B8D7D7E1}" type="slidenum">
              <a:rPr lang="sl-SI" altLang="sl-SI" smtClean="0"/>
              <a:pPr eaLnBrk="1" hangingPunct="1">
                <a:spcBef>
                  <a:spcPct val="0"/>
                </a:spcBef>
              </a:pPr>
              <a:t>23</a:t>
            </a:fld>
            <a:endParaRPr lang="sl-SI" altLang="sl-SI"/>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66C479-1381-49C0-A466-BDD0D452EC1F}" type="slidenum">
              <a:rPr lang="sl-SI" altLang="sl-SI" smtClean="0"/>
              <a:pPr eaLnBrk="1" hangingPunct="1">
                <a:spcBef>
                  <a:spcPct val="0"/>
                </a:spcBef>
              </a:pPr>
              <a:t>24</a:t>
            </a:fld>
            <a:endParaRPr lang="sl-SI" altLang="sl-SI"/>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D9FB39-98C1-40FA-848C-B1FFBCB155B6}" type="slidenum">
              <a:rPr lang="sl-SI" altLang="sl-SI" smtClean="0"/>
              <a:pPr eaLnBrk="1" hangingPunct="1">
                <a:spcBef>
                  <a:spcPct val="0"/>
                </a:spcBef>
              </a:pPr>
              <a:t>25</a:t>
            </a:fld>
            <a:endParaRPr lang="sl-SI" altLang="sl-SI"/>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404E2C-A6D0-46B2-B802-52B40F18D8EC}" type="slidenum">
              <a:rPr lang="sl-SI" altLang="sl-SI" smtClean="0"/>
              <a:pPr eaLnBrk="1" hangingPunct="1">
                <a:spcBef>
                  <a:spcPct val="0"/>
                </a:spcBef>
              </a:pPr>
              <a:t>26</a:t>
            </a:fld>
            <a:endParaRPr lang="sl-SI" altLang="sl-SI"/>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B8F9F1-B76D-4F94-B92A-016E26882492}" type="slidenum">
              <a:rPr lang="sl-SI" altLang="sl-SI" smtClean="0"/>
              <a:pPr eaLnBrk="1" hangingPunct="1">
                <a:spcBef>
                  <a:spcPct val="0"/>
                </a:spcBef>
              </a:pPr>
              <a:t>27</a:t>
            </a:fld>
            <a:endParaRPr lang="sl-SI" altLang="sl-SI"/>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875B75-627B-4A29-833E-3E942D28D7EE}" type="slidenum">
              <a:rPr lang="sl-SI" altLang="sl-SI" smtClean="0"/>
              <a:pPr eaLnBrk="1" hangingPunct="1">
                <a:spcBef>
                  <a:spcPct val="0"/>
                </a:spcBef>
              </a:pPr>
              <a:t>28</a:t>
            </a:fld>
            <a:endParaRPr lang="sl-SI" altLang="sl-SI"/>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Poudarite pomen celovitega pristopa k varnosti pri delu, ki vključuje tudi okoljske vplive. Razložite, da ekološke škodljivosti niso samo fizične, temveč tudi kemične in biološke.</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734AB8-2506-4D36-A9C4-14E291A970E8}" type="slidenum">
              <a:rPr lang="sl-SI" altLang="sl-SI" smtClean="0"/>
              <a:pPr eaLnBrk="1" hangingPunct="1">
                <a:spcBef>
                  <a:spcPct val="0"/>
                </a:spcBef>
              </a:pPr>
              <a:t>29</a:t>
            </a:fld>
            <a:endParaRPr lang="sl-SI" altLang="sl-SI"/>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7FF726-A014-4F21-8160-5D3F020F0B60}" type="slidenum">
              <a:rPr lang="sl-SI" altLang="sl-SI" smtClean="0"/>
              <a:pPr eaLnBrk="1" hangingPunct="1">
                <a:spcBef>
                  <a:spcPct val="0"/>
                </a:spcBef>
              </a:pPr>
              <a:t>30</a:t>
            </a:fld>
            <a:endParaRPr lang="sl-SI" altLang="sl-SI"/>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F5B5DC-5646-4413-9CB5-6480D2C04EDE}" type="slidenum">
              <a:rPr lang="sl-SI" altLang="sl-SI" smtClean="0"/>
              <a:pPr eaLnBrk="1" hangingPunct="1">
                <a:spcBef>
                  <a:spcPct val="0"/>
                </a:spcBef>
              </a:pPr>
              <a:t>32</a:t>
            </a:fld>
            <a:endParaRPr lang="sl-SI" altLang="sl-SI"/>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883CE8-D36D-426A-B2AF-63F3E51B3A45}" type="slidenum">
              <a:rPr lang="sl-SI" altLang="sl-SI" smtClean="0"/>
              <a:pPr eaLnBrk="1" hangingPunct="1">
                <a:spcBef>
                  <a:spcPct val="0"/>
                </a:spcBef>
              </a:pPr>
              <a:t>33</a:t>
            </a:fld>
            <a:endParaRPr lang="sl-SI" altLang="sl-SI"/>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205B8F7-86FA-4A3E-ADF3-ADCBF9086B4D}" type="slidenum">
              <a:rPr lang="sl-SI" altLang="sl-SI" smtClean="0"/>
              <a:pPr eaLnBrk="1" hangingPunct="1">
                <a:spcBef>
                  <a:spcPct val="0"/>
                </a:spcBef>
              </a:pPr>
              <a:t>34</a:t>
            </a:fld>
            <a:endParaRPr lang="sl-SI" altLang="sl-SI"/>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08EE9-A332-4492-AF90-AAC8889A375C}" type="slidenum">
              <a:rPr lang="sl-SI" altLang="sl-SI" smtClean="0"/>
              <a:pPr eaLnBrk="1" hangingPunct="1">
                <a:spcBef>
                  <a:spcPct val="0"/>
                </a:spcBef>
              </a:pPr>
              <a:t>35</a:t>
            </a:fld>
            <a:endParaRPr lang="sl-SI" altLang="sl-SI"/>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FC5E8A5-01CF-4474-B1EF-4AF6EC5EFE16}" type="slidenum">
              <a:rPr lang="sl-SI" altLang="sl-SI" smtClean="0"/>
              <a:pPr eaLnBrk="1" hangingPunct="1">
                <a:spcBef>
                  <a:spcPct val="0"/>
                </a:spcBef>
              </a:pPr>
              <a:t>36</a:t>
            </a:fld>
            <a:endParaRPr lang="sl-SI" altLang="sl-SI"/>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87B4D6-8AAC-41F0-87C6-42635CB135D8}" type="slidenum">
              <a:rPr lang="sl-SI" altLang="sl-SI" smtClean="0"/>
              <a:pPr eaLnBrk="1" hangingPunct="1">
                <a:spcBef>
                  <a:spcPct val="0"/>
                </a:spcBef>
              </a:pPr>
              <a:t>37</a:t>
            </a:fld>
            <a:endParaRPr lang="sl-SI" altLang="sl-SI"/>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16C912-2C12-4B06-B7AF-E9EEE5636A21}" type="slidenum">
              <a:rPr lang="sl-SI" altLang="sl-SI" smtClean="0"/>
              <a:pPr eaLnBrk="1" hangingPunct="1">
                <a:spcBef>
                  <a:spcPct val="0"/>
                </a:spcBef>
              </a:pPr>
              <a:t>38</a:t>
            </a:fld>
            <a:endParaRPr lang="sl-SI" altLang="sl-SI"/>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3710CE-70FB-4E8E-8003-B13924BFBD4D}" type="slidenum">
              <a:rPr lang="sl-SI" altLang="sl-SI" smtClean="0"/>
              <a:pPr eaLnBrk="1" hangingPunct="1">
                <a:spcBef>
                  <a:spcPct val="0"/>
                </a:spcBef>
              </a:pPr>
              <a:t>39</a:t>
            </a:fld>
            <a:endParaRPr lang="sl-SI" altLang="sl-SI"/>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D59EF4-A867-4950-8F5D-5023D00AB83C}" type="slidenum">
              <a:rPr lang="sl-SI" altLang="sl-SI" smtClean="0"/>
              <a:pPr eaLnBrk="1" hangingPunct="1">
                <a:spcBef>
                  <a:spcPct val="0"/>
                </a:spcBef>
              </a:pPr>
              <a:t>3</a:t>
            </a:fld>
            <a:endParaRPr lang="sl-SI" altLang="sl-SI"/>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dirty="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2E81A71-0C22-49D4-A023-18D8D23CB16E}" type="slidenum">
              <a:rPr lang="sl-SI" altLang="sl-SI" smtClean="0"/>
              <a:pPr eaLnBrk="1" hangingPunct="1">
                <a:spcBef>
                  <a:spcPct val="0"/>
                </a:spcBef>
              </a:pPr>
              <a:t>40</a:t>
            </a:fld>
            <a:endParaRPr lang="sl-SI" altLang="sl-SI"/>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B9A604-001C-465D-B8A0-3DE1DEE4DE4C}" type="slidenum">
              <a:rPr lang="sl-SI" altLang="sl-SI" smtClean="0"/>
              <a:pPr eaLnBrk="1" hangingPunct="1">
                <a:spcBef>
                  <a:spcPct val="0"/>
                </a:spcBef>
              </a:pPr>
              <a:t>41</a:t>
            </a:fld>
            <a:endParaRPr lang="sl-SI" altLang="sl-SI"/>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20BE27-F0CF-4D9D-B91A-4701C4FC219A}" type="slidenum">
              <a:rPr lang="sl-SI" altLang="sl-SI" smtClean="0"/>
              <a:pPr eaLnBrk="1" hangingPunct="1">
                <a:spcBef>
                  <a:spcPct val="0"/>
                </a:spcBef>
              </a:pPr>
              <a:t>42</a:t>
            </a:fld>
            <a:endParaRPr lang="sl-SI" altLang="sl-SI"/>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6FF52CC-A424-4C8A-8C90-9BE145C90D0C}" type="slidenum">
              <a:rPr lang="sl-SI" altLang="sl-SI" smtClean="0"/>
              <a:pPr eaLnBrk="1" hangingPunct="1">
                <a:spcBef>
                  <a:spcPct val="0"/>
                </a:spcBef>
              </a:pPr>
              <a:t>43</a:t>
            </a:fld>
            <a:endParaRPr lang="sl-SI" altLang="sl-SI"/>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C61F54-A0D6-4283-B372-F989F49AA428}" type="slidenum">
              <a:rPr lang="sl-SI" altLang="sl-SI" smtClean="0"/>
              <a:pPr eaLnBrk="1" hangingPunct="1">
                <a:spcBef>
                  <a:spcPct val="0"/>
                </a:spcBef>
              </a:pPr>
              <a:t>45</a:t>
            </a:fld>
            <a:endParaRPr lang="sl-SI" altLang="sl-SI"/>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4312FA-B1E2-4160-ACE4-86DEAEA48CEC}" type="slidenum">
              <a:rPr lang="sl-SI" altLang="sl-SI" smtClean="0"/>
              <a:pPr eaLnBrk="1" hangingPunct="1">
                <a:spcBef>
                  <a:spcPct val="0"/>
                </a:spcBef>
              </a:pPr>
              <a:t>46</a:t>
            </a:fld>
            <a:endParaRPr lang="sl-SI" altLang="sl-SI"/>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1684DB-5C67-4443-B3E1-F95158A08AF1}" type="slidenum">
              <a:rPr lang="sl-SI" altLang="sl-SI" smtClean="0"/>
              <a:pPr eaLnBrk="1" hangingPunct="1">
                <a:spcBef>
                  <a:spcPct val="0"/>
                </a:spcBef>
              </a:pPr>
              <a:t>47</a:t>
            </a:fld>
            <a:endParaRPr lang="sl-SI" altLang="sl-SI"/>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7B69C0-84C2-40D7-9FE7-87156B8F761F}" type="slidenum">
              <a:rPr lang="sl-SI" altLang="sl-SI" smtClean="0"/>
              <a:pPr eaLnBrk="1" hangingPunct="1">
                <a:spcBef>
                  <a:spcPct val="0"/>
                </a:spcBef>
              </a:pPr>
              <a:t>48</a:t>
            </a:fld>
            <a:endParaRPr lang="sl-SI" altLang="sl-SI"/>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C00253-09F8-46DE-A171-06EECB730CAA}" type="slidenum">
              <a:rPr lang="sl-SI" altLang="sl-SI" smtClean="0"/>
              <a:pPr eaLnBrk="1" hangingPunct="1">
                <a:spcBef>
                  <a:spcPct val="0"/>
                </a:spcBef>
              </a:pPr>
              <a:t>49</a:t>
            </a:fld>
            <a:endParaRPr lang="sl-SI" altLang="sl-SI"/>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A84F6C-DFC9-4D7E-BF46-80804208859D}" type="slidenum">
              <a:rPr lang="sl-SI" altLang="sl-SI" smtClean="0"/>
              <a:pPr eaLnBrk="1" hangingPunct="1">
                <a:spcBef>
                  <a:spcPct val="0"/>
                </a:spcBef>
              </a:pPr>
              <a:t>51</a:t>
            </a:fld>
            <a:endParaRPr lang="sl-SI" altLang="sl-SI"/>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D59EF4-A867-4950-8F5D-5023D00AB83C}" type="slidenum">
              <a:rPr lang="sl-SI" altLang="sl-SI" smtClean="0"/>
              <a:pPr eaLnBrk="1" hangingPunct="1">
                <a:spcBef>
                  <a:spcPct val="0"/>
                </a:spcBef>
              </a:pPr>
              <a:t>4</a:t>
            </a:fld>
            <a:endParaRPr lang="sl-SI" altLang="sl-SI"/>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237245-9930-4382-8236-1C85D4471EA1}" type="slidenum">
              <a:rPr lang="sl-SI" altLang="sl-SI" smtClean="0"/>
              <a:pPr eaLnBrk="1" hangingPunct="1">
                <a:spcBef>
                  <a:spcPct val="0"/>
                </a:spcBef>
              </a:pPr>
              <a:t>52</a:t>
            </a:fld>
            <a:endParaRPr lang="sl-SI" altLang="sl-SI"/>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5106E0-A36F-45DF-81D6-E1D7D8481C31}" type="slidenum">
              <a:rPr lang="sl-SI" altLang="sl-SI" smtClean="0"/>
              <a:pPr eaLnBrk="1" hangingPunct="1">
                <a:spcBef>
                  <a:spcPct val="0"/>
                </a:spcBef>
              </a:pPr>
              <a:t>53</a:t>
            </a:fld>
            <a:endParaRPr lang="sl-SI" altLang="sl-SI"/>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9EC1CB-19E4-4FB4-A697-0167757A7935}" type="slidenum">
              <a:rPr lang="sl-SI" altLang="sl-SI" smtClean="0"/>
              <a:pPr eaLnBrk="1" hangingPunct="1">
                <a:spcBef>
                  <a:spcPct val="0"/>
                </a:spcBef>
              </a:pPr>
              <a:t>54</a:t>
            </a:fld>
            <a:endParaRPr lang="sl-SI" altLang="sl-SI"/>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9EC1CB-19E4-4FB4-A697-0167757A7935}" type="slidenum">
              <a:rPr lang="sl-SI" altLang="sl-SI" smtClean="0"/>
              <a:pPr eaLnBrk="1" hangingPunct="1">
                <a:spcBef>
                  <a:spcPct val="0"/>
                </a:spcBef>
              </a:pPr>
              <a:t>56</a:t>
            </a:fld>
            <a:endParaRPr lang="sl-SI" altLang="sl-SI"/>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9EC1CB-19E4-4FB4-A697-0167757A7935}" type="slidenum">
              <a:rPr lang="sl-SI" altLang="sl-SI" smtClean="0"/>
              <a:pPr eaLnBrk="1" hangingPunct="1">
                <a:spcBef>
                  <a:spcPct val="0"/>
                </a:spcBef>
              </a:pPr>
              <a:t>57</a:t>
            </a:fld>
            <a:endParaRPr lang="sl-SI" altLang="sl-SI"/>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ECF24E-8BAB-46D6-B858-42ABD2FA679C}" type="slidenum">
              <a:rPr lang="sl-SI" altLang="sl-SI" smtClean="0"/>
              <a:pPr eaLnBrk="1" hangingPunct="1">
                <a:spcBef>
                  <a:spcPct val="0"/>
                </a:spcBef>
              </a:pPr>
              <a:t>58</a:t>
            </a:fld>
            <a:endParaRPr lang="sl-SI" altLang="sl-SI"/>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EDE88EE-7083-4DB1-BFF7-7DDFA7D9EF1A}" type="slidenum">
              <a:rPr lang="sl-SI" altLang="sl-SI" smtClean="0"/>
              <a:pPr eaLnBrk="1" hangingPunct="1">
                <a:spcBef>
                  <a:spcPct val="0"/>
                </a:spcBef>
              </a:pPr>
              <a:t>59</a:t>
            </a:fld>
            <a:endParaRPr lang="sl-SI" altLang="sl-SI"/>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18A9B4-B782-4064-9379-5908D3493967}" type="slidenum">
              <a:rPr lang="sl-SI" altLang="sl-SI" smtClean="0"/>
              <a:pPr eaLnBrk="1" hangingPunct="1">
                <a:spcBef>
                  <a:spcPct val="0"/>
                </a:spcBef>
              </a:pPr>
              <a:t>60</a:t>
            </a:fld>
            <a:endParaRPr lang="sl-SI" altLang="sl-SI"/>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F81667-00AE-49C7-9750-3867572E9502}" type="slidenum">
              <a:rPr lang="sl-SI" altLang="sl-SI" smtClean="0"/>
              <a:pPr eaLnBrk="1" hangingPunct="1">
                <a:spcBef>
                  <a:spcPct val="0"/>
                </a:spcBef>
              </a:pPr>
              <a:t>61</a:t>
            </a:fld>
            <a:endParaRPr lang="sl-SI" altLang="sl-SI"/>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A150D-ED80-448D-BCF1-326D0C314743}" type="slidenum">
              <a:rPr lang="sl-SI" altLang="sl-SI" smtClean="0"/>
              <a:pPr eaLnBrk="1" hangingPunct="1">
                <a:spcBef>
                  <a:spcPct val="0"/>
                </a:spcBef>
              </a:pPr>
              <a:t>62</a:t>
            </a:fld>
            <a:endParaRPr lang="sl-SI" altLang="sl-SI"/>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2B9F3F-D436-44B5-A14F-42D2E6AD17F3}" type="slidenum">
              <a:rPr lang="sl-SI" altLang="sl-SI" smtClean="0"/>
              <a:pPr eaLnBrk="1" hangingPunct="1">
                <a:spcBef>
                  <a:spcPct val="0"/>
                </a:spcBef>
              </a:pPr>
              <a:t>5</a:t>
            </a:fld>
            <a:endParaRPr lang="sl-SI" altLang="sl-SI"/>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4E0F84-9876-4CF4-B187-7229C504BE1A}" type="slidenum">
              <a:rPr lang="sl-SI" altLang="sl-SI" smtClean="0"/>
              <a:pPr eaLnBrk="1" hangingPunct="1">
                <a:spcBef>
                  <a:spcPct val="0"/>
                </a:spcBef>
              </a:pPr>
              <a:t>63</a:t>
            </a:fld>
            <a:endParaRPr lang="sl-SI" altLang="sl-SI"/>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254FDC-6264-46B3-9750-AAD570A902C9}" type="slidenum">
              <a:rPr lang="sl-SI" altLang="sl-SI" smtClean="0"/>
              <a:pPr eaLnBrk="1" hangingPunct="1">
                <a:spcBef>
                  <a:spcPct val="0"/>
                </a:spcBef>
              </a:pPr>
              <a:t>64</a:t>
            </a:fld>
            <a:endParaRPr lang="sl-SI" altLang="sl-SI"/>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2FE0BE-D918-4127-B279-BB7691EB1FC5}" type="slidenum">
              <a:rPr lang="sl-SI" altLang="sl-SI" smtClean="0"/>
              <a:pPr eaLnBrk="1" hangingPunct="1">
                <a:spcBef>
                  <a:spcPct val="0"/>
                </a:spcBef>
              </a:pPr>
              <a:t>65</a:t>
            </a:fld>
            <a:endParaRPr lang="sl-SI" altLang="sl-SI"/>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29CD159-4EC4-44EB-99D3-2999135DD8C7}" type="slidenum">
              <a:rPr lang="sl-SI" altLang="sl-SI" smtClean="0"/>
              <a:pPr eaLnBrk="1" hangingPunct="1">
                <a:spcBef>
                  <a:spcPct val="0"/>
                </a:spcBef>
              </a:pPr>
              <a:t>66</a:t>
            </a:fld>
            <a:endParaRPr lang="sl-SI" altLang="sl-SI"/>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558506F-87DC-4DC8-9BB4-8B8CC1A8B369}" type="slidenum">
              <a:rPr lang="sl-SI" altLang="sl-SI" smtClean="0"/>
              <a:pPr eaLnBrk="1" hangingPunct="1">
                <a:spcBef>
                  <a:spcPct val="0"/>
                </a:spcBef>
              </a:pPr>
              <a:t>67</a:t>
            </a:fld>
            <a:endParaRPr lang="sl-SI" altLang="sl-SI"/>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DA135D-71C7-42EC-B0C0-6E19A4C00597}" type="slidenum">
              <a:rPr lang="sl-SI" altLang="sl-SI" smtClean="0"/>
              <a:pPr eaLnBrk="1" hangingPunct="1">
                <a:spcBef>
                  <a:spcPct val="0"/>
                </a:spcBef>
              </a:pPr>
              <a:t>68</a:t>
            </a:fld>
            <a:endParaRPr lang="sl-SI" altLang="sl-SI"/>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D8602C-520B-4FC4-A722-F4C3548257C2}" type="slidenum">
              <a:rPr lang="sl-SI" altLang="sl-SI" smtClean="0"/>
              <a:pPr eaLnBrk="1" hangingPunct="1">
                <a:spcBef>
                  <a:spcPct val="0"/>
                </a:spcBef>
              </a:pPr>
              <a:t>69</a:t>
            </a:fld>
            <a:endParaRPr lang="sl-SI" altLang="sl-SI"/>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5B511F5-4E28-4FAC-B9D7-67AAF5697DF9}" type="slidenum">
              <a:rPr lang="sl-SI" altLang="sl-SI" smtClean="0"/>
              <a:pPr eaLnBrk="1" hangingPunct="1">
                <a:spcBef>
                  <a:spcPct val="0"/>
                </a:spcBef>
              </a:pPr>
              <a:t>70</a:t>
            </a:fld>
            <a:endParaRPr lang="sl-SI" altLang="sl-SI"/>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5579A38-4CCC-44E4-BAC2-9D564E5DA35B}" type="slidenum">
              <a:rPr lang="sl-SI" altLang="sl-SI" smtClean="0"/>
              <a:pPr eaLnBrk="1" hangingPunct="1">
                <a:spcBef>
                  <a:spcPct val="0"/>
                </a:spcBef>
              </a:pPr>
              <a:t>71</a:t>
            </a:fld>
            <a:endParaRPr lang="sl-SI" altLang="sl-SI"/>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1B51487-9EDA-4EC4-A0EE-8F14FCB979C4}" type="slidenum">
              <a:rPr lang="sl-SI" sz="1200"/>
              <a:pPr algn="r"/>
              <a:t>72</a:t>
            </a:fld>
            <a:endParaRPr lang="sl-SI" sz="1200"/>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CB58BC-0878-497F-A643-AD937EFCDC8F}" type="slidenum">
              <a:rPr lang="sl-SI" altLang="sl-SI" smtClean="0"/>
              <a:pPr eaLnBrk="1" hangingPunct="1">
                <a:spcBef>
                  <a:spcPct val="0"/>
                </a:spcBef>
              </a:pPr>
              <a:t>6</a:t>
            </a:fld>
            <a:endParaRPr lang="sl-SI" altLang="sl-SI"/>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dirty="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FC38E-1EFC-5FB6-16BD-2A2A5F3A2BA8}"/>
            </a:ext>
          </a:extLst>
        </p:cNvPr>
        <p:cNvGrpSpPr/>
        <p:nvPr/>
      </p:nvGrpSpPr>
      <p:grpSpPr>
        <a:xfrm>
          <a:off x="0" y="0"/>
          <a:ext cx="0" cy="0"/>
          <a:chOff x="0" y="0"/>
          <a:chExt cx="0" cy="0"/>
        </a:xfrm>
      </p:grpSpPr>
      <p:sp>
        <p:nvSpPr>
          <p:cNvPr id="425986" name="Rectangle 7">
            <a:extLst>
              <a:ext uri="{FF2B5EF4-FFF2-40B4-BE49-F238E27FC236}">
                <a16:creationId xmlns:a16="http://schemas.microsoft.com/office/drawing/2014/main" id="{B147D70C-934E-0A14-F60C-7F9EF6835D63}"/>
              </a:ext>
            </a:extLst>
          </p:cNvPr>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1B51487-9EDA-4EC4-A0EE-8F14FCB979C4}" type="slidenum">
              <a:rPr lang="sl-SI" sz="1200"/>
              <a:pPr algn="r"/>
              <a:t>73</a:t>
            </a:fld>
            <a:endParaRPr lang="sl-SI" sz="1200"/>
          </a:p>
        </p:txBody>
      </p:sp>
      <p:sp>
        <p:nvSpPr>
          <p:cNvPr id="425987" name="Rectangle 2">
            <a:extLst>
              <a:ext uri="{FF2B5EF4-FFF2-40B4-BE49-F238E27FC236}">
                <a16:creationId xmlns:a16="http://schemas.microsoft.com/office/drawing/2014/main" id="{1D532DF8-B040-363D-FE96-46D303060D51}"/>
              </a:ext>
            </a:extLst>
          </p:cNvPr>
          <p:cNvSpPr>
            <a:spLocks noGrp="1" noRot="1" noChangeAspect="1" noChangeArrowheads="1" noTextEdit="1"/>
          </p:cNvSpPr>
          <p:nvPr>
            <p:ph type="sldImg"/>
          </p:nvPr>
        </p:nvSpPr>
        <p:spPr>
          <a:ln/>
        </p:spPr>
      </p:sp>
      <p:sp>
        <p:nvSpPr>
          <p:cNvPr id="425988" name="Rectangle 3">
            <a:extLst>
              <a:ext uri="{FF2B5EF4-FFF2-40B4-BE49-F238E27FC236}">
                <a16:creationId xmlns:a16="http://schemas.microsoft.com/office/drawing/2014/main" id="{E8CD40DD-B7C3-6AC6-4F1C-D2A864A4288C}"/>
              </a:ext>
            </a:extLst>
          </p:cNvPr>
          <p:cNvSpPr>
            <a:spLocks noGrp="1" noChangeArrowheads="1"/>
          </p:cNvSpPr>
          <p:nvPr>
            <p:ph type="body" idx="1"/>
          </p:nvPr>
        </p:nvSpPr>
        <p:spPr>
          <a:noFill/>
          <a:ln/>
        </p:spPr>
        <p:txBody>
          <a:bodyPr/>
          <a:lstStyle/>
          <a:p>
            <a:pPr eaLnBrk="1" hangingPunct="1"/>
            <a:endParaRPr lang="sl-SI"/>
          </a:p>
        </p:txBody>
      </p:sp>
    </p:spTree>
    <p:extLst>
      <p:ext uri="{BB962C8B-B14F-4D97-AF65-F5344CB8AC3E}">
        <p14:creationId xmlns:p14="http://schemas.microsoft.com/office/powerpoint/2010/main" val="14904804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Predstavite študentom primere etiket s piktogrami. Razložite, da mora biti vsaka embalaža jasno označena po uredbi CLP.</a:t>
            </a:r>
          </a:p>
        </p:txBody>
      </p:sp>
      <p:sp>
        <p:nvSpPr>
          <p:cNvPr id="4" name="Slide Number Placeholder 3"/>
          <p:cNvSpPr>
            <a:spLocks noGrp="1"/>
          </p:cNvSpPr>
          <p:nvPr>
            <p:ph type="sldNum" sz="quarter" idx="5"/>
          </p:nvPr>
        </p:nvSpPr>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Poudarite, da so zdravstvena tveganja dolgoročna in se lahko pokažejo šele po letih izpostavljenosti. Dodajte primer, kot je delo s topili ali čistilnimi sredstvi.</a:t>
            </a:r>
          </a:p>
        </p:txBody>
      </p:sp>
      <p:sp>
        <p:nvSpPr>
          <p:cNvPr id="4" name="Slide Number Placeholder 3"/>
          <p:cNvSpPr>
            <a:spLocks noGrp="1"/>
          </p:cNvSpPr>
          <p:nvPr>
            <p:ph type="sldNum" sz="quarter" idx="5"/>
          </p:nvPr>
        </p:nvSpPr>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1B51487-9EDA-4EC4-A0EE-8F14FCB979C4}" type="slidenum">
              <a:rPr lang="sl-SI" sz="1200"/>
              <a:pPr algn="r"/>
              <a:t>76</a:t>
            </a:fld>
            <a:endParaRPr lang="sl-SI" sz="1200"/>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1B51487-9EDA-4EC4-A0EE-8F14FCB979C4}" type="slidenum">
              <a:rPr lang="sl-SI" sz="1200"/>
              <a:pPr algn="r"/>
              <a:t>77</a:t>
            </a:fld>
            <a:endParaRPr lang="sl-SI" sz="1200"/>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Pojasnite, da tehnični ukrepi zmanjšajo potrebo po osebni zaščiti, ker preprečujejo, da bi kemikalije sploh prišle v stik z delavcem.</a:t>
            </a:r>
          </a:p>
        </p:txBody>
      </p:sp>
      <p:sp>
        <p:nvSpPr>
          <p:cNvPr id="4" name="Slide Number Placeholder 3"/>
          <p:cNvSpPr>
            <a:spLocks noGrp="1"/>
          </p:cNvSpPr>
          <p:nvPr>
            <p:ph type="sldNum" sz="quarter" idx="5"/>
          </p:nvPr>
        </p:nvSpPr>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1B51487-9EDA-4EC4-A0EE-8F14FCB979C4}" type="slidenum">
              <a:rPr lang="sl-SI" sz="1200"/>
              <a:pPr algn="r"/>
              <a:t>79</a:t>
            </a:fld>
            <a:endParaRPr lang="sl-SI" sz="1200"/>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E053C6-C476-47F9-A65A-518949416409}" type="slidenum">
              <a:rPr lang="sl-SI" altLang="sl-SI" smtClean="0"/>
              <a:pPr eaLnBrk="1" hangingPunct="1">
                <a:spcBef>
                  <a:spcPct val="0"/>
                </a:spcBef>
              </a:pPr>
              <a:t>81</a:t>
            </a:fld>
            <a:endParaRPr lang="sl-SI" altLang="sl-SI"/>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784D96-AE5C-44D5-A853-F4583F8E036A}" type="slidenum">
              <a:rPr lang="sl-SI" altLang="sl-SI" smtClean="0"/>
              <a:pPr eaLnBrk="1" hangingPunct="1">
                <a:spcBef>
                  <a:spcPct val="0"/>
                </a:spcBef>
              </a:pPr>
              <a:t>82</a:t>
            </a:fld>
            <a:endParaRPr lang="sl-SI" altLang="sl-SI"/>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234280-5A1F-4BB6-8EC7-9017C30AB83F}" type="slidenum">
              <a:rPr lang="sl-SI" altLang="sl-SI" smtClean="0"/>
              <a:pPr eaLnBrk="1" hangingPunct="1">
                <a:spcBef>
                  <a:spcPct val="0"/>
                </a:spcBef>
              </a:pPr>
              <a:t>83</a:t>
            </a:fld>
            <a:endParaRPr lang="sl-SI" altLang="sl-SI"/>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Pojasnite, da je ocena tveganja osnova za vse nadaljnje ukrepe. Izpostavite, da meritve izvajajo pooblaščene organizacije, in jih primerjajo z zakonskimi normativi.</a:t>
            </a:r>
          </a:p>
        </p:txBody>
      </p:sp>
      <p:sp>
        <p:nvSpPr>
          <p:cNvPr id="4" name="Slide Number Placeholder 3"/>
          <p:cNvSpPr>
            <a:spLocks noGrp="1"/>
          </p:cNvSpPr>
          <p:nvPr>
            <p:ph type="sldNum" sz="quarter" idx="5"/>
          </p:nvPr>
        </p:nvSpPr>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1E4F38-A665-403A-9E90-3161C75B6F1F}" type="slidenum">
              <a:rPr lang="sl-SI" altLang="sl-SI" smtClean="0"/>
              <a:pPr eaLnBrk="1" hangingPunct="1">
                <a:spcBef>
                  <a:spcPct val="0"/>
                </a:spcBef>
              </a:pPr>
              <a:t>84</a:t>
            </a:fld>
            <a:endParaRPr lang="sl-SI" altLang="sl-SI"/>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66BD29-5C03-4011-8203-EF2E8E7BC1FE}" type="slidenum">
              <a:rPr lang="sl-SI" altLang="sl-SI" smtClean="0"/>
              <a:pPr eaLnBrk="1" hangingPunct="1">
                <a:spcBef>
                  <a:spcPct val="0"/>
                </a:spcBef>
              </a:pPr>
              <a:t>85</a:t>
            </a:fld>
            <a:endParaRPr lang="sl-SI" alt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66BD29-5C03-4011-8203-EF2E8E7BC1FE}" type="slidenum">
              <a:rPr lang="sl-SI" altLang="sl-SI" smtClean="0"/>
              <a:pPr eaLnBrk="1" hangingPunct="1">
                <a:spcBef>
                  <a:spcPct val="0"/>
                </a:spcBef>
              </a:pPr>
              <a:t>86</a:t>
            </a:fld>
            <a:endParaRPr lang="sl-SI" alt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66BD29-5C03-4011-8203-EF2E8E7BC1FE}" type="slidenum">
              <a:rPr lang="sl-SI" altLang="sl-SI" smtClean="0"/>
              <a:pPr eaLnBrk="1" hangingPunct="1">
                <a:spcBef>
                  <a:spcPct val="0"/>
                </a:spcBef>
              </a:pPr>
              <a:t>87</a:t>
            </a:fld>
            <a:endParaRPr lang="sl-SI" alt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Zaključite s poudarkom, da je varno delo s kemikalijami temelj kulture varnosti. Spodbudite študente, naj razmišljajo o varnosti tudi izven delovnega mesta.</a:t>
            </a:r>
          </a:p>
        </p:txBody>
      </p:sp>
      <p:sp>
        <p:nvSpPr>
          <p:cNvPr id="4" name="Slide Number Placeholder 3"/>
          <p:cNvSpPr>
            <a:spLocks noGrp="1"/>
          </p:cNvSpPr>
          <p:nvPr>
            <p:ph type="sldNum" sz="quarter" idx="5"/>
          </p:nvPr>
        </p:nvSpPr>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B47F1DD8-E4C1-065B-C6CB-60DF0EEA0666}"/>
              </a:ext>
            </a:extLst>
          </p:cNvPr>
          <p:cNvSpPr txBox="1">
            <a:spLocks noGrp="1" noChangeArrowheads="1"/>
          </p:cNvSpPr>
          <p:nvPr/>
        </p:nvSpPr>
        <p:spPr bwMode="auto">
          <a:xfrm>
            <a:off x="3883025" y="9261475"/>
            <a:ext cx="29702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44BE991-D80F-4CF9-99DB-EFF275A8EB82}" type="slidenum">
              <a:rPr lang="sl-SI" altLang="sl-SI"/>
              <a:pPr algn="r" eaLnBrk="1" hangingPunct="1">
                <a:spcBef>
                  <a:spcPct val="0"/>
                </a:spcBef>
              </a:pPr>
              <a:t>92</a:t>
            </a:fld>
            <a:endParaRPr lang="sl-SI" altLang="sl-SI"/>
          </a:p>
        </p:txBody>
      </p:sp>
      <p:sp>
        <p:nvSpPr>
          <p:cNvPr id="184323" name="Rectangle 2">
            <a:extLst>
              <a:ext uri="{FF2B5EF4-FFF2-40B4-BE49-F238E27FC236}">
                <a16:creationId xmlns:a16="http://schemas.microsoft.com/office/drawing/2014/main" id="{E697D157-7E6D-E6DB-3135-67A96025820D}"/>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41A75233-8C7B-93CD-6C5B-426B4E16D5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D0E5D2D5-F6C1-04AC-B82C-8EB07AA8C196}"/>
              </a:ext>
            </a:extLst>
          </p:cNvPr>
          <p:cNvSpPr txBox="1">
            <a:spLocks noGrp="1" noChangeArrowheads="1"/>
          </p:cNvSpPr>
          <p:nvPr/>
        </p:nvSpPr>
        <p:spPr bwMode="auto">
          <a:xfrm>
            <a:off x="3883025" y="9261475"/>
            <a:ext cx="29702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AE33374-A894-4BD4-A400-A5F9895E935D}" type="slidenum">
              <a:rPr lang="sl-SI" altLang="sl-SI"/>
              <a:pPr algn="r" eaLnBrk="1" hangingPunct="1">
                <a:spcBef>
                  <a:spcPct val="0"/>
                </a:spcBef>
              </a:pPr>
              <a:t>93</a:t>
            </a:fld>
            <a:endParaRPr lang="sl-SI" altLang="sl-SI"/>
          </a:p>
        </p:txBody>
      </p:sp>
      <p:sp>
        <p:nvSpPr>
          <p:cNvPr id="186371" name="Rectangle 2">
            <a:extLst>
              <a:ext uri="{FF2B5EF4-FFF2-40B4-BE49-F238E27FC236}">
                <a16:creationId xmlns:a16="http://schemas.microsoft.com/office/drawing/2014/main" id="{1EF4AA2A-50EC-CFF6-BD45-9AF4383B1709}"/>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DD02CA59-F978-9511-44C6-2F133CA44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2958AD02-EDA7-D8D3-344D-09F30A134BE1}"/>
              </a:ext>
            </a:extLst>
          </p:cNvPr>
          <p:cNvSpPr txBox="1">
            <a:spLocks noGrp="1" noChangeArrowheads="1"/>
          </p:cNvSpPr>
          <p:nvPr/>
        </p:nvSpPr>
        <p:spPr bwMode="auto">
          <a:xfrm>
            <a:off x="3883025" y="9261475"/>
            <a:ext cx="29702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8463FCD-C502-4BDF-8AA5-A8D3F526C53C}" type="slidenum">
              <a:rPr lang="sl-SI" altLang="sl-SI"/>
              <a:pPr algn="r" eaLnBrk="1" hangingPunct="1">
                <a:spcBef>
                  <a:spcPct val="0"/>
                </a:spcBef>
              </a:pPr>
              <a:t>94</a:t>
            </a:fld>
            <a:endParaRPr lang="sl-SI" altLang="sl-SI"/>
          </a:p>
        </p:txBody>
      </p:sp>
      <p:sp>
        <p:nvSpPr>
          <p:cNvPr id="188419" name="Rectangle 2">
            <a:extLst>
              <a:ext uri="{FF2B5EF4-FFF2-40B4-BE49-F238E27FC236}">
                <a16:creationId xmlns:a16="http://schemas.microsoft.com/office/drawing/2014/main" id="{40CCB118-E63E-6814-8B22-97730FD35531}"/>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36373CCB-66EA-61C2-8B66-1EEAC6211A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Omenite, da uredbi REACH in CLP veljata za celotno EU. Delodajalci morajo voditi evidenco kemikalij in imeti dostopne varnostne liste.</a:t>
            </a:r>
          </a:p>
        </p:txBody>
      </p:sp>
      <p:sp>
        <p:nvSpPr>
          <p:cNvPr id="4" name="Slide Number Placeholder 3"/>
          <p:cNvSpPr>
            <a:spLocks noGrp="1"/>
          </p:cNvSpPr>
          <p:nvPr>
            <p:ph type="sldNum" sz="quarter" idx="5"/>
          </p:nvPr>
        </p:nvSpPr>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66BD29-5C03-4011-8203-EF2E8E7BC1FE}" type="slidenum">
              <a:rPr lang="sl-SI" altLang="sl-SI" smtClean="0"/>
              <a:pPr eaLnBrk="1" hangingPunct="1">
                <a:spcBef>
                  <a:spcPct val="0"/>
                </a:spcBef>
              </a:pPr>
              <a:t>98</a:t>
            </a:fld>
            <a:endParaRPr lang="sl-SI" alt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46BE86-195F-4B7B-A64A-40E42655739E}" type="slidenum">
              <a:rPr lang="sl-SI" altLang="sl-SI" smtClean="0"/>
              <a:pPr eaLnBrk="1" hangingPunct="1">
                <a:spcBef>
                  <a:spcPct val="0"/>
                </a:spcBef>
              </a:pPr>
              <a:t>10</a:t>
            </a:fld>
            <a:endParaRPr lang="sl-SI" altLang="sl-SI"/>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3E6C6C-6BC8-4A07-8594-E3D679923964}" type="slidenum">
              <a:rPr lang="sl-SI" altLang="sl-SI" smtClean="0"/>
              <a:pPr eaLnBrk="1" hangingPunct="1">
                <a:spcBef>
                  <a:spcPct val="0"/>
                </a:spcBef>
              </a:pPr>
              <a:t>11</a:t>
            </a:fld>
            <a:endParaRPr lang="sl-SI" altLang="sl-SI"/>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4EB24F-A89A-4189-A00F-CF10F8E5630E}" type="datetimeFigureOut">
              <a:rPr lang="sl-SI" smtClean="0"/>
              <a:pPr/>
              <a:t>27. 12. 2025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2F7CBEF-4DB7-4710-8E51-D256E2A6F943}"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EB24F-A89A-4189-A00F-CF10F8E5630E}" type="datetimeFigureOut">
              <a:rPr lang="sl-SI" smtClean="0"/>
              <a:pPr/>
              <a:t>27. 12. 2025</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7CBEF-4DB7-4710-8E51-D256E2A6F943}"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emf"/><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18" Type="http://schemas.openxmlformats.org/officeDocument/2006/relationships/image" Target="../media/image15.png"/><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37.xml"/><Relationship Id="rId16" Type="http://schemas.openxmlformats.org/officeDocument/2006/relationships/diagramColors" Target="../diagrams/colors20.xml"/><Relationship Id="rId1" Type="http://schemas.openxmlformats.org/officeDocument/2006/relationships/slideLayout" Target="../slideLayouts/slideLayout4.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19" Type="http://schemas.openxmlformats.org/officeDocument/2006/relationships/image" Target="../media/image16.png"/><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apofilm.net/sl/napos-films/multimedia-film-episodes-listing-view?filmid=napo-006-stop-that-nois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napofilm.net/sl/napos-films/multimedia-film-episodes-listing-view?filmid=napo-001-best-signs-story"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gif"/></Relationships>
</file>

<file path=ppt/slides/_rels/slide6.xml.rels><?xml version="1.0" encoding="UTF-8" standalone="yes"?>
<Relationships xmlns="http://schemas.openxmlformats.org/package/2006/relationships"><Relationship Id="rId3" Type="http://schemas.openxmlformats.org/officeDocument/2006/relationships/hyperlink" Target="https://www.uradni-list.si/glasilo-uradni-list-rs/vsebina/2021-01-153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uradni-list.si/glasilo-uradni-list-rs/vsebina/2025-01-0947" TargetMode="External"/><Relationship Id="rId4" Type="http://schemas.openxmlformats.org/officeDocument/2006/relationships/hyperlink" Target="https://www.uradni-list.si/glasilo-uradni-list-rs/vsebina/2024-01-0824"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napofilm.net/sl/napos-films/multimedia-film-episodes-listing-view?filmid=napo-012-danger-chemical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0825" y="5084763"/>
            <a:ext cx="84978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r>
              <a:rPr lang="sl-SI" altLang="sl-SI" sz="2400" i="1">
                <a:solidFill>
                  <a:srgbClr val="0000FF"/>
                </a:solidFill>
                <a:latin typeface="Times New Roman" pitchFamily="18" charset="0"/>
                <a:cs typeface="Times New Roman" pitchFamily="18" charset="0"/>
              </a:rPr>
              <a:t>       </a:t>
            </a:r>
            <a:endParaRPr lang="sl-SI" altLang="sl-SI" sz="2400" b="1" i="1">
              <a:solidFill>
                <a:srgbClr val="CC0099"/>
              </a:solidFill>
              <a:latin typeface="Times New Roman" pitchFamily="18" charset="0"/>
              <a:cs typeface="Times New Roman" pitchFamily="18" charset="0"/>
            </a:endParaRPr>
          </a:p>
        </p:txBody>
      </p:sp>
      <p:sp>
        <p:nvSpPr>
          <p:cNvPr id="3" name="Pravokotnik 2"/>
          <p:cNvSpPr/>
          <p:nvPr/>
        </p:nvSpPr>
        <p:spPr>
          <a:xfrm>
            <a:off x="1763688" y="764704"/>
            <a:ext cx="6624736" cy="646331"/>
          </a:xfrm>
          <a:prstGeom prst="rect">
            <a:avLst/>
          </a:prstGeom>
        </p:spPr>
        <p:txBody>
          <a:bodyPr wrap="square">
            <a:spAutoFit/>
          </a:bodyPr>
          <a:lstStyle/>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p:txBody>
      </p:sp>
      <p:sp>
        <p:nvSpPr>
          <p:cNvPr id="2" name="Pravokotnik 1"/>
          <p:cNvSpPr/>
          <p:nvPr/>
        </p:nvSpPr>
        <p:spPr>
          <a:xfrm>
            <a:off x="467544" y="1657141"/>
            <a:ext cx="8424936" cy="34778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4400" b="1" dirty="0">
                <a:solidFill>
                  <a:srgbClr val="0000FF"/>
                </a:solidFill>
                <a:latin typeface="Comic Sans MS" panose="030F0702030302020204" pitchFamily="66" charset="0"/>
              </a:rPr>
              <a:t>UGOTAVLJANJE</a:t>
            </a:r>
          </a:p>
          <a:p>
            <a:pPr algn="ctr"/>
            <a:r>
              <a:rPr lang="sl-SI" sz="4400" b="1" dirty="0">
                <a:solidFill>
                  <a:srgbClr val="0000FF"/>
                </a:solidFill>
                <a:latin typeface="Comic Sans MS" panose="030F0702030302020204" pitchFamily="66" charset="0"/>
              </a:rPr>
              <a:t> </a:t>
            </a:r>
          </a:p>
          <a:p>
            <a:pPr algn="ctr"/>
            <a:r>
              <a:rPr lang="sl-SI" sz="4400" b="1" dirty="0">
                <a:solidFill>
                  <a:srgbClr val="0000FF"/>
                </a:solidFill>
                <a:latin typeface="Comic Sans MS" panose="030F0702030302020204" pitchFamily="66" charset="0"/>
              </a:rPr>
              <a:t>EKOLOŠKIH ŠKODLJIVOSTI </a:t>
            </a:r>
          </a:p>
          <a:p>
            <a:pPr algn="ctr"/>
            <a:endParaRPr lang="sl-SI" sz="4400" b="1" dirty="0">
              <a:solidFill>
                <a:srgbClr val="0000FF"/>
              </a:solidFill>
              <a:latin typeface="Comic Sans MS" panose="030F0702030302020204" pitchFamily="66" charset="0"/>
            </a:endParaRPr>
          </a:p>
          <a:p>
            <a:pPr algn="ctr"/>
            <a:r>
              <a:rPr lang="sl-SI" sz="4400" b="1" dirty="0">
                <a:solidFill>
                  <a:srgbClr val="0000FF"/>
                </a:solidFill>
                <a:latin typeface="Comic Sans MS" panose="030F0702030302020204" pitchFamily="66" charset="0"/>
              </a:rPr>
              <a:t>NA DELOVNEM MESTU</a:t>
            </a:r>
            <a:endParaRPr lang="sl-SI" sz="4400" dirty="0">
              <a:solidFill>
                <a:srgbClr val="0000FF"/>
              </a:solidFill>
            </a:endParaRPr>
          </a:p>
        </p:txBody>
      </p:sp>
    </p:spTree>
    <p:extLst>
      <p:ext uri="{BB962C8B-B14F-4D97-AF65-F5344CB8AC3E}">
        <p14:creationId xmlns:p14="http://schemas.microsoft.com/office/powerpoint/2010/main" val="2735771192"/>
      </p:ext>
    </p:extLst>
  </p:cSld>
  <p:clrMapOvr>
    <a:masterClrMapping/>
  </p:clrMapOvr>
  <p:transition>
    <p:wheel spokes="3"/>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85720" y="116632"/>
            <a:ext cx="8643998" cy="584775"/>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200" b="1" dirty="0">
                <a:latin typeface="Comic Sans MS" panose="030F0702030302020204" pitchFamily="66" charset="0"/>
              </a:rPr>
              <a:t>Mikroklima in toplotno okolje</a:t>
            </a:r>
          </a:p>
        </p:txBody>
      </p:sp>
      <p:sp>
        <p:nvSpPr>
          <p:cNvPr id="3" name="Pravokotnik 2"/>
          <p:cNvSpPr/>
          <p:nvPr/>
        </p:nvSpPr>
        <p:spPr>
          <a:xfrm>
            <a:off x="179227" y="1213173"/>
            <a:ext cx="8856984" cy="495520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endParaRPr lang="sl-SI" sz="3600" b="1" dirty="0">
              <a:solidFill>
                <a:srgbClr val="FFFF00"/>
              </a:solidFill>
              <a:latin typeface="Comic Sans MS" panose="030F0702030302020204" pitchFamily="66" charset="0"/>
            </a:endParaRPr>
          </a:p>
          <a:p>
            <a:pPr algn="ctr">
              <a:defRPr/>
            </a:pPr>
            <a:r>
              <a:rPr lang="sl-SI" sz="3600" b="1" dirty="0">
                <a:solidFill>
                  <a:srgbClr val="FFFF00"/>
                </a:solidFill>
                <a:latin typeface="Comic Sans MS" panose="030F0702030302020204" pitchFamily="66" charset="0"/>
              </a:rPr>
              <a:t>Na podlagi 19. člena ZVZD mora delodajalec zagotavljati varnost in zdravje pri delu zlasti tako, da zagotavlja periodične preiskave delovnega okolja.</a:t>
            </a:r>
            <a:endParaRPr lang="sl-SI" sz="2800" b="1" dirty="0">
              <a:solidFill>
                <a:srgbClr val="FFFF00"/>
              </a:solidFill>
              <a:latin typeface="Comic Sans MS" panose="030F0702030302020204" pitchFamily="66" charset="0"/>
            </a:endParaRPr>
          </a:p>
          <a:p>
            <a:pPr>
              <a:defRPr/>
            </a:pPr>
            <a:endParaRPr lang="sl-SI" sz="2800" b="1" dirty="0">
              <a:latin typeface="Comic Sans MS" panose="030F0702030302020204" pitchFamily="66" charset="0"/>
            </a:endParaRPr>
          </a:p>
          <a:p>
            <a:pPr algn="ctr">
              <a:defRPr/>
            </a:pPr>
            <a:r>
              <a:rPr lang="sl-SI" sz="3600" b="1" dirty="0">
                <a:latin typeface="Comic Sans MS" panose="030F0702030302020204" pitchFamily="66" charset="0"/>
              </a:rPr>
              <a:t>Roki za izvajanje preiskav delovnega okolja ne smejo biti daljši od treh let.</a:t>
            </a:r>
          </a:p>
        </p:txBody>
      </p:sp>
    </p:spTree>
    <p:extLst>
      <p:ext uri="{BB962C8B-B14F-4D97-AF65-F5344CB8AC3E}">
        <p14:creationId xmlns:p14="http://schemas.microsoft.com/office/powerpoint/2010/main" val="2049984736"/>
      </p:ext>
    </p:extLst>
  </p:cSld>
  <p:clrMapOvr>
    <a:masterClrMapping/>
  </p:clrMapOvr>
  <p:transition>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395288" y="333375"/>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sl-SI" altLang="sl-SI" sz="1800">
              <a:latin typeface="Arial" charset="0"/>
            </a:endParaRPr>
          </a:p>
        </p:txBody>
      </p:sp>
      <p:graphicFrame>
        <p:nvGraphicFramePr>
          <p:cNvPr id="7" name="Diagram 6"/>
          <p:cNvGraphicFramePr/>
          <p:nvPr/>
        </p:nvGraphicFramePr>
        <p:xfrm>
          <a:off x="1513880" y="3212976"/>
          <a:ext cx="6192688" cy="34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6" name="Rectangle 9"/>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sl-SI" altLang="sl-SI" sz="1800">
              <a:latin typeface="Arial" charset="0"/>
            </a:endParaRPr>
          </a:p>
        </p:txBody>
      </p:sp>
      <p:sp>
        <p:nvSpPr>
          <p:cNvPr id="4" name="Pravokotnik 3"/>
          <p:cNvSpPr/>
          <p:nvPr/>
        </p:nvSpPr>
        <p:spPr>
          <a:xfrm>
            <a:off x="361752" y="973470"/>
            <a:ext cx="8496944" cy="2062103"/>
          </a:xfrm>
          <a:prstGeom prst="rect">
            <a:avLst/>
          </a:prstGeom>
          <a:solidFill>
            <a:srgbClr val="3399FF"/>
          </a:solid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sl-SI" sz="3200" b="1" dirty="0">
                <a:latin typeface="Comic Sans MS" panose="030F0702030302020204" pitchFamily="66" charset="0"/>
              </a:rPr>
              <a:t>Osnovni namen: ugotoviti prilagodljivost toplotnih razmer opravilom zaposlenih ali ogroženost zaradi ekstremnih toplotnih razmer.</a:t>
            </a:r>
          </a:p>
        </p:txBody>
      </p:sp>
      <p:sp>
        <p:nvSpPr>
          <p:cNvPr id="6" name="Pravokotnik 5"/>
          <p:cNvSpPr/>
          <p:nvPr/>
        </p:nvSpPr>
        <p:spPr>
          <a:xfrm>
            <a:off x="361752" y="116632"/>
            <a:ext cx="8496943" cy="769441"/>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4400" b="1" dirty="0">
                <a:solidFill>
                  <a:schemeClr val="tx1"/>
                </a:solidFill>
                <a:latin typeface="Comic Sans MS" panose="030F0702030302020204" pitchFamily="66" charset="0"/>
              </a:rPr>
              <a:t>Toplotno okolje</a:t>
            </a:r>
          </a:p>
        </p:txBody>
      </p:sp>
    </p:spTree>
    <p:extLst>
      <p:ext uri="{BB962C8B-B14F-4D97-AF65-F5344CB8AC3E}">
        <p14:creationId xmlns:p14="http://schemas.microsoft.com/office/powerpoint/2010/main" val="1521441988"/>
      </p:ext>
    </p:extLst>
  </p:cSld>
  <p:clrMapOvr>
    <a:masterClrMapping/>
  </p:clrMapOvr>
  <p:transition>
    <p:wheel spokes="3"/>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b="1" dirty="0" err="1">
                <a:solidFill>
                  <a:srgbClr val="CC00FF"/>
                </a:solidFill>
                <a:latin typeface="Comic Sans MS" panose="030F0702030302020204" pitchFamily="66" charset="0"/>
              </a:rPr>
              <a:t>Temperatura</a:t>
            </a:r>
            <a:r>
              <a:rPr b="1" dirty="0">
                <a:solidFill>
                  <a:srgbClr val="CC00FF"/>
                </a:solidFill>
                <a:latin typeface="Comic Sans MS" panose="030F0702030302020204" pitchFamily="66" charset="0"/>
              </a:rPr>
              <a:t> in </a:t>
            </a:r>
            <a:r>
              <a:rPr b="1" dirty="0" err="1">
                <a:solidFill>
                  <a:srgbClr val="CC00FF"/>
                </a:solidFill>
                <a:latin typeface="Comic Sans MS" panose="030F0702030302020204" pitchFamily="66" charset="0"/>
              </a:rPr>
              <a:t>mikroklima</a:t>
            </a:r>
            <a:r>
              <a:rPr b="1" dirty="0">
                <a:solidFill>
                  <a:srgbClr val="CC00FF"/>
                </a:solidFill>
                <a:latin typeface="Comic Sans MS" panose="030F0702030302020204" pitchFamily="66" charset="0"/>
              </a:rPr>
              <a:t> – </a:t>
            </a:r>
            <a:r>
              <a:rPr b="1" dirty="0" err="1">
                <a:solidFill>
                  <a:srgbClr val="CC00FF"/>
                </a:solidFill>
                <a:latin typeface="Comic Sans MS" panose="030F0702030302020204" pitchFamily="66" charset="0"/>
              </a:rPr>
              <a:t>ključna</a:t>
            </a:r>
            <a:r>
              <a:rPr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dejstva</a:t>
            </a:r>
            <a:endParaRPr b="1" dirty="0">
              <a:solidFill>
                <a:srgbClr val="CC00FF"/>
              </a:solidFill>
              <a:latin typeface="Comic Sans MS" panose="030F0702030302020204" pitchFamily="66" charset="0"/>
            </a:endParaRPr>
          </a:p>
        </p:txBody>
      </p:sp>
      <p:sp>
        <p:nvSpPr>
          <p:cNvPr id="3" name="Content Placeholder 2"/>
          <p:cNvSpPr>
            <a:spLocks noGrp="1"/>
          </p:cNvSpPr>
          <p:nvPr>
            <p:ph idx="1"/>
          </p:nvPr>
        </p:nvSpPr>
        <p:spPr>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just"/>
            <a:r>
              <a:rPr b="1" dirty="0" err="1">
                <a:latin typeface="Comic Sans MS" panose="030F0702030302020204" pitchFamily="66" charset="0"/>
              </a:rPr>
              <a:t>Mikroklima</a:t>
            </a:r>
            <a:r>
              <a:rPr b="1" dirty="0">
                <a:latin typeface="Comic Sans MS" panose="030F0702030302020204" pitchFamily="66" charset="0"/>
              </a:rPr>
              <a:t> </a:t>
            </a:r>
            <a:r>
              <a:rPr b="1" dirty="0" err="1">
                <a:latin typeface="Comic Sans MS" panose="030F0702030302020204" pitchFamily="66" charset="0"/>
              </a:rPr>
              <a:t>močno</a:t>
            </a:r>
            <a:r>
              <a:rPr b="1" dirty="0">
                <a:latin typeface="Comic Sans MS" panose="030F0702030302020204" pitchFamily="66" charset="0"/>
              </a:rPr>
              <a:t> </a:t>
            </a:r>
            <a:r>
              <a:rPr b="1" dirty="0" err="1">
                <a:latin typeface="Comic Sans MS" panose="030F0702030302020204" pitchFamily="66" charset="0"/>
              </a:rPr>
              <a:t>vpliva</a:t>
            </a:r>
            <a:r>
              <a:rPr b="1" dirty="0">
                <a:latin typeface="Comic Sans MS" panose="030F0702030302020204" pitchFamily="66" charset="0"/>
              </a:rPr>
              <a:t> </a:t>
            </a:r>
            <a:r>
              <a:rPr b="1" dirty="0" err="1">
                <a:latin typeface="Comic Sans MS" panose="030F0702030302020204" pitchFamily="66" charset="0"/>
              </a:rPr>
              <a:t>na</a:t>
            </a:r>
            <a:r>
              <a:rPr b="1" dirty="0">
                <a:latin typeface="Comic Sans MS" panose="030F0702030302020204" pitchFamily="66" charset="0"/>
              </a:rPr>
              <a:t> </a:t>
            </a:r>
            <a:r>
              <a:rPr b="1" dirty="0" err="1">
                <a:latin typeface="Comic Sans MS" panose="030F0702030302020204" pitchFamily="66" charset="0"/>
              </a:rPr>
              <a:t>zdravje</a:t>
            </a:r>
            <a:r>
              <a:rPr b="1" dirty="0">
                <a:latin typeface="Comic Sans MS" panose="030F0702030302020204" pitchFamily="66" charset="0"/>
              </a:rPr>
              <a:t> in </a:t>
            </a:r>
            <a:r>
              <a:rPr b="1" dirty="0" err="1">
                <a:latin typeface="Comic Sans MS" panose="030F0702030302020204" pitchFamily="66" charset="0"/>
              </a:rPr>
              <a:t>počutje</a:t>
            </a:r>
            <a:r>
              <a:rPr lang="sl-SI" b="1" dirty="0">
                <a:latin typeface="Comic Sans MS" panose="030F0702030302020204" pitchFamily="66" charset="0"/>
              </a:rPr>
              <a:t>.</a:t>
            </a:r>
          </a:p>
          <a:p>
            <a:pPr marL="0" indent="0" algn="just">
              <a:buNone/>
            </a:pPr>
            <a:endParaRPr sz="1400" b="1" dirty="0">
              <a:latin typeface="Comic Sans MS" panose="030F0702030302020204" pitchFamily="66" charset="0"/>
            </a:endParaRPr>
          </a:p>
          <a:p>
            <a:pPr algn="just"/>
            <a:r>
              <a:rPr b="1" dirty="0" err="1">
                <a:solidFill>
                  <a:srgbClr val="0000FF"/>
                </a:solidFill>
                <a:latin typeface="Comic Sans MS" panose="030F0702030302020204" pitchFamily="66" charset="0"/>
              </a:rPr>
              <a:t>Neustrezna</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mikroklima</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zmanjša</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produktivnost</a:t>
            </a:r>
            <a:r>
              <a:rPr lang="sl-SI" b="1" dirty="0">
                <a:solidFill>
                  <a:srgbClr val="0000FF"/>
                </a:solidFill>
                <a:latin typeface="Comic Sans MS" panose="030F0702030302020204" pitchFamily="66" charset="0"/>
              </a:rPr>
              <a:t>.</a:t>
            </a:r>
          </a:p>
          <a:p>
            <a:pPr marL="0" indent="0" algn="just">
              <a:buNone/>
            </a:pPr>
            <a:endParaRPr sz="1400" b="1" dirty="0">
              <a:latin typeface="Comic Sans MS" panose="030F0702030302020204" pitchFamily="66" charset="0"/>
            </a:endParaRPr>
          </a:p>
          <a:p>
            <a:pPr algn="just"/>
            <a:r>
              <a:rPr b="1" dirty="0" err="1">
                <a:solidFill>
                  <a:srgbClr val="008000"/>
                </a:solidFill>
                <a:latin typeface="Comic Sans MS" panose="030F0702030302020204" pitchFamily="66" charset="0"/>
              </a:rPr>
              <a:t>Standardi</a:t>
            </a:r>
            <a:r>
              <a:rPr b="1" dirty="0">
                <a:solidFill>
                  <a:srgbClr val="008000"/>
                </a:solidFill>
                <a:latin typeface="Comic Sans MS" panose="030F0702030302020204" pitchFamily="66" charset="0"/>
              </a:rPr>
              <a:t>: 20–24 °C (</a:t>
            </a:r>
            <a:r>
              <a:rPr b="1" dirty="0" err="1">
                <a:solidFill>
                  <a:srgbClr val="008000"/>
                </a:solidFill>
                <a:latin typeface="Comic Sans MS" panose="030F0702030302020204" pitchFamily="66" charset="0"/>
              </a:rPr>
              <a:t>pisarne</a:t>
            </a:r>
            <a:r>
              <a:rPr b="1" dirty="0">
                <a:solidFill>
                  <a:srgbClr val="008000"/>
                </a:solidFill>
                <a:latin typeface="Comic Sans MS" panose="030F0702030302020204" pitchFamily="66" charset="0"/>
              </a:rPr>
              <a:t>), 18–22 °C (</a:t>
            </a:r>
            <a:r>
              <a:rPr b="1" dirty="0" err="1">
                <a:solidFill>
                  <a:srgbClr val="008000"/>
                </a:solidFill>
                <a:latin typeface="Comic Sans MS" panose="030F0702030302020204" pitchFamily="66" charset="0"/>
              </a:rPr>
              <a:t>industrija</a:t>
            </a:r>
            <a:r>
              <a:rPr b="1" dirty="0">
                <a:solidFill>
                  <a:srgbClr val="008000"/>
                </a:solidFill>
                <a:latin typeface="Comic Sans MS" panose="030F0702030302020204" pitchFamily="66" charset="0"/>
              </a:rPr>
              <a:t>)</a:t>
            </a:r>
          </a:p>
        </p:txBody>
      </p:sp>
    </p:spTree>
    <p:extLst>
      <p:ext uri="{BB962C8B-B14F-4D97-AF65-F5344CB8AC3E}">
        <p14:creationId xmlns:p14="http://schemas.microsoft.com/office/powerpoint/2010/main" val="375935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sl-SI" sz="3600" b="1" dirty="0">
                <a:solidFill>
                  <a:srgbClr val="0000FF"/>
                </a:solidFill>
                <a:latin typeface="Comic Sans MS" panose="030F0702030302020204" pitchFamily="66" charset="0"/>
              </a:rPr>
              <a:t>Uporabljeni standardi in viri</a:t>
            </a:r>
            <a:endParaRPr sz="3600" b="1" dirty="0">
              <a:solidFill>
                <a:srgbClr val="0000FF"/>
              </a:solidFill>
              <a:latin typeface="Comic Sans MS" panose="030F0702030302020204" pitchFamily="66" charset="0"/>
            </a:endParaRPr>
          </a:p>
        </p:txBody>
      </p:sp>
      <p:sp>
        <p:nvSpPr>
          <p:cNvPr id="3" name="Content Placeholder 2"/>
          <p:cNvSpPr>
            <a:spLocks noGrp="1"/>
          </p:cNvSpPr>
          <p:nvPr>
            <p:ph idx="1"/>
          </p:nvPr>
        </p:nvSpPr>
        <p:spPr>
          <a:xfrm>
            <a:off x="323528" y="1124744"/>
            <a:ext cx="8640960" cy="45259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lvl="0" algn="just"/>
            <a:r>
              <a:rPr lang="sl-SI" b="1" dirty="0">
                <a:solidFill>
                  <a:srgbClr val="008000"/>
                </a:solidFill>
                <a:latin typeface="Comic Sans MS" panose="030F0702030302020204" pitchFamily="66" charset="0"/>
              </a:rPr>
              <a:t>SIST EN ISO 7730 – PMV in PPD (toplotno udobje)</a:t>
            </a:r>
          </a:p>
          <a:p>
            <a:pPr marL="0" lvl="0" indent="0" algn="just">
              <a:buNone/>
            </a:pPr>
            <a:endParaRPr lang="sl-SI" dirty="0">
              <a:solidFill>
                <a:srgbClr val="0000FF"/>
              </a:solidFill>
              <a:latin typeface="Comic Sans MS" panose="030F0702030302020204" pitchFamily="66" charset="0"/>
            </a:endParaRPr>
          </a:p>
          <a:p>
            <a:pPr lvl="0" algn="just"/>
            <a:r>
              <a:rPr lang="sl-SI" b="1" dirty="0">
                <a:solidFill>
                  <a:srgbClr val="CC00FF"/>
                </a:solidFill>
                <a:latin typeface="Comic Sans MS" panose="030F0702030302020204" pitchFamily="66" charset="0"/>
              </a:rPr>
              <a:t>SIST EN 27243 – WBGT (velike toplotne obremenitve)</a:t>
            </a:r>
          </a:p>
          <a:p>
            <a:pPr marL="0" lvl="0" indent="0" algn="just">
              <a:buNone/>
            </a:pPr>
            <a:endParaRPr lang="sl-SI" dirty="0">
              <a:solidFill>
                <a:srgbClr val="0000FF"/>
              </a:solidFill>
              <a:latin typeface="Comic Sans MS" panose="030F0702030302020204" pitchFamily="66" charset="0"/>
            </a:endParaRPr>
          </a:p>
          <a:p>
            <a:pPr lvl="0" algn="just"/>
            <a:r>
              <a:rPr lang="sl-SI" b="1" dirty="0">
                <a:solidFill>
                  <a:srgbClr val="0000FF"/>
                </a:solidFill>
                <a:latin typeface="Comic Sans MS" panose="030F0702030302020204" pitchFamily="66" charset="0"/>
              </a:rPr>
              <a:t>SIST EN ISO 11079, SIST ISO 9920 – delo na mrazu</a:t>
            </a:r>
          </a:p>
          <a:p>
            <a:pPr marL="0" lvl="0" indent="0" algn="just">
              <a:buNone/>
            </a:pPr>
            <a:endParaRPr lang="sl-SI" dirty="0">
              <a:solidFill>
                <a:srgbClr val="0000FF"/>
              </a:solidFill>
              <a:latin typeface="Comic Sans MS" panose="030F0702030302020204" pitchFamily="66" charset="0"/>
            </a:endParaRPr>
          </a:p>
          <a:p>
            <a:pPr lvl="0" algn="just"/>
            <a:r>
              <a:rPr lang="sl-SI" b="1" dirty="0">
                <a:solidFill>
                  <a:srgbClr val="008000"/>
                </a:solidFill>
                <a:latin typeface="Comic Sans MS" panose="030F0702030302020204" pitchFamily="66" charset="0"/>
              </a:rPr>
              <a:t>Zahteve Pravilnika o delovnih mestih (UL RS 43/11) za vroče prostore</a:t>
            </a:r>
          </a:p>
          <a:p>
            <a:pPr lvl="0" algn="just"/>
            <a:endParaRPr lang="sl-SI" dirty="0">
              <a:solidFill>
                <a:srgbClr val="0000FF"/>
              </a:solidFill>
              <a:latin typeface="Comic Sans MS" panose="030F0702030302020204" pitchFamily="66" charset="0"/>
            </a:endParaRPr>
          </a:p>
          <a:p>
            <a:pPr lvl="0" algn="just"/>
            <a:r>
              <a:rPr lang="sl-SI" b="1" dirty="0">
                <a:solidFill>
                  <a:srgbClr val="CC00FF"/>
                </a:solidFill>
                <a:latin typeface="Comic Sans MS" panose="030F0702030302020204" pitchFamily="66" charset="0"/>
              </a:rPr>
              <a:t>Oprema mora ustrezati standardu SIST EN 27726</a:t>
            </a:r>
          </a:p>
          <a:p>
            <a:pPr algn="just"/>
            <a:endParaRPr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167881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sz="3600" b="1" dirty="0" err="1">
                <a:solidFill>
                  <a:srgbClr val="CC00FF"/>
                </a:solidFill>
                <a:latin typeface="Comic Sans MS" panose="030F0702030302020204" pitchFamily="66" charset="0"/>
              </a:rPr>
              <a:t>Zakaj</a:t>
            </a:r>
            <a:r>
              <a:rPr sz="3600" b="1" dirty="0">
                <a:solidFill>
                  <a:srgbClr val="CC00FF"/>
                </a:solidFill>
                <a:latin typeface="Comic Sans MS" panose="030F0702030302020204" pitchFamily="66" charset="0"/>
              </a:rPr>
              <a:t> je </a:t>
            </a:r>
            <a:r>
              <a:rPr sz="3600" b="1" dirty="0" err="1">
                <a:solidFill>
                  <a:srgbClr val="CC00FF"/>
                </a:solidFill>
                <a:latin typeface="Comic Sans MS" panose="030F0702030302020204" pitchFamily="66" charset="0"/>
              </a:rPr>
              <a:t>mikroklima</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pomembna</a:t>
            </a:r>
            <a:r>
              <a:rPr sz="3600" b="1" dirty="0">
                <a:solidFill>
                  <a:srgbClr val="CC00FF"/>
                </a:solidFill>
                <a:latin typeface="Comic Sans MS" panose="030F0702030302020204" pitchFamily="66" charset="0"/>
              </a:rPr>
              <a:t>?</a:t>
            </a:r>
          </a:p>
        </p:txBody>
      </p:sp>
      <p:sp>
        <p:nvSpPr>
          <p:cNvPr id="3" name="Content Placeholder 2"/>
          <p:cNvSpPr>
            <a:spLocks noGrp="1"/>
          </p:cNvSpPr>
          <p:nvPr>
            <p:ph idx="1"/>
          </p:nvPr>
        </p:nvSpPr>
        <p:spPr>
          <a:xfrm>
            <a:off x="467544" y="1124744"/>
            <a:ext cx="8229600" cy="4525963"/>
          </a:xfrm>
          <a:solidFill>
            <a:srgbClr val="CC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sz="2800" b="1" dirty="0" err="1">
                <a:solidFill>
                  <a:srgbClr val="008000"/>
                </a:solidFill>
                <a:latin typeface="Comic Sans MS" panose="030F0702030302020204" pitchFamily="66" charset="0"/>
              </a:rPr>
              <a:t>Preprečuje</a:t>
            </a:r>
            <a:r>
              <a:rPr sz="2800" b="1" dirty="0">
                <a:solidFill>
                  <a:srgbClr val="008000"/>
                </a:solidFill>
                <a:latin typeface="Comic Sans MS" panose="030F0702030302020204" pitchFamily="66" charset="0"/>
              </a:rPr>
              <a:t> </a:t>
            </a:r>
            <a:r>
              <a:rPr sz="2800" b="1" dirty="0" err="1">
                <a:solidFill>
                  <a:srgbClr val="008000"/>
                </a:solidFill>
                <a:latin typeface="Comic Sans MS" panose="030F0702030302020204" pitchFamily="66" charset="0"/>
              </a:rPr>
              <a:t>toplotni</a:t>
            </a:r>
            <a:r>
              <a:rPr sz="2800" b="1" dirty="0">
                <a:solidFill>
                  <a:srgbClr val="008000"/>
                </a:solidFill>
                <a:latin typeface="Comic Sans MS" panose="030F0702030302020204" pitchFamily="66" charset="0"/>
              </a:rPr>
              <a:t> </a:t>
            </a:r>
            <a:r>
              <a:rPr sz="2800" b="1" dirty="0" err="1">
                <a:solidFill>
                  <a:srgbClr val="008000"/>
                </a:solidFill>
                <a:latin typeface="Comic Sans MS" panose="030F0702030302020204" pitchFamily="66" charset="0"/>
              </a:rPr>
              <a:t>stres</a:t>
            </a:r>
            <a:r>
              <a:rPr sz="2800" b="1" dirty="0">
                <a:solidFill>
                  <a:srgbClr val="008000"/>
                </a:solidFill>
                <a:latin typeface="Comic Sans MS" panose="030F0702030302020204" pitchFamily="66" charset="0"/>
              </a:rPr>
              <a:t> in </a:t>
            </a:r>
            <a:r>
              <a:rPr sz="2800" b="1" dirty="0" err="1">
                <a:solidFill>
                  <a:srgbClr val="008000"/>
                </a:solidFill>
                <a:latin typeface="Comic Sans MS" panose="030F0702030302020204" pitchFamily="66" charset="0"/>
              </a:rPr>
              <a:t>izčrpanost</a:t>
            </a:r>
            <a:endParaRPr sz="2800" b="1" dirty="0">
              <a:solidFill>
                <a:srgbClr val="008000"/>
              </a:solidFill>
              <a:latin typeface="Comic Sans MS" panose="030F0702030302020204" pitchFamily="66" charset="0"/>
            </a:endParaRPr>
          </a:p>
          <a:p>
            <a:r>
              <a:rPr sz="2800" b="1" dirty="0" err="1">
                <a:solidFill>
                  <a:srgbClr val="C00000"/>
                </a:solidFill>
                <a:latin typeface="Comic Sans MS" panose="030F0702030302020204" pitchFamily="66" charset="0"/>
              </a:rPr>
              <a:t>Vpliva</a:t>
            </a:r>
            <a:r>
              <a:rPr sz="2800" b="1" dirty="0">
                <a:solidFill>
                  <a:srgbClr val="C00000"/>
                </a:solidFill>
                <a:latin typeface="Comic Sans MS" panose="030F0702030302020204" pitchFamily="66" charset="0"/>
              </a:rPr>
              <a:t> </a:t>
            </a:r>
            <a:r>
              <a:rPr sz="2800" b="1" dirty="0" err="1">
                <a:solidFill>
                  <a:srgbClr val="C00000"/>
                </a:solidFill>
                <a:latin typeface="Comic Sans MS" panose="030F0702030302020204" pitchFamily="66" charset="0"/>
              </a:rPr>
              <a:t>na</a:t>
            </a:r>
            <a:r>
              <a:rPr sz="2800" b="1" dirty="0">
                <a:solidFill>
                  <a:srgbClr val="C00000"/>
                </a:solidFill>
                <a:latin typeface="Comic Sans MS" panose="030F0702030302020204" pitchFamily="66" charset="0"/>
              </a:rPr>
              <a:t> </a:t>
            </a:r>
            <a:r>
              <a:rPr sz="2800" b="1" dirty="0" err="1">
                <a:solidFill>
                  <a:srgbClr val="C00000"/>
                </a:solidFill>
                <a:latin typeface="Comic Sans MS" panose="030F0702030302020204" pitchFamily="66" charset="0"/>
              </a:rPr>
              <a:t>koncentracijo</a:t>
            </a:r>
            <a:r>
              <a:rPr sz="2800" b="1" dirty="0">
                <a:solidFill>
                  <a:srgbClr val="C00000"/>
                </a:solidFill>
                <a:latin typeface="Comic Sans MS" panose="030F0702030302020204" pitchFamily="66" charset="0"/>
              </a:rPr>
              <a:t> in </a:t>
            </a:r>
            <a:r>
              <a:rPr sz="2800" b="1" dirty="0" err="1">
                <a:solidFill>
                  <a:srgbClr val="C00000"/>
                </a:solidFill>
                <a:latin typeface="Comic Sans MS" panose="030F0702030302020204" pitchFamily="66" charset="0"/>
              </a:rPr>
              <a:t>varnost</a:t>
            </a:r>
            <a:endParaRPr sz="2800" b="1" dirty="0">
              <a:solidFill>
                <a:srgbClr val="C00000"/>
              </a:solidFill>
              <a:latin typeface="Comic Sans MS" panose="030F0702030302020204" pitchFamily="66" charset="0"/>
            </a:endParaRPr>
          </a:p>
          <a:p>
            <a:r>
              <a:rPr sz="2800" b="1" dirty="0" err="1">
                <a:solidFill>
                  <a:srgbClr val="0000FF"/>
                </a:solidFill>
                <a:latin typeface="Comic Sans MS" panose="030F0702030302020204" pitchFamily="66" charset="0"/>
              </a:rPr>
              <a:t>Zmanjšuje</a:t>
            </a:r>
            <a:r>
              <a:rPr sz="2800" b="1" dirty="0">
                <a:solidFill>
                  <a:srgbClr val="0000FF"/>
                </a:solidFill>
                <a:latin typeface="Comic Sans MS" panose="030F0702030302020204" pitchFamily="66" charset="0"/>
              </a:rPr>
              <a:t> </a:t>
            </a:r>
            <a:r>
              <a:rPr sz="2800" b="1" dirty="0" err="1">
                <a:solidFill>
                  <a:srgbClr val="0000FF"/>
                </a:solidFill>
                <a:latin typeface="Comic Sans MS" panose="030F0702030302020204" pitchFamily="66" charset="0"/>
              </a:rPr>
              <a:t>utrujenost</a:t>
            </a:r>
            <a:endParaRPr lang="sl-SI" sz="2800" b="1" dirty="0">
              <a:solidFill>
                <a:srgbClr val="0000FF"/>
              </a:solidFill>
              <a:latin typeface="Comic Sans MS" panose="030F0702030302020204" pitchFamily="66" charset="0"/>
            </a:endParaRPr>
          </a:p>
          <a:p>
            <a:pPr marL="0" indent="0">
              <a:buNone/>
            </a:pPr>
            <a:endParaRPr lang="sl-SI" sz="2000" b="1" dirty="0">
              <a:latin typeface="Comic Sans MS" panose="030F0702030302020204" pitchFamily="66" charset="0"/>
            </a:endParaRPr>
          </a:p>
          <a:p>
            <a:pPr marL="0" indent="0" algn="ctr">
              <a:buNone/>
            </a:pPr>
            <a:r>
              <a:rPr lang="sl-SI" sz="3600" b="1" dirty="0">
                <a:solidFill>
                  <a:srgbClr val="CC00FF"/>
                </a:solidFill>
                <a:latin typeface="Comic Sans MS" panose="030F0702030302020204" pitchFamily="66" charset="0"/>
              </a:rPr>
              <a:t>Posledice neustrezne mikroklime</a:t>
            </a:r>
          </a:p>
          <a:p>
            <a:pPr marL="0" indent="0">
              <a:buNone/>
            </a:pPr>
            <a:endParaRPr lang="sl-SI" sz="2000" b="1" dirty="0">
              <a:solidFill>
                <a:srgbClr val="CC00FF"/>
              </a:solidFill>
              <a:latin typeface="Comic Sans MS" panose="030F0702030302020204" pitchFamily="66" charset="0"/>
            </a:endParaRPr>
          </a:p>
          <a:p>
            <a:r>
              <a:rPr lang="sl-SI" sz="2800" b="1" dirty="0">
                <a:solidFill>
                  <a:srgbClr val="008000"/>
                </a:solidFill>
                <a:latin typeface="Comic Sans MS" panose="030F0702030302020204" pitchFamily="66" charset="0"/>
              </a:rPr>
              <a:t>Utrujenost, glavoboli, omotica</a:t>
            </a:r>
          </a:p>
          <a:p>
            <a:r>
              <a:rPr lang="sl-SI" sz="2800" b="1" dirty="0">
                <a:solidFill>
                  <a:srgbClr val="C00000"/>
                </a:solidFill>
                <a:latin typeface="Comic Sans MS" panose="030F0702030302020204" pitchFamily="66" charset="0"/>
              </a:rPr>
              <a:t>Slabša koncentracija → več nezgod</a:t>
            </a:r>
          </a:p>
          <a:p>
            <a:r>
              <a:rPr lang="sl-SI" sz="2800" b="1" dirty="0">
                <a:solidFill>
                  <a:srgbClr val="0000FF"/>
                </a:solidFill>
                <a:latin typeface="Comic Sans MS" panose="030F0702030302020204" pitchFamily="66" charset="0"/>
              </a:rPr>
              <a:t>Toplotni stres in podhladitev</a:t>
            </a:r>
          </a:p>
          <a:p>
            <a:endParaRPr dirty="0"/>
          </a:p>
        </p:txBody>
      </p:sp>
    </p:spTree>
    <p:extLst>
      <p:ext uri="{BB962C8B-B14F-4D97-AF65-F5344CB8AC3E}">
        <p14:creationId xmlns:p14="http://schemas.microsoft.com/office/powerpoint/2010/main" val="178426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sz="3600" b="1" dirty="0" err="1">
                <a:solidFill>
                  <a:srgbClr val="0000FF"/>
                </a:solidFill>
                <a:latin typeface="Comic Sans MS" panose="030F0702030302020204" pitchFamily="66" charset="0"/>
              </a:rPr>
              <a:t>Standardi</a:t>
            </a:r>
            <a:r>
              <a:rPr lang="sl-SI" sz="3600" b="1" dirty="0">
                <a:solidFill>
                  <a:srgbClr val="0000FF"/>
                </a:solidFill>
                <a:latin typeface="Comic Sans MS" panose="030F0702030302020204" pitchFamily="66" charset="0"/>
              </a:rPr>
              <a:t> </a:t>
            </a:r>
            <a:r>
              <a:rPr sz="3600" b="1" dirty="0">
                <a:solidFill>
                  <a:srgbClr val="0000FF"/>
                </a:solidFill>
                <a:latin typeface="Comic Sans MS" panose="030F0702030302020204" pitchFamily="66" charset="0"/>
              </a:rPr>
              <a:t> (EU + SLO)</a:t>
            </a:r>
          </a:p>
        </p:txBody>
      </p:sp>
      <p:sp>
        <p:nvSpPr>
          <p:cNvPr id="3" name="Content Placeholder 2"/>
          <p:cNvSpPr>
            <a:spLocks noGrp="1"/>
          </p:cNvSpPr>
          <p:nvPr>
            <p:ph idx="1"/>
          </p:nvPr>
        </p:nvSpPr>
        <p:spPr>
          <a:xfrm>
            <a:off x="323528" y="1268760"/>
            <a:ext cx="8640960" cy="45259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sz="3700" b="1" dirty="0">
                <a:latin typeface="Comic Sans MS" panose="030F0702030302020204" pitchFamily="66" charset="0"/>
              </a:rPr>
              <a:t>20–24 °C – </a:t>
            </a:r>
            <a:r>
              <a:rPr sz="3700" b="1" dirty="0" err="1">
                <a:latin typeface="Comic Sans MS" panose="030F0702030302020204" pitchFamily="66" charset="0"/>
              </a:rPr>
              <a:t>pisarniška</a:t>
            </a:r>
            <a:r>
              <a:rPr sz="3700" b="1" dirty="0">
                <a:latin typeface="Comic Sans MS" panose="030F0702030302020204" pitchFamily="66" charset="0"/>
              </a:rPr>
              <a:t> </a:t>
            </a:r>
            <a:r>
              <a:rPr sz="3700" b="1" dirty="0" err="1">
                <a:latin typeface="Comic Sans MS" panose="030F0702030302020204" pitchFamily="66" charset="0"/>
              </a:rPr>
              <a:t>dela</a:t>
            </a:r>
            <a:r>
              <a:rPr lang="sl-SI" sz="3700" b="1" dirty="0">
                <a:latin typeface="Comic Sans MS" panose="030F0702030302020204" pitchFamily="66" charset="0"/>
              </a:rPr>
              <a:t>,</a:t>
            </a:r>
            <a:endParaRPr sz="3700" b="1" dirty="0">
              <a:latin typeface="Comic Sans MS" panose="030F0702030302020204" pitchFamily="66" charset="0"/>
            </a:endParaRPr>
          </a:p>
          <a:p>
            <a:r>
              <a:rPr sz="3700" b="1" dirty="0">
                <a:solidFill>
                  <a:srgbClr val="CC00FF"/>
                </a:solidFill>
                <a:latin typeface="Comic Sans MS" panose="030F0702030302020204" pitchFamily="66" charset="0"/>
              </a:rPr>
              <a:t>18–22 °C – </a:t>
            </a:r>
            <a:r>
              <a:rPr sz="3700" b="1" dirty="0" err="1">
                <a:solidFill>
                  <a:srgbClr val="CC00FF"/>
                </a:solidFill>
                <a:latin typeface="Comic Sans MS" panose="030F0702030302020204" pitchFamily="66" charset="0"/>
              </a:rPr>
              <a:t>industrija</a:t>
            </a:r>
            <a:r>
              <a:rPr lang="sl-SI" sz="3700" b="1" dirty="0">
                <a:solidFill>
                  <a:srgbClr val="CC00FF"/>
                </a:solidFill>
                <a:latin typeface="Comic Sans MS" panose="030F0702030302020204" pitchFamily="66" charset="0"/>
              </a:rPr>
              <a:t>,</a:t>
            </a:r>
            <a:endParaRPr sz="3700" b="1" dirty="0">
              <a:solidFill>
                <a:srgbClr val="CC00FF"/>
              </a:solidFill>
              <a:latin typeface="Comic Sans MS" panose="030F0702030302020204" pitchFamily="66" charset="0"/>
            </a:endParaRPr>
          </a:p>
          <a:p>
            <a:r>
              <a:rPr sz="3700" b="1" dirty="0" err="1">
                <a:solidFill>
                  <a:srgbClr val="0000FF"/>
                </a:solidFill>
                <a:latin typeface="Comic Sans MS" panose="030F0702030302020204" pitchFamily="66" charset="0"/>
              </a:rPr>
              <a:t>Relativna</a:t>
            </a:r>
            <a:r>
              <a:rPr sz="3700" b="1" dirty="0">
                <a:solidFill>
                  <a:srgbClr val="0000FF"/>
                </a:solidFill>
                <a:latin typeface="Comic Sans MS" panose="030F0702030302020204" pitchFamily="66" charset="0"/>
              </a:rPr>
              <a:t> </a:t>
            </a:r>
            <a:r>
              <a:rPr sz="3700" b="1" dirty="0" err="1">
                <a:solidFill>
                  <a:srgbClr val="0000FF"/>
                </a:solidFill>
                <a:latin typeface="Comic Sans MS" panose="030F0702030302020204" pitchFamily="66" charset="0"/>
              </a:rPr>
              <a:t>vlažnost</a:t>
            </a:r>
            <a:r>
              <a:rPr sz="3700" b="1" dirty="0">
                <a:solidFill>
                  <a:srgbClr val="0000FF"/>
                </a:solidFill>
                <a:latin typeface="Comic Sans MS" panose="030F0702030302020204" pitchFamily="66" charset="0"/>
              </a:rPr>
              <a:t> 40–60 %</a:t>
            </a:r>
            <a:r>
              <a:rPr lang="sl-SI" sz="3700" b="1" dirty="0">
                <a:solidFill>
                  <a:srgbClr val="0000FF"/>
                </a:solidFill>
                <a:latin typeface="Comic Sans MS" panose="030F0702030302020204" pitchFamily="66" charset="0"/>
              </a:rPr>
              <a:t>,</a:t>
            </a:r>
            <a:endParaRPr sz="3700" b="1" dirty="0">
              <a:solidFill>
                <a:srgbClr val="0000FF"/>
              </a:solidFill>
              <a:latin typeface="Comic Sans MS" panose="030F0702030302020204" pitchFamily="66" charset="0"/>
            </a:endParaRPr>
          </a:p>
          <a:p>
            <a:r>
              <a:rPr sz="3700" b="1" dirty="0" err="1">
                <a:solidFill>
                  <a:srgbClr val="008000"/>
                </a:solidFill>
                <a:latin typeface="Comic Sans MS" panose="030F0702030302020204" pitchFamily="66" charset="0"/>
              </a:rPr>
              <a:t>Hitrost</a:t>
            </a:r>
            <a:r>
              <a:rPr sz="3700" b="1" dirty="0">
                <a:solidFill>
                  <a:srgbClr val="008000"/>
                </a:solidFill>
                <a:latin typeface="Comic Sans MS" panose="030F0702030302020204" pitchFamily="66" charset="0"/>
              </a:rPr>
              <a:t> </a:t>
            </a:r>
            <a:r>
              <a:rPr sz="3700" b="1" dirty="0" err="1">
                <a:solidFill>
                  <a:srgbClr val="008000"/>
                </a:solidFill>
                <a:latin typeface="Comic Sans MS" panose="030F0702030302020204" pitchFamily="66" charset="0"/>
              </a:rPr>
              <a:t>zraka</a:t>
            </a:r>
            <a:r>
              <a:rPr sz="3700" b="1" dirty="0">
                <a:solidFill>
                  <a:srgbClr val="008000"/>
                </a:solidFill>
                <a:latin typeface="Comic Sans MS" panose="030F0702030302020204" pitchFamily="66" charset="0"/>
              </a:rPr>
              <a:t> &lt; 0,2 m/s</a:t>
            </a:r>
            <a:r>
              <a:rPr lang="sl-SI" sz="3700" b="1" dirty="0">
                <a:solidFill>
                  <a:srgbClr val="008000"/>
                </a:solidFill>
                <a:latin typeface="Comic Sans MS" panose="030F0702030302020204" pitchFamily="66" charset="0"/>
              </a:rPr>
              <a:t>.</a:t>
            </a:r>
          </a:p>
          <a:p>
            <a:endParaRPr lang="sl-SI" dirty="0"/>
          </a:p>
          <a:p>
            <a:pPr marL="0" indent="0" algn="ctr">
              <a:buNone/>
            </a:pPr>
            <a:r>
              <a:rPr lang="sl-SI" sz="5100" b="1" dirty="0">
                <a:solidFill>
                  <a:srgbClr val="0000FF"/>
                </a:solidFill>
                <a:latin typeface="Comic Sans MS" panose="030F0702030302020204" pitchFamily="66" charset="0"/>
              </a:rPr>
              <a:t>Posodobljeni podatki EU (2023–2024)</a:t>
            </a:r>
          </a:p>
          <a:p>
            <a:pPr marL="0" indent="0" algn="ctr">
              <a:buNone/>
            </a:pPr>
            <a:endParaRPr lang="sl-SI" sz="3900" b="1" dirty="0">
              <a:solidFill>
                <a:srgbClr val="0000FF"/>
              </a:solidFill>
              <a:latin typeface="Comic Sans MS" panose="030F0702030302020204" pitchFamily="66" charset="0"/>
            </a:endParaRPr>
          </a:p>
          <a:p>
            <a:r>
              <a:rPr lang="sl-SI" sz="3700" b="1" dirty="0">
                <a:solidFill>
                  <a:srgbClr val="CC00FF"/>
                </a:solidFill>
                <a:latin typeface="Comic Sans MS" panose="030F0702030302020204" pitchFamily="66" charset="0"/>
              </a:rPr>
              <a:t>28 % delavcev dela v prevročem okolju,</a:t>
            </a:r>
          </a:p>
          <a:p>
            <a:r>
              <a:rPr lang="sl-SI" sz="3700" b="1" dirty="0">
                <a:solidFill>
                  <a:srgbClr val="0000FF"/>
                </a:solidFill>
                <a:latin typeface="Comic Sans MS" panose="030F0702030302020204" pitchFamily="66" charset="0"/>
              </a:rPr>
              <a:t>17 % delavcev v premrzlem okolju,</a:t>
            </a:r>
          </a:p>
          <a:p>
            <a:r>
              <a:rPr lang="sl-SI" sz="3700" b="1" dirty="0">
                <a:solidFill>
                  <a:srgbClr val="008000"/>
                </a:solidFill>
                <a:latin typeface="Comic Sans MS" panose="030F0702030302020204" pitchFamily="66" charset="0"/>
              </a:rPr>
              <a:t>Najbolj izpostavljeni: proizvodnja, logistika, gradbeništvo.</a:t>
            </a:r>
          </a:p>
          <a:p>
            <a:endParaRPr dirty="0"/>
          </a:p>
        </p:txBody>
      </p:sp>
    </p:spTree>
    <p:extLst>
      <p:ext uri="{BB962C8B-B14F-4D97-AF65-F5344CB8AC3E}">
        <p14:creationId xmlns:p14="http://schemas.microsoft.com/office/powerpoint/2010/main" val="2338484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3780" y="620688"/>
          <a:ext cx="8858312" cy="650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468273" y="548680"/>
          <a:ext cx="8424936" cy="39604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Pravokotnik 5"/>
          <p:cNvSpPr/>
          <p:nvPr/>
        </p:nvSpPr>
        <p:spPr>
          <a:xfrm>
            <a:off x="251520" y="5425289"/>
            <a:ext cx="8642702"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2000" b="1" dirty="0">
                <a:latin typeface="Comic Sans MS" panose="030F0702030302020204" pitchFamily="66" charset="0"/>
              </a:rPr>
              <a:t>Take razmere vplivajo na delovno zmožnost in frekvenco nezgod pri delu, lahko pa tudi ogrožajo delavčevo zdravje.</a:t>
            </a:r>
          </a:p>
        </p:txBody>
      </p:sp>
    </p:spTree>
    <p:extLst>
      <p:ext uri="{BB962C8B-B14F-4D97-AF65-F5344CB8AC3E}">
        <p14:creationId xmlns:p14="http://schemas.microsoft.com/office/powerpoint/2010/main" val="2375680036"/>
      </p:ext>
    </p:extLst>
  </p:cSld>
  <p:clrMapOvr>
    <a:masterClrMapping/>
  </p:clrMapOvr>
  <p:transition>
    <p:wheel spokes="3"/>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9512" y="1052736"/>
            <a:ext cx="8856984" cy="501675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pl-PL" sz="3200" b="1" dirty="0">
                <a:latin typeface="Comic Sans MS" panose="030F0702030302020204" pitchFamily="66" charset="0"/>
              </a:rPr>
              <a:t>Za ocenjevanje potrebujemo podatke o:</a:t>
            </a:r>
          </a:p>
          <a:p>
            <a:pPr>
              <a:defRPr/>
            </a:pPr>
            <a:endParaRPr lang="pl-PL" sz="3200" dirty="0">
              <a:latin typeface="Comic Sans MS" panose="030F0702030302020204" pitchFamily="66" charset="0"/>
            </a:endParaRPr>
          </a:p>
          <a:p>
            <a:pPr>
              <a:defRPr/>
            </a:pPr>
            <a:r>
              <a:rPr lang="sl-SI" sz="3200" b="1" dirty="0">
                <a:solidFill>
                  <a:srgbClr val="FFFF00"/>
                </a:solidFill>
                <a:latin typeface="Comic Sans MS" panose="030F0702030302020204" pitchFamily="66" charset="0"/>
              </a:rPr>
              <a:t>• okolju </a:t>
            </a:r>
          </a:p>
          <a:p>
            <a:pPr marL="457200" indent="-457200">
              <a:buFont typeface="Wingdings" panose="05000000000000000000" pitchFamily="2" charset="2"/>
              <a:buChar char="ü"/>
              <a:defRPr/>
            </a:pPr>
            <a:r>
              <a:rPr lang="sl-SI" sz="3200" dirty="0">
                <a:latin typeface="Comic Sans MS" panose="030F0702030302020204" pitchFamily="66" charset="0"/>
              </a:rPr>
              <a:t>temperatura zraka, </a:t>
            </a:r>
          </a:p>
          <a:p>
            <a:pPr marL="457200" indent="-457200">
              <a:buFont typeface="Wingdings" panose="05000000000000000000" pitchFamily="2" charset="2"/>
              <a:buChar char="ü"/>
              <a:defRPr/>
            </a:pPr>
            <a:r>
              <a:rPr lang="sl-SI" sz="3200" dirty="0">
                <a:latin typeface="Comic Sans MS" panose="030F0702030302020204" pitchFamily="66" charset="0"/>
              </a:rPr>
              <a:t>temperatura sevanja, </a:t>
            </a:r>
          </a:p>
          <a:p>
            <a:pPr marL="457200" indent="-457200">
              <a:buFont typeface="Wingdings" panose="05000000000000000000" pitchFamily="2" charset="2"/>
              <a:buChar char="ü"/>
              <a:defRPr/>
            </a:pPr>
            <a:r>
              <a:rPr lang="sl-SI" sz="3200" dirty="0">
                <a:latin typeface="Comic Sans MS" panose="030F0702030302020204" pitchFamily="66" charset="0"/>
              </a:rPr>
              <a:t>hitrost gibanja zraka, </a:t>
            </a:r>
          </a:p>
          <a:p>
            <a:pPr marL="457200" indent="-457200">
              <a:buFont typeface="Wingdings" panose="05000000000000000000" pitchFamily="2" charset="2"/>
              <a:buChar char="ü"/>
              <a:defRPr/>
            </a:pPr>
            <a:r>
              <a:rPr lang="sl-SI" sz="3200" dirty="0">
                <a:latin typeface="Comic Sans MS" panose="030F0702030302020204" pitchFamily="66" charset="0"/>
              </a:rPr>
              <a:t>vlažnost zraka</a:t>
            </a:r>
          </a:p>
          <a:p>
            <a:pPr>
              <a:defRPr/>
            </a:pPr>
            <a:r>
              <a:rPr lang="pl-PL" sz="3200" b="1" dirty="0">
                <a:solidFill>
                  <a:srgbClr val="FFFF00"/>
                </a:solidFill>
                <a:latin typeface="Comic Sans MS" panose="030F0702030302020204" pitchFamily="66" charset="0"/>
              </a:rPr>
              <a:t>• naporu dela </a:t>
            </a:r>
          </a:p>
          <a:p>
            <a:pPr marL="457200" indent="-457200">
              <a:buFont typeface="Wingdings" panose="05000000000000000000" pitchFamily="2" charset="2"/>
              <a:buChar char="ü"/>
              <a:defRPr/>
            </a:pPr>
            <a:r>
              <a:rPr lang="pl-PL" sz="3200" dirty="0">
                <a:latin typeface="Comic Sans MS" panose="030F0702030302020204" pitchFamily="66" charset="0"/>
              </a:rPr>
              <a:t>metabolizem (običajno po tabelah)</a:t>
            </a:r>
          </a:p>
          <a:p>
            <a:pPr>
              <a:defRPr/>
            </a:pPr>
            <a:r>
              <a:rPr lang="sl-SI" sz="3200" dirty="0">
                <a:latin typeface="Comic Sans MS" panose="030F0702030302020204" pitchFamily="66" charset="0"/>
              </a:rPr>
              <a:t>• </a:t>
            </a:r>
            <a:r>
              <a:rPr lang="sl-SI" sz="3200" b="1" dirty="0" err="1">
                <a:solidFill>
                  <a:srgbClr val="FFFF00"/>
                </a:solidFill>
                <a:latin typeface="Comic Sans MS" panose="030F0702030302020204" pitchFamily="66" charset="0"/>
              </a:rPr>
              <a:t>izolativnosti</a:t>
            </a:r>
            <a:r>
              <a:rPr lang="sl-SI" sz="3200" b="1" dirty="0">
                <a:solidFill>
                  <a:srgbClr val="FFFF00"/>
                </a:solidFill>
                <a:latin typeface="Comic Sans MS" panose="030F0702030302020204" pitchFamily="66" charset="0"/>
              </a:rPr>
              <a:t> oblačila </a:t>
            </a:r>
            <a:r>
              <a:rPr lang="sl-SI" sz="3200" dirty="0">
                <a:latin typeface="Comic Sans MS" panose="030F0702030302020204" pitchFamily="66" charset="0"/>
              </a:rPr>
              <a:t>(običajno po tabelah).</a:t>
            </a:r>
            <a:endParaRPr lang="sl-SI" sz="3000" b="1" dirty="0">
              <a:solidFill>
                <a:srgbClr val="FFFF00"/>
              </a:solidFill>
              <a:latin typeface="Comic Sans MS" panose="030F0702030302020204" pitchFamily="66" charset="0"/>
            </a:endParaRPr>
          </a:p>
        </p:txBody>
      </p:sp>
      <p:sp>
        <p:nvSpPr>
          <p:cNvPr id="4" name="Pravokotnik 3"/>
          <p:cNvSpPr/>
          <p:nvPr/>
        </p:nvSpPr>
        <p:spPr>
          <a:xfrm>
            <a:off x="285720" y="116632"/>
            <a:ext cx="8643998" cy="769441"/>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4400" b="1" dirty="0">
                <a:solidFill>
                  <a:schemeClr val="tx1"/>
                </a:solidFill>
                <a:latin typeface="Comic Sans MS" panose="030F0702030302020204" pitchFamily="66" charset="0"/>
              </a:rPr>
              <a:t>Toplotno okolje</a:t>
            </a:r>
          </a:p>
        </p:txBody>
      </p:sp>
    </p:spTree>
    <p:extLst>
      <p:ext uri="{BB962C8B-B14F-4D97-AF65-F5344CB8AC3E}">
        <p14:creationId xmlns:p14="http://schemas.microsoft.com/office/powerpoint/2010/main" val="3463119521"/>
      </p:ext>
    </p:extLst>
  </p:cSld>
  <p:clrMapOvr>
    <a:masterClrMapping/>
  </p:clrMapOvr>
  <p:transition>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2844" y="142851"/>
          <a:ext cx="8858312" cy="650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95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283171"/>
            <a:ext cx="7704856" cy="6222588"/>
          </a:xfrm>
          <a:prstGeom prst="rect">
            <a:avLst/>
          </a:prstGeom>
          <a:ln w="9525">
            <a:solidFill>
              <a:schemeClr val="accent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6587151"/>
      </p:ext>
    </p:extLst>
  </p:cSld>
  <p:clrMapOvr>
    <a:masterClrMapping/>
  </p:clrMapOvr>
  <p:transition>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85720" y="116632"/>
            <a:ext cx="8643998" cy="584775"/>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200" b="1" dirty="0">
                <a:solidFill>
                  <a:srgbClr val="0000FF"/>
                </a:solidFill>
                <a:latin typeface="Comic Sans MS" panose="030F0702030302020204" pitchFamily="66" charset="0"/>
              </a:rPr>
              <a:t>Kaj vpliva na toplotno obremenjenost?</a:t>
            </a:r>
            <a:endParaRPr lang="sl-SI" sz="3200" dirty="0">
              <a:solidFill>
                <a:srgbClr val="0000FF"/>
              </a:solidFill>
              <a:latin typeface="Comic Sans MS" panose="030F0702030302020204" pitchFamily="66" charset="0"/>
            </a:endParaRPr>
          </a:p>
        </p:txBody>
      </p:sp>
      <p:pic>
        <p:nvPicPr>
          <p:cNvPr id="5" name="Slika 4"/>
          <p:cNvPicPr/>
          <p:nvPr/>
        </p:nvPicPr>
        <p:blipFill>
          <a:blip r:embed="rId3">
            <a:extLst>
              <a:ext uri="{28A0092B-C50C-407E-A947-70E740481C1C}">
                <a14:useLocalDpi xmlns:a14="http://schemas.microsoft.com/office/drawing/2010/main" val="0"/>
              </a:ext>
            </a:extLst>
          </a:blip>
          <a:srcRect/>
          <a:stretch>
            <a:fillRect/>
          </a:stretch>
        </p:blipFill>
        <p:spPr bwMode="auto">
          <a:xfrm>
            <a:off x="1059494" y="1052736"/>
            <a:ext cx="6840760" cy="4464496"/>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p:spPr>
      </p:pic>
      <p:sp>
        <p:nvSpPr>
          <p:cNvPr id="6" name="Pravokotnik 5"/>
          <p:cNvSpPr/>
          <p:nvPr/>
        </p:nvSpPr>
        <p:spPr>
          <a:xfrm>
            <a:off x="317680" y="6021288"/>
            <a:ext cx="8643998" cy="707886"/>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2000" b="1" dirty="0">
                <a:solidFill>
                  <a:srgbClr val="0000FF"/>
                </a:solidFill>
                <a:latin typeface="Comic Sans MS" panose="030F0702030302020204" pitchFamily="66" charset="0"/>
              </a:rPr>
              <a:t>Pri upoštevanju teh parametrov v različnih kombinacijah dobimo t.i. </a:t>
            </a:r>
            <a:r>
              <a:rPr lang="sl-SI" sz="2000" b="1" u="sng" dirty="0">
                <a:solidFill>
                  <a:srgbClr val="0000FF"/>
                </a:solidFill>
                <a:latin typeface="Comic Sans MS" panose="030F0702030302020204" pitchFamily="66" charset="0"/>
              </a:rPr>
              <a:t>toplotne indekse</a:t>
            </a:r>
            <a:r>
              <a:rPr lang="sl-SI" sz="2000" b="1" dirty="0">
                <a:solidFill>
                  <a:srgbClr val="0000FF"/>
                </a:solidFill>
                <a:latin typeface="Comic Sans MS" panose="030F0702030302020204" pitchFamily="66" charset="0"/>
              </a:rPr>
              <a:t>, ki služijo za oceno toplotnega počutja.</a:t>
            </a:r>
          </a:p>
        </p:txBody>
      </p:sp>
    </p:spTree>
    <p:extLst>
      <p:ext uri="{BB962C8B-B14F-4D97-AF65-F5344CB8AC3E}">
        <p14:creationId xmlns:p14="http://schemas.microsoft.com/office/powerpoint/2010/main" val="2461284781"/>
      </p:ext>
    </p:extLst>
  </p:cSld>
  <p:clrMapOvr>
    <a:masterClrMapping/>
  </p:clrMapOvr>
  <p:transition>
    <p:wheel spokes="3"/>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ln/>
        </p:spPr>
        <p:style>
          <a:lnRef idx="1">
            <a:schemeClr val="accent3"/>
          </a:lnRef>
          <a:fillRef idx="2">
            <a:schemeClr val="accent3"/>
          </a:fillRef>
          <a:effectRef idx="1">
            <a:schemeClr val="accent3"/>
          </a:effectRef>
          <a:fontRef idx="minor">
            <a:schemeClr val="dk1"/>
          </a:fontRef>
        </p:style>
        <p:txBody>
          <a:bodyPr>
            <a:normAutofit fontScale="90000"/>
          </a:bodyPr>
          <a:lstStyle/>
          <a:p>
            <a:r>
              <a:rPr b="1" dirty="0" err="1">
                <a:latin typeface="Comic Sans MS" panose="030F0702030302020204" pitchFamily="66" charset="0"/>
              </a:rPr>
              <a:t>Kaj</a:t>
            </a:r>
            <a:r>
              <a:rPr b="1" dirty="0">
                <a:latin typeface="Comic Sans MS" panose="030F0702030302020204" pitchFamily="66" charset="0"/>
              </a:rPr>
              <a:t> </a:t>
            </a:r>
            <a:r>
              <a:rPr b="1" dirty="0" err="1">
                <a:latin typeface="Comic Sans MS" panose="030F0702030302020204" pitchFamily="66" charset="0"/>
              </a:rPr>
              <a:t>pomeni</a:t>
            </a:r>
            <a:r>
              <a:rPr b="1" dirty="0">
                <a:latin typeface="Comic Sans MS" panose="030F0702030302020204" pitchFamily="66" charset="0"/>
              </a:rPr>
              <a:t> </a:t>
            </a:r>
            <a:r>
              <a:rPr b="1" dirty="0" err="1">
                <a:latin typeface="Comic Sans MS" panose="030F0702030302020204" pitchFamily="66" charset="0"/>
              </a:rPr>
              <a:t>ekološka</a:t>
            </a:r>
            <a:r>
              <a:rPr b="1" dirty="0">
                <a:latin typeface="Comic Sans MS" panose="030F0702030302020204" pitchFamily="66" charset="0"/>
              </a:rPr>
              <a:t> </a:t>
            </a:r>
            <a:r>
              <a:rPr b="1" dirty="0" err="1">
                <a:latin typeface="Comic Sans MS" panose="030F0702030302020204" pitchFamily="66" charset="0"/>
              </a:rPr>
              <a:t>škodljivost</a:t>
            </a:r>
            <a:r>
              <a:rPr b="1" dirty="0">
                <a:latin typeface="Comic Sans MS" panose="030F0702030302020204" pitchFamily="66" charset="0"/>
              </a:rPr>
              <a:t>?</a:t>
            </a:r>
          </a:p>
        </p:txBody>
      </p:sp>
      <p:sp>
        <p:nvSpPr>
          <p:cNvPr id="3" name="Content Placeholder 2"/>
          <p:cNvSpPr>
            <a:spLocks noGrp="1"/>
          </p:cNvSpPr>
          <p:nvPr>
            <p:ph idx="1"/>
          </p:nvPr>
        </p:nvSpPr>
        <p:spPr>
          <a:xfrm>
            <a:off x="491092" y="1628800"/>
            <a:ext cx="8229600" cy="4525963"/>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b="1" dirty="0" err="1">
                <a:solidFill>
                  <a:srgbClr val="0000FF"/>
                </a:solidFill>
                <a:latin typeface="Comic Sans MS" panose="030F0702030302020204" pitchFamily="66" charset="0"/>
              </a:rPr>
              <a:t>Ekološke</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škodljivosti</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predstavljajo</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vplive</a:t>
            </a:r>
            <a:r>
              <a:rPr b="1" dirty="0">
                <a:solidFill>
                  <a:srgbClr val="0000FF"/>
                </a:solidFill>
                <a:latin typeface="Comic Sans MS" panose="030F0702030302020204" pitchFamily="66" charset="0"/>
              </a:rPr>
              <a:t> v </a:t>
            </a:r>
            <a:r>
              <a:rPr b="1" dirty="0" err="1">
                <a:solidFill>
                  <a:srgbClr val="0000FF"/>
                </a:solidFill>
                <a:latin typeface="Comic Sans MS" panose="030F0702030302020204" pitchFamily="66" charset="0"/>
              </a:rPr>
              <a:t>delovnem</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okolju</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ki</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lahko</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škodujejo</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zdravju</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zaposlenih</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ali</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negativn</a:t>
            </a:r>
            <a:r>
              <a:rPr lang="sl-SI" b="1" dirty="0">
                <a:solidFill>
                  <a:srgbClr val="0000FF"/>
                </a:solidFill>
                <a:latin typeface="Comic Sans MS" panose="030F0702030302020204" pitchFamily="66" charset="0"/>
              </a:rPr>
              <a:t>o</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vpliv</a:t>
            </a:r>
            <a:r>
              <a:rPr lang="sl-SI" b="1" dirty="0" err="1">
                <a:solidFill>
                  <a:srgbClr val="0000FF"/>
                </a:solidFill>
                <a:latin typeface="Comic Sans MS" panose="030F0702030302020204" pitchFamily="66" charset="0"/>
              </a:rPr>
              <a:t>ajo</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na</a:t>
            </a:r>
            <a:r>
              <a:rPr b="1" dirty="0">
                <a:solidFill>
                  <a:srgbClr val="0000FF"/>
                </a:solidFill>
                <a:latin typeface="Comic Sans MS" panose="030F0702030302020204" pitchFamily="66" charset="0"/>
              </a:rPr>
              <a:t> </a:t>
            </a:r>
            <a:r>
              <a:rPr lang="sl-SI" b="1" dirty="0">
                <a:solidFill>
                  <a:srgbClr val="0000FF"/>
                </a:solidFill>
                <a:latin typeface="Comic Sans MS" panose="030F0702030302020204" pitchFamily="66" charset="0"/>
              </a:rPr>
              <a:t>širše </a:t>
            </a:r>
            <a:r>
              <a:rPr b="1" dirty="0" err="1">
                <a:solidFill>
                  <a:srgbClr val="0000FF"/>
                </a:solidFill>
                <a:latin typeface="Comic Sans MS" panose="030F0702030302020204" pitchFamily="66" charset="0"/>
              </a:rPr>
              <a:t>okolje</a:t>
            </a:r>
            <a:r>
              <a:rPr b="1" dirty="0">
                <a:solidFill>
                  <a:srgbClr val="0000FF"/>
                </a:solidFill>
                <a:latin typeface="Comic Sans MS" panose="030F0702030302020204" pitchFamily="66" charset="0"/>
              </a:rPr>
              <a:t>.</a:t>
            </a:r>
          </a:p>
          <a:p>
            <a:pPr algn="just"/>
            <a:endParaRPr b="1" dirty="0">
              <a:solidFill>
                <a:srgbClr val="0000FF"/>
              </a:solidFill>
              <a:latin typeface="Comic Sans MS" panose="030F0702030302020204" pitchFamily="66" charset="0"/>
            </a:endParaRPr>
          </a:p>
          <a:p>
            <a:pPr algn="just"/>
            <a:r>
              <a:rPr b="1" dirty="0" err="1">
                <a:solidFill>
                  <a:srgbClr val="008000"/>
                </a:solidFill>
                <a:latin typeface="Comic Sans MS" panose="030F0702030302020204" pitchFamily="66" charset="0"/>
              </a:rPr>
              <a:t>Namen</a:t>
            </a:r>
            <a:r>
              <a:rPr b="1" dirty="0">
                <a:solidFill>
                  <a:srgbClr val="008000"/>
                </a:solidFill>
                <a:latin typeface="Comic Sans MS" panose="030F0702030302020204" pitchFamily="66" charset="0"/>
              </a:rPr>
              <a:t> </a:t>
            </a:r>
            <a:r>
              <a:rPr b="1" dirty="0" err="1">
                <a:solidFill>
                  <a:srgbClr val="008000"/>
                </a:solidFill>
                <a:latin typeface="Comic Sans MS" panose="030F0702030302020204" pitchFamily="66" charset="0"/>
              </a:rPr>
              <a:t>ugotavljanja</a:t>
            </a:r>
            <a:r>
              <a:rPr b="1" dirty="0">
                <a:solidFill>
                  <a:srgbClr val="008000"/>
                </a:solidFill>
                <a:latin typeface="Comic Sans MS" panose="030F0702030302020204" pitchFamily="66" charset="0"/>
              </a:rPr>
              <a:t> </a:t>
            </a:r>
            <a:r>
              <a:rPr lang="sl-SI" b="1" dirty="0">
                <a:solidFill>
                  <a:srgbClr val="008000"/>
                </a:solidFill>
                <a:latin typeface="Comic Sans MS" panose="030F0702030302020204" pitchFamily="66" charset="0"/>
              </a:rPr>
              <a:t>ekoloških škodljivosti je pravočasno prepoznati </a:t>
            </a:r>
            <a:r>
              <a:rPr b="1" dirty="0" err="1">
                <a:solidFill>
                  <a:srgbClr val="008000"/>
                </a:solidFill>
                <a:latin typeface="Comic Sans MS" panose="030F0702030302020204" pitchFamily="66" charset="0"/>
              </a:rPr>
              <a:t>nevarnosti</a:t>
            </a:r>
            <a:r>
              <a:rPr b="1" dirty="0">
                <a:solidFill>
                  <a:srgbClr val="008000"/>
                </a:solidFill>
                <a:latin typeface="Comic Sans MS" panose="030F0702030302020204" pitchFamily="66" charset="0"/>
              </a:rPr>
              <a:t> </a:t>
            </a:r>
            <a:r>
              <a:rPr lang="sl-SI" b="1" dirty="0">
                <a:solidFill>
                  <a:srgbClr val="008000"/>
                </a:solidFill>
                <a:latin typeface="Comic Sans MS" panose="030F0702030302020204" pitchFamily="66" charset="0"/>
              </a:rPr>
              <a:t>ter</a:t>
            </a:r>
            <a:r>
              <a:rPr b="1" dirty="0">
                <a:solidFill>
                  <a:srgbClr val="008000"/>
                </a:solidFill>
                <a:latin typeface="Comic Sans MS" panose="030F0702030302020204" pitchFamily="66" charset="0"/>
              </a:rPr>
              <a:t> </a:t>
            </a:r>
            <a:r>
              <a:rPr b="1" dirty="0" err="1">
                <a:solidFill>
                  <a:srgbClr val="008000"/>
                </a:solidFill>
                <a:latin typeface="Comic Sans MS" panose="030F0702030302020204" pitchFamily="66" charset="0"/>
              </a:rPr>
              <a:t>zmanjšati</a:t>
            </a:r>
            <a:r>
              <a:rPr b="1" dirty="0">
                <a:solidFill>
                  <a:srgbClr val="008000"/>
                </a:solidFill>
                <a:latin typeface="Comic Sans MS" panose="030F0702030302020204" pitchFamily="66" charset="0"/>
              </a:rPr>
              <a:t> </a:t>
            </a:r>
            <a:r>
              <a:rPr lang="sl-SI" b="1" dirty="0">
                <a:solidFill>
                  <a:srgbClr val="008000"/>
                </a:solidFill>
                <a:latin typeface="Comic Sans MS" panose="030F0702030302020204" pitchFamily="66" charset="0"/>
              </a:rPr>
              <a:t>ali odpraviti </a:t>
            </a:r>
            <a:r>
              <a:rPr b="1" dirty="0" err="1">
                <a:solidFill>
                  <a:srgbClr val="008000"/>
                </a:solidFill>
                <a:latin typeface="Comic Sans MS" panose="030F0702030302020204" pitchFamily="66" charset="0"/>
              </a:rPr>
              <a:t>tveganja</a:t>
            </a:r>
            <a:r>
              <a:rPr b="1" dirty="0">
                <a:solidFill>
                  <a:srgbClr val="008000"/>
                </a:solidFill>
                <a:latin typeface="Comic Sans MS" panose="030F0702030302020204" pitchFamily="66"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79512" y="188640"/>
            <a:ext cx="8784976" cy="5970865"/>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sl-SI" sz="3200" b="1" dirty="0">
                <a:solidFill>
                  <a:schemeClr val="tx1"/>
                </a:solidFill>
                <a:latin typeface="Comic Sans MS" panose="030F0702030302020204" pitchFamily="66" charset="0"/>
                <a:ea typeface="Times New Roman"/>
              </a:rPr>
              <a:t>Ukrepi za zmanjšanje ekoloških škodljivosti</a:t>
            </a:r>
          </a:p>
          <a:p>
            <a:endParaRPr lang="sl-SI" sz="1400" b="1" dirty="0">
              <a:latin typeface="Comic Sans MS" panose="030F0702030302020204" pitchFamily="66" charset="0"/>
              <a:ea typeface="Times New Roman"/>
            </a:endParaRPr>
          </a:p>
          <a:p>
            <a:r>
              <a:rPr lang="sl-SI" sz="3000" b="1" dirty="0">
                <a:solidFill>
                  <a:srgbClr val="CC00FF"/>
                </a:solidFill>
                <a:latin typeface="Comic Sans MS" panose="030F0702030302020204" pitchFamily="66" charset="0"/>
                <a:ea typeface="Times New Roman"/>
              </a:rPr>
              <a:t>Tehnični ukrepi</a:t>
            </a:r>
          </a:p>
          <a:p>
            <a:endParaRPr lang="sl-SI" sz="1200" b="1" dirty="0">
              <a:latin typeface="Comic Sans MS" panose="030F0702030302020204" pitchFamily="66" charset="0"/>
              <a:ea typeface="Times New Roman"/>
            </a:endParaRPr>
          </a:p>
          <a:p>
            <a:pPr marL="342900" lvl="0" indent="-342900">
              <a:buSzPts val="1000"/>
              <a:buFont typeface="Symbol"/>
              <a:buChar char=""/>
              <a:tabLst>
                <a:tab pos="457200" algn="l"/>
              </a:tabLst>
            </a:pPr>
            <a:r>
              <a:rPr lang="sl-SI" sz="3000" b="1" dirty="0">
                <a:solidFill>
                  <a:srgbClr val="0000FF"/>
                </a:solidFill>
                <a:latin typeface="Comic Sans MS" panose="030F0702030302020204" pitchFamily="66" charset="0"/>
                <a:ea typeface="Times New Roman"/>
              </a:rPr>
              <a:t>prezračevanje in klimatizacija,</a:t>
            </a:r>
          </a:p>
          <a:p>
            <a:pPr marL="342900" lvl="0" indent="-342900">
              <a:buSzPts val="1000"/>
              <a:buFont typeface="Symbol"/>
              <a:buChar char=""/>
              <a:tabLst>
                <a:tab pos="457200" algn="l"/>
              </a:tabLst>
            </a:pPr>
            <a:r>
              <a:rPr lang="sl-SI" sz="3000" b="1" dirty="0">
                <a:solidFill>
                  <a:srgbClr val="0000FF"/>
                </a:solidFill>
                <a:latin typeface="Comic Sans MS" panose="030F0702030302020204" pitchFamily="66" charset="0"/>
                <a:ea typeface="Times New Roman"/>
              </a:rPr>
              <a:t>filtracija zraka,</a:t>
            </a:r>
          </a:p>
          <a:p>
            <a:pPr marL="342900" lvl="0" indent="-342900">
              <a:buSzPts val="1000"/>
              <a:buFont typeface="Symbol"/>
              <a:buChar char=""/>
              <a:tabLst>
                <a:tab pos="457200" algn="l"/>
              </a:tabLst>
            </a:pPr>
            <a:r>
              <a:rPr lang="sl-SI" sz="3000" b="1" dirty="0">
                <a:solidFill>
                  <a:srgbClr val="0000FF"/>
                </a:solidFill>
                <a:latin typeface="Comic Sans MS" panose="030F0702030302020204" pitchFamily="66" charset="0"/>
                <a:ea typeface="Times New Roman"/>
              </a:rPr>
              <a:t>zvočna zaščita,</a:t>
            </a:r>
          </a:p>
          <a:p>
            <a:pPr marL="342900" lvl="0" indent="-342900">
              <a:buSzPts val="1000"/>
              <a:buFont typeface="Symbol"/>
              <a:buChar char=""/>
              <a:tabLst>
                <a:tab pos="457200" algn="l"/>
              </a:tabLst>
            </a:pPr>
            <a:r>
              <a:rPr lang="sl-SI" sz="3000" b="1" dirty="0">
                <a:solidFill>
                  <a:srgbClr val="0000FF"/>
                </a:solidFill>
                <a:latin typeface="Comic Sans MS" panose="030F0702030302020204" pitchFamily="66" charset="0"/>
                <a:ea typeface="Times New Roman"/>
              </a:rPr>
              <a:t>nadzor nad sevanji.</a:t>
            </a:r>
          </a:p>
          <a:p>
            <a:pPr lvl="0">
              <a:buSzPts val="1000"/>
              <a:tabLst>
                <a:tab pos="457200" algn="l"/>
              </a:tabLst>
            </a:pPr>
            <a:endParaRPr lang="sl-SI" sz="1200" b="1" dirty="0">
              <a:latin typeface="Comic Sans MS" panose="030F0702030302020204" pitchFamily="66" charset="0"/>
              <a:ea typeface="Times New Roman"/>
            </a:endParaRPr>
          </a:p>
          <a:p>
            <a:r>
              <a:rPr lang="sl-SI" sz="3000" b="1" dirty="0">
                <a:solidFill>
                  <a:srgbClr val="CC00FF"/>
                </a:solidFill>
                <a:latin typeface="Comic Sans MS" panose="030F0702030302020204" pitchFamily="66" charset="0"/>
                <a:ea typeface="Times New Roman"/>
              </a:rPr>
              <a:t>Organizacijski ukrepi</a:t>
            </a:r>
          </a:p>
          <a:p>
            <a:endParaRPr lang="sl-SI" sz="1200" b="1" dirty="0">
              <a:latin typeface="Comic Sans MS" panose="030F0702030302020204" pitchFamily="66" charset="0"/>
              <a:ea typeface="Times New Roman"/>
            </a:endParaRPr>
          </a:p>
          <a:p>
            <a:pPr marL="342900" lvl="0" indent="-342900">
              <a:buSzPts val="1000"/>
              <a:buFont typeface="Symbol"/>
              <a:buChar char=""/>
              <a:tabLst>
                <a:tab pos="457200" algn="l"/>
              </a:tabLst>
            </a:pPr>
            <a:r>
              <a:rPr lang="sl-SI" sz="3000" b="1" dirty="0">
                <a:solidFill>
                  <a:srgbClr val="0000FF"/>
                </a:solidFill>
                <a:latin typeface="Comic Sans MS" panose="030F0702030302020204" pitchFamily="66" charset="0"/>
                <a:ea typeface="Times New Roman"/>
              </a:rPr>
              <a:t>rotacija zaposlenih,</a:t>
            </a:r>
          </a:p>
          <a:p>
            <a:pPr marL="342900" lvl="0" indent="-342900">
              <a:buSzPts val="1000"/>
              <a:buFont typeface="Symbol"/>
              <a:buChar char=""/>
              <a:tabLst>
                <a:tab pos="457200" algn="l"/>
              </a:tabLst>
            </a:pPr>
            <a:r>
              <a:rPr lang="sl-SI" sz="3000" b="1" dirty="0">
                <a:solidFill>
                  <a:srgbClr val="0000FF"/>
                </a:solidFill>
                <a:latin typeface="Comic Sans MS" panose="030F0702030302020204" pitchFamily="66" charset="0"/>
                <a:ea typeface="Times New Roman"/>
              </a:rPr>
              <a:t>krajšanje izpostavljenosti,</a:t>
            </a:r>
          </a:p>
          <a:p>
            <a:pPr marL="342900" lvl="0" indent="-342900">
              <a:buSzPts val="1000"/>
              <a:buFont typeface="Symbol"/>
              <a:buChar char=""/>
              <a:tabLst>
                <a:tab pos="457200" algn="l"/>
              </a:tabLst>
            </a:pPr>
            <a:r>
              <a:rPr lang="sl-SI" sz="3000" b="1" dirty="0">
                <a:solidFill>
                  <a:srgbClr val="0000FF"/>
                </a:solidFill>
                <a:latin typeface="Comic Sans MS" panose="030F0702030302020204" pitchFamily="66" charset="0"/>
                <a:ea typeface="Times New Roman"/>
              </a:rPr>
              <a:t>dodatni odmori,</a:t>
            </a:r>
          </a:p>
          <a:p>
            <a:pPr marL="342900" lvl="0" indent="-342900">
              <a:buSzPts val="1000"/>
              <a:buFont typeface="Symbol"/>
              <a:buChar char=""/>
              <a:tabLst>
                <a:tab pos="457200" algn="l"/>
              </a:tabLst>
            </a:pPr>
            <a:r>
              <a:rPr lang="sl-SI" sz="3000" b="1" dirty="0">
                <a:solidFill>
                  <a:srgbClr val="0000FF"/>
                </a:solidFill>
                <a:latin typeface="Comic Sans MS" panose="030F0702030302020204" pitchFamily="66" charset="0"/>
                <a:ea typeface="Times New Roman"/>
              </a:rPr>
              <a:t>prilagoditev delovnega ritma.</a:t>
            </a:r>
          </a:p>
        </p:txBody>
      </p:sp>
    </p:spTree>
    <p:extLst>
      <p:ext uri="{BB962C8B-B14F-4D97-AF65-F5344CB8AC3E}">
        <p14:creationId xmlns:p14="http://schemas.microsoft.com/office/powerpoint/2010/main" val="252991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79512" y="188640"/>
            <a:ext cx="8784976" cy="6340197"/>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sl-SI" sz="2400" b="1" dirty="0">
                <a:solidFill>
                  <a:srgbClr val="CC00FF"/>
                </a:solidFill>
                <a:latin typeface="Comic Sans MS" panose="030F0702030302020204" pitchFamily="66" charset="0"/>
                <a:ea typeface="Times New Roman"/>
              </a:rPr>
              <a:t>Osebna zaščita</a:t>
            </a:r>
          </a:p>
          <a:p>
            <a:pPr marL="342900" lvl="0" indent="-342900">
              <a:buSzPts val="1000"/>
              <a:buFont typeface="Symbol"/>
              <a:buChar char=""/>
              <a:tabLst>
                <a:tab pos="457200" algn="l"/>
              </a:tabLst>
            </a:pPr>
            <a:r>
              <a:rPr lang="sl-SI" sz="2400" b="1" dirty="0">
                <a:solidFill>
                  <a:srgbClr val="008000"/>
                </a:solidFill>
                <a:latin typeface="Comic Sans MS" panose="030F0702030302020204" pitchFamily="66" charset="0"/>
                <a:ea typeface="Times New Roman"/>
              </a:rPr>
              <a:t>zaščitne maske, očala, rokavice,</a:t>
            </a:r>
          </a:p>
          <a:p>
            <a:pPr marL="342900" lvl="0" indent="-342900">
              <a:buSzPts val="1000"/>
              <a:buFont typeface="Symbol"/>
              <a:buChar char=""/>
              <a:tabLst>
                <a:tab pos="457200" algn="l"/>
              </a:tabLst>
            </a:pPr>
            <a:r>
              <a:rPr lang="sl-SI" sz="2400" b="1" dirty="0">
                <a:solidFill>
                  <a:srgbClr val="008000"/>
                </a:solidFill>
                <a:latin typeface="Comic Sans MS" panose="030F0702030302020204" pitchFamily="66" charset="0"/>
                <a:ea typeface="Times New Roman"/>
              </a:rPr>
              <a:t>toplotno ustrezna oblačila.</a:t>
            </a:r>
          </a:p>
          <a:p>
            <a:endParaRPr lang="sl-SI" sz="1400" b="1" dirty="0">
              <a:latin typeface="Comic Sans MS" panose="030F0702030302020204" pitchFamily="66" charset="0"/>
              <a:ea typeface="Times New Roman"/>
            </a:endParaRPr>
          </a:p>
          <a:p>
            <a:r>
              <a:rPr lang="sl-SI" sz="2400" b="1" dirty="0" err="1">
                <a:solidFill>
                  <a:srgbClr val="CC00FF"/>
                </a:solidFill>
                <a:latin typeface="Comic Sans MS" panose="030F0702030302020204" pitchFamily="66" charset="0"/>
                <a:ea typeface="Times New Roman"/>
              </a:rPr>
              <a:t>Okoljski</a:t>
            </a:r>
            <a:r>
              <a:rPr lang="sl-SI" sz="2400" b="1" dirty="0">
                <a:solidFill>
                  <a:srgbClr val="CC00FF"/>
                </a:solidFill>
                <a:latin typeface="Comic Sans MS" panose="030F0702030302020204" pitchFamily="66" charset="0"/>
                <a:ea typeface="Times New Roman"/>
              </a:rPr>
              <a:t> ukrepi</a:t>
            </a:r>
          </a:p>
          <a:p>
            <a:pPr marL="342900" lvl="0" indent="-342900">
              <a:buSzPts val="1000"/>
              <a:buFont typeface="Symbol"/>
              <a:buChar char=""/>
              <a:tabLst>
                <a:tab pos="457200" algn="l"/>
              </a:tabLst>
            </a:pPr>
            <a:r>
              <a:rPr lang="sl-SI" sz="2400" b="1" dirty="0">
                <a:solidFill>
                  <a:srgbClr val="008000"/>
                </a:solidFill>
                <a:latin typeface="Comic Sans MS" panose="030F0702030302020204" pitchFamily="66" charset="0"/>
                <a:ea typeface="Times New Roman"/>
              </a:rPr>
              <a:t>ločeno zbiranje odpadkov,</a:t>
            </a:r>
          </a:p>
          <a:p>
            <a:pPr marL="342900" lvl="0" indent="-342900">
              <a:buSzPts val="1000"/>
              <a:buFont typeface="Symbol"/>
              <a:buChar char=""/>
              <a:tabLst>
                <a:tab pos="457200" algn="l"/>
              </a:tabLst>
            </a:pPr>
            <a:r>
              <a:rPr lang="sl-SI" sz="2400" b="1" dirty="0">
                <a:solidFill>
                  <a:srgbClr val="008000"/>
                </a:solidFill>
                <a:latin typeface="Comic Sans MS" panose="030F0702030302020204" pitchFamily="66" charset="0"/>
                <a:ea typeface="Times New Roman"/>
              </a:rPr>
              <a:t>recikliranje,</a:t>
            </a:r>
          </a:p>
          <a:p>
            <a:pPr marL="342900" lvl="0" indent="-342900">
              <a:buSzPts val="1000"/>
              <a:buFont typeface="Symbol"/>
              <a:buChar char=""/>
              <a:tabLst>
                <a:tab pos="457200" algn="l"/>
              </a:tabLst>
            </a:pPr>
            <a:r>
              <a:rPr lang="sl-SI" sz="2400" b="1" dirty="0">
                <a:solidFill>
                  <a:srgbClr val="008000"/>
                </a:solidFill>
                <a:latin typeface="Comic Sans MS" panose="030F0702030302020204" pitchFamily="66" charset="0"/>
                <a:ea typeface="Times New Roman"/>
              </a:rPr>
              <a:t>zmanjšanje emisij v okolje.</a:t>
            </a:r>
          </a:p>
          <a:p>
            <a:pPr lvl="0">
              <a:buSzPts val="1000"/>
              <a:tabLst>
                <a:tab pos="457200" algn="l"/>
              </a:tabLst>
            </a:pPr>
            <a:endParaRPr lang="sl-SI" sz="1400" b="1" dirty="0">
              <a:effectLst/>
              <a:latin typeface="Comic Sans MS" panose="030F0702030302020204" pitchFamily="66" charset="0"/>
              <a:ea typeface="Times New Roman"/>
            </a:endParaRPr>
          </a:p>
          <a:p>
            <a:pPr algn="just"/>
            <a:r>
              <a:rPr lang="sl-SI" sz="2400" b="1" dirty="0">
                <a:solidFill>
                  <a:srgbClr val="CC00FF"/>
                </a:solidFill>
                <a:latin typeface="Comic Sans MS" panose="030F0702030302020204" pitchFamily="66" charset="0"/>
              </a:rPr>
              <a:t>Sklep</a:t>
            </a:r>
          </a:p>
          <a:p>
            <a:pPr algn="just"/>
            <a:endParaRPr lang="sl-SI" sz="1400" b="1" dirty="0">
              <a:solidFill>
                <a:srgbClr val="CC00FF"/>
              </a:solidFill>
              <a:latin typeface="Comic Sans MS" panose="030F0702030302020204" pitchFamily="66" charset="0"/>
            </a:endParaRPr>
          </a:p>
          <a:p>
            <a:pPr lvl="0" algn="just"/>
            <a:r>
              <a:rPr lang="sl-SI" sz="2400" b="1" dirty="0">
                <a:solidFill>
                  <a:srgbClr val="008000"/>
                </a:solidFill>
                <a:latin typeface="Comic Sans MS" panose="030F0702030302020204" pitchFamily="66" charset="0"/>
              </a:rPr>
              <a:t>Ugotavljanje ekoloških škodljivosti je temelj za varno in zdravo delovno okolje.</a:t>
            </a:r>
          </a:p>
          <a:p>
            <a:pPr lvl="0" algn="just"/>
            <a:endParaRPr lang="sl-SI" sz="1400" b="1" dirty="0">
              <a:solidFill>
                <a:srgbClr val="CC00FF"/>
              </a:solidFill>
              <a:latin typeface="Comic Sans MS" panose="030F0702030302020204" pitchFamily="66" charset="0"/>
            </a:endParaRPr>
          </a:p>
          <a:p>
            <a:pPr lvl="0" algn="just"/>
            <a:r>
              <a:rPr lang="sl-SI" sz="2400" b="1" dirty="0">
                <a:solidFill>
                  <a:srgbClr val="0000FF"/>
                </a:solidFill>
                <a:latin typeface="Comic Sans MS" panose="030F0702030302020204" pitchFamily="66" charset="0"/>
              </a:rPr>
              <a:t>Redne meritve in posodobitve ocene tveganja so zakonska obveznost delodajalca.</a:t>
            </a:r>
          </a:p>
          <a:p>
            <a:pPr lvl="0" algn="just"/>
            <a:endParaRPr lang="sl-SI" sz="1400" b="1" dirty="0">
              <a:solidFill>
                <a:srgbClr val="CC00FF"/>
              </a:solidFill>
              <a:latin typeface="Comic Sans MS" panose="030F0702030302020204" pitchFamily="66" charset="0"/>
            </a:endParaRPr>
          </a:p>
          <a:p>
            <a:pPr lvl="0" algn="just"/>
            <a:r>
              <a:rPr lang="sl-SI" sz="2400" b="1" dirty="0">
                <a:latin typeface="Comic Sans MS" panose="030F0702030302020204" pitchFamily="66" charset="0"/>
              </a:rPr>
              <a:t>Zdravo delovno okolje pomeni večjo produktivnost, manj tveganj in boljše počutje zaposlenih.</a:t>
            </a:r>
            <a:endParaRPr lang="sl-SI" sz="2800" b="1" dirty="0">
              <a:effectLst/>
              <a:latin typeface="Comic Sans MS" panose="030F0702030302020204" pitchFamily="66" charset="0"/>
              <a:ea typeface="Times New Roman"/>
            </a:endParaRPr>
          </a:p>
        </p:txBody>
      </p:sp>
    </p:spTree>
    <p:extLst>
      <p:ext uri="{BB962C8B-B14F-4D97-AF65-F5344CB8AC3E}">
        <p14:creationId xmlns:p14="http://schemas.microsoft.com/office/powerpoint/2010/main" val="827994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1">
            <a:schemeClr val="accent6"/>
          </a:lnRef>
          <a:fillRef idx="2">
            <a:schemeClr val="accent6"/>
          </a:fillRef>
          <a:effectRef idx="1">
            <a:schemeClr val="accent6"/>
          </a:effectRef>
          <a:fontRef idx="minor">
            <a:schemeClr val="dk1"/>
          </a:fontRef>
        </p:style>
        <p:txBody>
          <a:bodyPr>
            <a:normAutofit/>
          </a:bodyPr>
          <a:lstStyle/>
          <a:p>
            <a:r>
              <a:rPr sz="3600" b="1" dirty="0" err="1">
                <a:solidFill>
                  <a:srgbClr val="008000"/>
                </a:solidFill>
                <a:latin typeface="Comic Sans MS" panose="030F0702030302020204" pitchFamily="66" charset="0"/>
              </a:rPr>
              <a:t>Ukrepi</a:t>
            </a:r>
            <a:r>
              <a:rPr sz="3600" b="1" dirty="0">
                <a:solidFill>
                  <a:srgbClr val="008000"/>
                </a:solidFill>
                <a:latin typeface="Comic Sans MS" panose="030F0702030302020204" pitchFamily="66" charset="0"/>
              </a:rPr>
              <a:t> v </a:t>
            </a:r>
            <a:r>
              <a:rPr sz="3600" b="1" dirty="0" err="1">
                <a:solidFill>
                  <a:srgbClr val="008000"/>
                </a:solidFill>
                <a:latin typeface="Comic Sans MS" panose="030F0702030302020204" pitchFamily="66" charset="0"/>
              </a:rPr>
              <a:t>podjetjih</a:t>
            </a:r>
            <a:endParaRPr sz="3600" b="1" dirty="0">
              <a:solidFill>
                <a:srgbClr val="008000"/>
              </a:solidFill>
              <a:latin typeface="Comic Sans MS" panose="030F0702030302020204" pitchFamily="66" charset="0"/>
            </a:endParaRPr>
          </a:p>
        </p:txBody>
      </p:sp>
      <p:sp>
        <p:nvSpPr>
          <p:cNvPr id="3" name="Content Placeholder 2"/>
          <p:cNvSpPr>
            <a:spLocks noGrp="1"/>
          </p:cNvSpPr>
          <p:nvPr>
            <p:ph idx="1"/>
          </p:nvPr>
        </p:nvSpPr>
        <p:spPr>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r>
              <a:rPr b="1" dirty="0" err="1">
                <a:solidFill>
                  <a:srgbClr val="0000FF"/>
                </a:solidFill>
                <a:latin typeface="Comic Sans MS" panose="030F0702030302020204" pitchFamily="66" charset="0"/>
              </a:rPr>
              <a:t>Prezračevanje</a:t>
            </a:r>
            <a:r>
              <a:rPr b="1" dirty="0">
                <a:solidFill>
                  <a:srgbClr val="0000FF"/>
                </a:solidFill>
                <a:latin typeface="Comic Sans MS" panose="030F0702030302020204" pitchFamily="66" charset="0"/>
              </a:rPr>
              <a:t> in </a:t>
            </a:r>
            <a:r>
              <a:rPr b="1" dirty="0" err="1">
                <a:solidFill>
                  <a:srgbClr val="0000FF"/>
                </a:solidFill>
                <a:latin typeface="Comic Sans MS" panose="030F0702030302020204" pitchFamily="66" charset="0"/>
              </a:rPr>
              <a:t>klimatizacija</a:t>
            </a:r>
            <a:r>
              <a:rPr lang="sl-SI" b="1" dirty="0">
                <a:solidFill>
                  <a:srgbClr val="0000FF"/>
                </a:solidFill>
                <a:latin typeface="Comic Sans MS" panose="030F0702030302020204" pitchFamily="66" charset="0"/>
              </a:rPr>
              <a:t>,</a:t>
            </a:r>
            <a:endParaRPr b="1" dirty="0">
              <a:solidFill>
                <a:srgbClr val="0000FF"/>
              </a:solidFill>
              <a:latin typeface="Comic Sans MS" panose="030F0702030302020204" pitchFamily="66" charset="0"/>
            </a:endParaRPr>
          </a:p>
          <a:p>
            <a:r>
              <a:rPr b="1" dirty="0" err="1">
                <a:solidFill>
                  <a:srgbClr val="CC00FF"/>
                </a:solidFill>
                <a:latin typeface="Comic Sans MS" panose="030F0702030302020204" pitchFamily="66" charset="0"/>
              </a:rPr>
              <a:t>Meritve</a:t>
            </a:r>
            <a:r>
              <a:rPr b="1" dirty="0">
                <a:solidFill>
                  <a:srgbClr val="CC00FF"/>
                </a:solidFill>
                <a:latin typeface="Comic Sans MS" panose="030F0702030302020204" pitchFamily="66" charset="0"/>
              </a:rPr>
              <a:t> 1× </a:t>
            </a:r>
            <a:r>
              <a:rPr b="1" dirty="0" err="1">
                <a:solidFill>
                  <a:srgbClr val="CC00FF"/>
                </a:solidFill>
                <a:latin typeface="Comic Sans MS" panose="030F0702030302020204" pitchFamily="66" charset="0"/>
              </a:rPr>
              <a:t>letno</a:t>
            </a:r>
            <a:r>
              <a:rPr lang="sl-SI" b="1" dirty="0">
                <a:solidFill>
                  <a:srgbClr val="CC00FF"/>
                </a:solidFill>
                <a:latin typeface="Comic Sans MS" panose="030F0702030302020204" pitchFamily="66" charset="0"/>
              </a:rPr>
              <a:t>,</a:t>
            </a:r>
            <a:endParaRPr b="1" dirty="0">
              <a:solidFill>
                <a:srgbClr val="CC00FF"/>
              </a:solidFill>
              <a:latin typeface="Comic Sans MS" panose="030F0702030302020204" pitchFamily="66" charset="0"/>
            </a:endParaRPr>
          </a:p>
          <a:p>
            <a:r>
              <a:rPr b="1" dirty="0" err="1">
                <a:solidFill>
                  <a:srgbClr val="008000"/>
                </a:solidFill>
                <a:latin typeface="Comic Sans MS" panose="030F0702030302020204" pitchFamily="66" charset="0"/>
              </a:rPr>
              <a:t>Organizacija</a:t>
            </a:r>
            <a:r>
              <a:rPr b="1" dirty="0">
                <a:solidFill>
                  <a:srgbClr val="008000"/>
                </a:solidFill>
                <a:latin typeface="Comic Sans MS" panose="030F0702030302020204" pitchFamily="66" charset="0"/>
              </a:rPr>
              <a:t> </a:t>
            </a:r>
            <a:r>
              <a:rPr b="1" dirty="0" err="1">
                <a:solidFill>
                  <a:srgbClr val="008000"/>
                </a:solidFill>
                <a:latin typeface="Comic Sans MS" panose="030F0702030302020204" pitchFamily="66" charset="0"/>
              </a:rPr>
              <a:t>dela</a:t>
            </a:r>
            <a:r>
              <a:rPr b="1" dirty="0">
                <a:solidFill>
                  <a:srgbClr val="008000"/>
                </a:solidFill>
                <a:latin typeface="Comic Sans MS" panose="030F0702030302020204" pitchFamily="66" charset="0"/>
              </a:rPr>
              <a:t> (</a:t>
            </a:r>
            <a:r>
              <a:rPr b="1" dirty="0" err="1">
                <a:solidFill>
                  <a:srgbClr val="008000"/>
                </a:solidFill>
                <a:latin typeface="Comic Sans MS" panose="030F0702030302020204" pitchFamily="66" charset="0"/>
              </a:rPr>
              <a:t>odmori</a:t>
            </a:r>
            <a:r>
              <a:rPr b="1" dirty="0">
                <a:solidFill>
                  <a:srgbClr val="008000"/>
                </a:solidFill>
                <a:latin typeface="Comic Sans MS" panose="030F0702030302020204" pitchFamily="66" charset="0"/>
              </a:rPr>
              <a:t>)</a:t>
            </a:r>
            <a:r>
              <a:rPr lang="sl-SI" b="1" dirty="0">
                <a:solidFill>
                  <a:srgbClr val="008000"/>
                </a:solidFill>
                <a:latin typeface="Comic Sans MS" panose="030F0702030302020204" pitchFamily="66" charset="0"/>
              </a:rPr>
              <a:t>,</a:t>
            </a:r>
            <a:endParaRPr b="1" dirty="0">
              <a:solidFill>
                <a:srgbClr val="008000"/>
              </a:solidFill>
              <a:latin typeface="Comic Sans MS" panose="030F0702030302020204" pitchFamily="66" charset="0"/>
            </a:endParaRPr>
          </a:p>
          <a:p>
            <a:r>
              <a:rPr b="1" dirty="0" err="1">
                <a:latin typeface="Comic Sans MS" panose="030F0702030302020204" pitchFamily="66" charset="0"/>
              </a:rPr>
              <a:t>Hidracija</a:t>
            </a:r>
            <a:r>
              <a:rPr b="1" dirty="0">
                <a:latin typeface="Comic Sans MS" panose="030F0702030302020204" pitchFamily="66" charset="0"/>
              </a:rPr>
              <a:t>, </a:t>
            </a:r>
            <a:r>
              <a:rPr b="1" dirty="0" err="1">
                <a:latin typeface="Comic Sans MS" panose="030F0702030302020204" pitchFamily="66" charset="0"/>
              </a:rPr>
              <a:t>primerna</a:t>
            </a:r>
            <a:r>
              <a:rPr b="1" dirty="0">
                <a:latin typeface="Comic Sans MS" panose="030F0702030302020204" pitchFamily="66" charset="0"/>
              </a:rPr>
              <a:t> </a:t>
            </a:r>
            <a:r>
              <a:rPr b="1" dirty="0" err="1">
                <a:latin typeface="Comic Sans MS" panose="030F0702030302020204" pitchFamily="66" charset="0"/>
              </a:rPr>
              <a:t>obleka</a:t>
            </a:r>
            <a:r>
              <a:rPr lang="sl-SI" b="1" dirty="0">
                <a:latin typeface="Comic Sans MS" panose="030F0702030302020204" pitchFamily="66" charset="0"/>
              </a:rPr>
              <a:t>,</a:t>
            </a:r>
          </a:p>
          <a:p>
            <a:r>
              <a:rPr lang="sl-SI" b="1" dirty="0">
                <a:solidFill>
                  <a:srgbClr val="C00000"/>
                </a:solidFill>
                <a:latin typeface="Comic Sans MS" panose="030F0702030302020204" pitchFamily="66" charset="0"/>
              </a:rPr>
              <a:t>Ustrezna mikroklima poveča varnost in učinkovitost,</a:t>
            </a:r>
          </a:p>
          <a:p>
            <a:r>
              <a:rPr lang="sl-SI" b="1" dirty="0">
                <a:solidFill>
                  <a:srgbClr val="0000FF"/>
                </a:solidFill>
                <a:latin typeface="Comic Sans MS" panose="030F0702030302020204" pitchFamily="66" charset="0"/>
              </a:rPr>
              <a:t>Je obvezni del ocene tveganja,</a:t>
            </a:r>
          </a:p>
          <a:p>
            <a:r>
              <a:rPr lang="sl-SI" b="1" dirty="0">
                <a:latin typeface="Comic Sans MS" panose="030F0702030302020204" pitchFamily="66" charset="0"/>
              </a:rPr>
              <a:t>Priporočilo: redni pregledi in meritve.</a:t>
            </a:r>
          </a:p>
          <a:p>
            <a:endParaRPr b="1" dirty="0">
              <a:latin typeface="Comic Sans MS" panose="030F0702030302020204" pitchFamily="66" charset="0"/>
            </a:endParaRPr>
          </a:p>
        </p:txBody>
      </p:sp>
    </p:spTree>
    <p:extLst>
      <p:ext uri="{BB962C8B-B14F-4D97-AF65-F5344CB8AC3E}">
        <p14:creationId xmlns:p14="http://schemas.microsoft.com/office/powerpoint/2010/main" val="481569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85720" y="116632"/>
            <a:ext cx="8643998" cy="707886"/>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2000" b="1" dirty="0">
                <a:solidFill>
                  <a:srgbClr val="0000FF"/>
                </a:solidFill>
                <a:latin typeface="Comic Sans MS" panose="030F0702030302020204" pitchFamily="66" charset="0"/>
              </a:rPr>
              <a:t>Toplotna obremenitev pri človeku se odraža v enostavno merljivih parametrih:</a:t>
            </a:r>
          </a:p>
        </p:txBody>
      </p:sp>
      <p:sp>
        <p:nvSpPr>
          <p:cNvPr id="6" name="Pravokotnik 5"/>
          <p:cNvSpPr/>
          <p:nvPr/>
        </p:nvSpPr>
        <p:spPr>
          <a:xfrm>
            <a:off x="317680" y="6021288"/>
            <a:ext cx="8643998" cy="707886"/>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2000" b="1" dirty="0">
                <a:solidFill>
                  <a:srgbClr val="0000FF"/>
                </a:solidFill>
                <a:latin typeface="Comic Sans MS" panose="030F0702030302020204" pitchFamily="66" charset="0"/>
              </a:rPr>
              <a:t>Pri upoštevanju teh parametrov v različnih kombinacijah dobimo t.i. </a:t>
            </a:r>
            <a:r>
              <a:rPr lang="sl-SI" sz="2000" b="1" u="sng" dirty="0">
                <a:solidFill>
                  <a:srgbClr val="0000FF"/>
                </a:solidFill>
                <a:latin typeface="Comic Sans MS" panose="030F0702030302020204" pitchFamily="66" charset="0"/>
              </a:rPr>
              <a:t>toplotne indekse</a:t>
            </a:r>
            <a:r>
              <a:rPr lang="sl-SI" sz="2000" b="1" dirty="0">
                <a:solidFill>
                  <a:srgbClr val="0000FF"/>
                </a:solidFill>
                <a:latin typeface="Comic Sans MS" panose="030F0702030302020204" pitchFamily="66" charset="0"/>
              </a:rPr>
              <a:t>, ki služijo za oceno toplotnega počutja.</a:t>
            </a:r>
          </a:p>
        </p:txBody>
      </p:sp>
      <p:pic>
        <p:nvPicPr>
          <p:cNvPr id="7" name="Slika 6"/>
          <p:cNvPicPr/>
          <p:nvPr/>
        </p:nvPicPr>
        <p:blipFill>
          <a:blip r:embed="rId3">
            <a:extLst>
              <a:ext uri="{28A0092B-C50C-407E-A947-70E740481C1C}">
                <a14:useLocalDpi xmlns:a14="http://schemas.microsoft.com/office/drawing/2010/main" val="0"/>
              </a:ext>
            </a:extLst>
          </a:blip>
          <a:srcRect/>
          <a:stretch>
            <a:fillRect/>
          </a:stretch>
        </p:blipFill>
        <p:spPr bwMode="auto">
          <a:xfrm>
            <a:off x="479425" y="1495425"/>
            <a:ext cx="8185150" cy="3867150"/>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2652667"/>
      </p:ext>
    </p:extLst>
  </p:cSld>
  <p:clrMapOvr>
    <a:masterClrMapping/>
  </p:clrMapOvr>
  <p:transition>
    <p:wheel spokes="3"/>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sl-SI" altLang="sl-SI" sz="1800">
              <a:latin typeface="Arial" charset="0"/>
            </a:endParaRPr>
          </a:p>
        </p:txBody>
      </p:sp>
      <p:graphicFrame>
        <p:nvGraphicFramePr>
          <p:cNvPr id="17" name="Diagram 16"/>
          <p:cNvGraphicFramePr/>
          <p:nvPr/>
        </p:nvGraphicFramePr>
        <p:xfrm>
          <a:off x="614362" y="980728"/>
          <a:ext cx="7915275" cy="476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Rectangle 6"/>
          <p:cNvSpPr>
            <a:spLocks noChangeArrowheads="1"/>
          </p:cNvSpPr>
          <p:nvPr/>
        </p:nvSpPr>
        <p:spPr bwMode="auto">
          <a:xfrm>
            <a:off x="0" y="5305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sl-SI" altLang="sl-SI" sz="1800">
              <a:latin typeface="Arial" charset="0"/>
            </a:endParaRPr>
          </a:p>
        </p:txBody>
      </p:sp>
    </p:spTree>
    <p:extLst>
      <p:ext uri="{BB962C8B-B14F-4D97-AF65-F5344CB8AC3E}">
        <p14:creationId xmlns:p14="http://schemas.microsoft.com/office/powerpoint/2010/main" val="630689409"/>
      </p:ext>
    </p:extLst>
  </p:cSld>
  <p:clrMapOvr>
    <a:masterClrMapping/>
  </p:clrMapOvr>
  <p:transition>
    <p:wheel spokes="3"/>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23529" y="1124744"/>
          <a:ext cx="8568952" cy="4915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395691"/>
      </p:ext>
    </p:extLst>
  </p:cSld>
  <p:clrMapOvr>
    <a:masterClrMapping/>
  </p:clrMapOvr>
  <p:transition>
    <p:wheel spokes="3"/>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2844" y="142851"/>
          <a:ext cx="8858312" cy="650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p:cNvPicPr/>
          <p:nvPr/>
        </p:nvPicPr>
        <p:blipFill>
          <a:blip r:embed="rId8">
            <a:extLst>
              <a:ext uri="{28A0092B-C50C-407E-A947-70E740481C1C}">
                <a14:useLocalDpi xmlns:a14="http://schemas.microsoft.com/office/drawing/2010/main" val="0"/>
              </a:ext>
            </a:extLst>
          </a:blip>
          <a:srcRect/>
          <a:stretch>
            <a:fillRect/>
          </a:stretch>
        </p:blipFill>
        <p:spPr bwMode="auto">
          <a:xfrm>
            <a:off x="1403648" y="3573016"/>
            <a:ext cx="6046319" cy="24881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5" name="Diagram 4"/>
          <p:cNvGraphicFramePr/>
          <p:nvPr/>
        </p:nvGraphicFramePr>
        <p:xfrm>
          <a:off x="1331640" y="548680"/>
          <a:ext cx="6619875" cy="25050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7252732"/>
      </p:ext>
    </p:extLst>
  </p:cSld>
  <p:clrMapOvr>
    <a:masterClrMapping/>
  </p:clrMapOvr>
  <p:transition>
    <p:wheel spokes="3"/>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2844" y="142851"/>
          <a:ext cx="8858312" cy="650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899592" y="692696"/>
          <a:ext cx="7776864"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6062640"/>
      </p:ext>
    </p:extLst>
  </p:cSld>
  <p:clrMapOvr>
    <a:masterClrMapping/>
  </p:clrMapOvr>
  <p:transition>
    <p:wheel spokes="3"/>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p:cNvSpPr/>
          <p:nvPr/>
        </p:nvSpPr>
        <p:spPr>
          <a:xfrm>
            <a:off x="250404" y="692696"/>
            <a:ext cx="8640960" cy="44012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marL="342900" indent="-342900" algn="just">
              <a:buClr>
                <a:srgbClr val="FF0000"/>
              </a:buClr>
              <a:buFont typeface="Wingdings" panose="05000000000000000000" pitchFamily="2" charset="2"/>
              <a:buChar char="ü"/>
              <a:defRPr/>
            </a:pPr>
            <a:r>
              <a:rPr lang="sl-SI" sz="2800" b="1" dirty="0">
                <a:latin typeface="Comic Sans MS" panose="030F0702030302020204" pitchFamily="66" charset="0"/>
              </a:rPr>
              <a:t>Delo v vročini je še posebej nevarno, če je relativna vlažnost velika in je ozračje mirno brez znatnega gibanja zraka. </a:t>
            </a:r>
            <a:endParaRPr lang="sl-SI" sz="2800" dirty="0">
              <a:latin typeface="Comic Sans MS" panose="030F0702030302020204" pitchFamily="66" charset="0"/>
            </a:endParaRPr>
          </a:p>
          <a:p>
            <a:pPr marL="342900" indent="-342900" algn="just">
              <a:buClr>
                <a:srgbClr val="FF0000"/>
              </a:buClr>
              <a:buFont typeface="Wingdings" panose="05000000000000000000" pitchFamily="2" charset="2"/>
              <a:buChar char="ü"/>
              <a:defRPr/>
            </a:pPr>
            <a:endParaRPr lang="sl-SI" sz="2800" b="1" dirty="0">
              <a:latin typeface="Comic Sans MS" panose="030F0702030302020204" pitchFamily="66" charset="0"/>
            </a:endParaRPr>
          </a:p>
          <a:p>
            <a:pPr marL="342900" indent="-342900" algn="just">
              <a:buClr>
                <a:srgbClr val="FF0000"/>
              </a:buClr>
              <a:buFont typeface="Wingdings" panose="05000000000000000000" pitchFamily="2" charset="2"/>
              <a:buChar char="ü"/>
              <a:defRPr/>
            </a:pPr>
            <a:r>
              <a:rPr lang="sl-SI" sz="2800" b="1" dirty="0">
                <a:latin typeface="Comic Sans MS" panose="030F0702030302020204" pitchFamily="66" charset="0"/>
              </a:rPr>
              <a:t>Pri nizkih in visokih temperaturah delovnega okolja se poveča število nezgod pri delu.</a:t>
            </a:r>
            <a:endParaRPr lang="sl-SI" sz="2800" dirty="0">
              <a:latin typeface="Comic Sans MS" panose="030F0702030302020204" pitchFamily="66" charset="0"/>
            </a:endParaRPr>
          </a:p>
          <a:p>
            <a:pPr marL="342900" indent="-342900" algn="just">
              <a:buClr>
                <a:srgbClr val="FF0000"/>
              </a:buClr>
              <a:buFont typeface="Wingdings" panose="05000000000000000000" pitchFamily="2" charset="2"/>
              <a:buChar char="ü"/>
              <a:defRPr/>
            </a:pPr>
            <a:endParaRPr lang="sl-SI" sz="2800" b="1" dirty="0">
              <a:latin typeface="Comic Sans MS" panose="030F0702030302020204" pitchFamily="66" charset="0"/>
            </a:endParaRPr>
          </a:p>
          <a:p>
            <a:pPr marL="342900" indent="-342900" algn="just">
              <a:buClr>
                <a:srgbClr val="FF0000"/>
              </a:buClr>
              <a:buFont typeface="Wingdings" panose="05000000000000000000" pitchFamily="2" charset="2"/>
              <a:buChar char="ü"/>
              <a:defRPr/>
            </a:pPr>
            <a:r>
              <a:rPr lang="sl-SI" sz="2800" b="1" dirty="0">
                <a:latin typeface="Comic Sans MS" panose="030F0702030302020204" pitchFamily="66" charset="0"/>
              </a:rPr>
              <a:t>Na delovnih mestih in v delovnih prostorih temperatura je </a:t>
            </a:r>
            <a:r>
              <a:rPr lang="sl-SI" sz="2800" b="1" dirty="0" err="1">
                <a:latin typeface="Comic Sans MS" panose="030F0702030302020204" pitchFamily="66" charset="0"/>
              </a:rPr>
              <a:t>max</a:t>
            </a:r>
            <a:r>
              <a:rPr lang="sl-SI" sz="2800" b="1" dirty="0">
                <a:latin typeface="Comic Sans MS" panose="030F0702030302020204" pitchFamily="66" charset="0"/>
              </a:rPr>
              <a:t>. 28° C, temperatura tal pa mora biti med 19 in 27° C. </a:t>
            </a:r>
            <a:endParaRPr lang="sl-SI" sz="2800" dirty="0">
              <a:latin typeface="Comic Sans MS" panose="030F0702030302020204" pitchFamily="66" charset="0"/>
            </a:endParaRPr>
          </a:p>
        </p:txBody>
      </p:sp>
    </p:spTree>
    <p:extLst>
      <p:ext uri="{BB962C8B-B14F-4D97-AF65-F5344CB8AC3E}">
        <p14:creationId xmlns:p14="http://schemas.microsoft.com/office/powerpoint/2010/main" val="3921603773"/>
      </p:ext>
    </p:extLst>
  </p:cSld>
  <p:clrMapOvr>
    <a:masterClrMapping/>
  </p:clrMapOvr>
  <p:transition>
    <p:wheel spokes="3"/>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2"/>
          <p:cNvSpPr>
            <a:spLocks noGrp="1"/>
          </p:cNvSpPr>
          <p:nvPr>
            <p:ph type="title"/>
          </p:nvPr>
        </p:nvSpPr>
        <p:spPr>
          <a:xfrm>
            <a:off x="446088" y="476250"/>
            <a:ext cx="8229600" cy="1944688"/>
          </a:xfrm>
          <a:solidFill>
            <a:srgbClr val="FFFF99"/>
          </a:solidFill>
          <a:ln>
            <a:solidFill>
              <a:srgbClr val="00CCFF"/>
            </a:solidFill>
            <a:miter lim="800000"/>
            <a:headEnd/>
            <a:tailEnd/>
          </a:ln>
        </p:spPr>
        <p:txBody>
          <a:bodyPr>
            <a:normAutofit fontScale="90000"/>
          </a:bodyPr>
          <a:lstStyle/>
          <a:p>
            <a:br>
              <a:rPr lang="sl-SI" altLang="sl-SI" sz="2400" b="1" dirty="0">
                <a:latin typeface="Comic Sans MS" pitchFamily="66" charset="0"/>
              </a:rPr>
            </a:br>
            <a:r>
              <a:rPr lang="sl-SI" altLang="sl-SI" sz="2800" b="1" dirty="0">
                <a:latin typeface="Comic Sans MS" pitchFamily="66" charset="0"/>
              </a:rPr>
              <a:t>Delovni prostor, ki se prezračuje s prezračevalno ali klimatsko napravo, mora imeti primerno relativno vlažnost zraka, in sicer:</a:t>
            </a:r>
            <a:br>
              <a:rPr lang="sl-SI" altLang="sl-SI" sz="2400" b="1" dirty="0">
                <a:latin typeface="Comic Sans MS" pitchFamily="66" charset="0"/>
              </a:rPr>
            </a:br>
            <a:endParaRPr lang="sl-SI" altLang="sl-SI" sz="2400" b="1" dirty="0">
              <a:latin typeface="Comic Sans MS" pitchFamily="66" charset="0"/>
            </a:endParaRPr>
          </a:p>
        </p:txBody>
      </p:sp>
      <p:sp>
        <p:nvSpPr>
          <p:cNvPr id="5" name="Pravokotnik 4"/>
          <p:cNvSpPr/>
          <p:nvPr/>
        </p:nvSpPr>
        <p:spPr>
          <a:xfrm>
            <a:off x="348283" y="2636912"/>
            <a:ext cx="8424936" cy="3477875"/>
          </a:xfrm>
          <a:prstGeom prst="rect">
            <a:avLst/>
          </a:prstGeom>
          <a:ln>
            <a:solidFill>
              <a:srgbClr val="00CC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sl-SI" sz="2400" b="1" dirty="0">
              <a:latin typeface="Comic Sans MS" panose="030F0702030302020204" pitchFamily="66" charset="0"/>
            </a:endParaRPr>
          </a:p>
          <a:p>
            <a:pPr marL="342900" indent="-342900" algn="ctr">
              <a:buClr>
                <a:srgbClr val="FF0000"/>
              </a:buClr>
              <a:buFont typeface="Wingdings" panose="05000000000000000000" pitchFamily="2" charset="2"/>
              <a:buChar char="ü"/>
              <a:defRPr/>
            </a:pPr>
            <a:r>
              <a:rPr lang="sl-SI" sz="2400" b="1" dirty="0">
                <a:latin typeface="Comic Sans MS" panose="030F0702030302020204" pitchFamily="66" charset="0"/>
              </a:rPr>
              <a:t>temperatura zraka </a:t>
            </a:r>
            <a:r>
              <a:rPr lang="sl-SI" sz="2400" b="1" dirty="0">
                <a:solidFill>
                  <a:srgbClr val="C00000"/>
                </a:solidFill>
              </a:rPr>
              <a:t>≤</a:t>
            </a:r>
            <a:r>
              <a:rPr lang="sl-SI" sz="2400" b="1" dirty="0">
                <a:latin typeface="Comic Sans MS" panose="030F0702030302020204" pitchFamily="66" charset="0"/>
              </a:rPr>
              <a:t> od 20° C, max. 80 %,</a:t>
            </a:r>
          </a:p>
          <a:p>
            <a:pPr marL="342900" indent="-342900" algn="ctr">
              <a:buClr>
                <a:srgbClr val="FF0000"/>
              </a:buClr>
              <a:buFont typeface="Wingdings" panose="05000000000000000000" pitchFamily="2" charset="2"/>
              <a:buChar char="ü"/>
              <a:defRPr/>
            </a:pPr>
            <a:r>
              <a:rPr lang="sl-SI" sz="2400" b="1" dirty="0">
                <a:latin typeface="Comic Sans MS" panose="030F0702030302020204" pitchFamily="66" charset="0"/>
              </a:rPr>
              <a:t>temperatura zraka </a:t>
            </a:r>
            <a:r>
              <a:rPr lang="sl-SI" sz="2400" b="1" dirty="0">
                <a:solidFill>
                  <a:srgbClr val="C00000"/>
                </a:solidFill>
              </a:rPr>
              <a:t>≤</a:t>
            </a:r>
            <a:r>
              <a:rPr lang="sl-SI" sz="2400" b="1" dirty="0">
                <a:latin typeface="Comic Sans MS" panose="030F0702030302020204" pitchFamily="66" charset="0"/>
              </a:rPr>
              <a:t> od 22° C, max. 73 %,</a:t>
            </a:r>
          </a:p>
          <a:p>
            <a:pPr marL="342900" indent="-342900" algn="ctr">
              <a:buClr>
                <a:srgbClr val="FF0000"/>
              </a:buClr>
              <a:buFont typeface="Wingdings" panose="05000000000000000000" pitchFamily="2" charset="2"/>
              <a:buChar char="ü"/>
              <a:defRPr/>
            </a:pPr>
            <a:r>
              <a:rPr lang="sl-SI" sz="2400" b="1" dirty="0">
                <a:latin typeface="Comic Sans MS" panose="030F0702030302020204" pitchFamily="66" charset="0"/>
              </a:rPr>
              <a:t>temperatura zraka </a:t>
            </a:r>
            <a:r>
              <a:rPr lang="sl-SI" sz="2400" b="1" dirty="0">
                <a:solidFill>
                  <a:srgbClr val="C00000"/>
                </a:solidFill>
              </a:rPr>
              <a:t>≤</a:t>
            </a:r>
            <a:r>
              <a:rPr lang="sl-SI" sz="2400" b="1" dirty="0"/>
              <a:t>  </a:t>
            </a:r>
            <a:r>
              <a:rPr lang="sl-SI" sz="2400" b="1" dirty="0">
                <a:latin typeface="Comic Sans MS" panose="030F0702030302020204" pitchFamily="66" charset="0"/>
              </a:rPr>
              <a:t>od 24° C, max. 65 %,</a:t>
            </a:r>
          </a:p>
          <a:p>
            <a:pPr marL="342900" indent="-342900" algn="ctr">
              <a:buClr>
                <a:srgbClr val="FF0000"/>
              </a:buClr>
              <a:buFont typeface="Wingdings" panose="05000000000000000000" pitchFamily="2" charset="2"/>
              <a:buChar char="ü"/>
              <a:defRPr/>
            </a:pPr>
            <a:r>
              <a:rPr lang="sl-SI" sz="2400" b="1" dirty="0">
                <a:latin typeface="Comic Sans MS" panose="030F0702030302020204" pitchFamily="66" charset="0"/>
              </a:rPr>
              <a:t>temperatura zraka </a:t>
            </a:r>
            <a:r>
              <a:rPr lang="sl-SI" sz="2400" b="1" dirty="0">
                <a:solidFill>
                  <a:srgbClr val="C00000"/>
                </a:solidFill>
              </a:rPr>
              <a:t>≤</a:t>
            </a:r>
            <a:r>
              <a:rPr lang="sl-SI" sz="2400" b="1" dirty="0">
                <a:latin typeface="Comic Sans MS" panose="030F0702030302020204" pitchFamily="66" charset="0"/>
              </a:rPr>
              <a:t> od 26° C, max. 60 %,</a:t>
            </a:r>
          </a:p>
          <a:p>
            <a:pPr marL="342900" indent="-342900" algn="ctr">
              <a:buClr>
                <a:srgbClr val="FF0000"/>
              </a:buClr>
              <a:buFont typeface="Wingdings" panose="05000000000000000000" pitchFamily="2" charset="2"/>
              <a:buChar char="ü"/>
              <a:defRPr/>
            </a:pPr>
            <a:r>
              <a:rPr lang="sl-SI" sz="2400" b="1" dirty="0">
                <a:latin typeface="Comic Sans MS" panose="030F0702030302020204" pitchFamily="66" charset="0"/>
              </a:rPr>
              <a:t>temperatura zraka </a:t>
            </a:r>
            <a:r>
              <a:rPr lang="sl-SI" sz="2400" b="1" dirty="0">
                <a:solidFill>
                  <a:srgbClr val="C00000"/>
                </a:solidFill>
              </a:rPr>
              <a:t>≤</a:t>
            </a:r>
            <a:r>
              <a:rPr lang="sl-SI" sz="2400" b="1" dirty="0">
                <a:latin typeface="Comic Sans MS" panose="030F0702030302020204" pitchFamily="66" charset="0"/>
              </a:rPr>
              <a:t> od 28° C, max. 55 %.</a:t>
            </a:r>
          </a:p>
          <a:p>
            <a:pPr algn="ctr">
              <a:defRPr/>
            </a:pPr>
            <a:endParaRPr lang="sl-SI" sz="2400" b="1" dirty="0">
              <a:latin typeface="Comic Sans MS" panose="030F0702030302020204" pitchFamily="66" charset="0"/>
            </a:endParaRPr>
          </a:p>
          <a:p>
            <a:pPr algn="ctr">
              <a:defRPr/>
            </a:pPr>
            <a:endParaRPr lang="sl-SI" sz="2400" b="1" dirty="0">
              <a:latin typeface="Comic Sans MS" panose="030F0702030302020204" pitchFamily="66" charset="0"/>
            </a:endParaRPr>
          </a:p>
          <a:p>
            <a:pPr algn="ctr">
              <a:defRPr/>
            </a:pPr>
            <a:r>
              <a:rPr lang="sl-SI" sz="2800" b="1" dirty="0">
                <a:solidFill>
                  <a:srgbClr val="0000FF"/>
                </a:solidFill>
                <a:latin typeface="Comic Sans MS" panose="030F0702030302020204" pitchFamily="66" charset="0"/>
              </a:rPr>
              <a:t>Relativna vlažnost ne sme biti nižja od 30 %.</a:t>
            </a:r>
          </a:p>
        </p:txBody>
      </p:sp>
    </p:spTree>
    <p:extLst>
      <p:ext uri="{BB962C8B-B14F-4D97-AF65-F5344CB8AC3E}">
        <p14:creationId xmlns:p14="http://schemas.microsoft.com/office/powerpoint/2010/main" val="276882152"/>
      </p:ext>
    </p:extLst>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0825" y="5084763"/>
            <a:ext cx="84978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r>
              <a:rPr lang="sl-SI" altLang="sl-SI" sz="2400" i="1">
                <a:solidFill>
                  <a:srgbClr val="0000FF"/>
                </a:solidFill>
                <a:latin typeface="Times New Roman" pitchFamily="18" charset="0"/>
                <a:cs typeface="Times New Roman" pitchFamily="18" charset="0"/>
              </a:rPr>
              <a:t>       </a:t>
            </a:r>
            <a:endParaRPr lang="sl-SI" altLang="sl-SI" sz="2400" b="1" i="1">
              <a:solidFill>
                <a:srgbClr val="CC0099"/>
              </a:solidFill>
              <a:latin typeface="Times New Roman" pitchFamily="18" charset="0"/>
              <a:cs typeface="Times New Roman" pitchFamily="18" charset="0"/>
            </a:endParaRPr>
          </a:p>
        </p:txBody>
      </p:sp>
      <p:sp>
        <p:nvSpPr>
          <p:cNvPr id="3" name="Pravokotnik 2"/>
          <p:cNvSpPr/>
          <p:nvPr/>
        </p:nvSpPr>
        <p:spPr>
          <a:xfrm>
            <a:off x="1763688" y="764704"/>
            <a:ext cx="6624736" cy="646331"/>
          </a:xfrm>
          <a:prstGeom prst="rect">
            <a:avLst/>
          </a:prstGeom>
        </p:spPr>
        <p:txBody>
          <a:bodyPr wrap="square">
            <a:spAutoFit/>
          </a:bodyPr>
          <a:lstStyle/>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p:txBody>
      </p:sp>
      <p:graphicFrame>
        <p:nvGraphicFramePr>
          <p:cNvPr id="4" name="Diagram 3"/>
          <p:cNvGraphicFramePr/>
          <p:nvPr/>
        </p:nvGraphicFramePr>
        <p:xfrm>
          <a:off x="395536" y="692696"/>
          <a:ext cx="8496944"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ravokotnik 1"/>
          <p:cNvSpPr/>
          <p:nvPr/>
        </p:nvSpPr>
        <p:spPr>
          <a:xfrm>
            <a:off x="250825" y="81440"/>
            <a:ext cx="8569647" cy="686022"/>
          </a:xfrm>
          <a:prstGeom prst="rect">
            <a:avLst/>
          </a:prstGeom>
        </p:spPr>
        <p:txBody>
          <a:bodyPr wrap="square">
            <a:spAutoFit/>
          </a:bodyPr>
          <a:lstStyle/>
          <a:p>
            <a:pPr marL="530225" lvl="0" algn="ctr">
              <a:lnSpc>
                <a:spcPct val="115000"/>
              </a:lnSpc>
              <a:spcBef>
                <a:spcPts val="170"/>
              </a:spcBef>
            </a:pPr>
            <a:r>
              <a:rPr lang="sl-SI" sz="3600" b="1" dirty="0">
                <a:solidFill>
                  <a:srgbClr val="CC00FF"/>
                </a:solidFill>
                <a:latin typeface="Comic Sans MS" panose="030F0702030302020204" pitchFamily="66" charset="0"/>
              </a:rPr>
              <a:t>Vrste ekoloških škodljivosti</a:t>
            </a:r>
          </a:p>
        </p:txBody>
      </p:sp>
    </p:spTree>
    <p:extLst>
      <p:ext uri="{BB962C8B-B14F-4D97-AF65-F5344CB8AC3E}">
        <p14:creationId xmlns:p14="http://schemas.microsoft.com/office/powerpoint/2010/main" val="2117625298"/>
      </p:ext>
    </p:extLst>
  </p:cSld>
  <p:clrMapOvr>
    <a:masterClrMapping/>
  </p:clrMapOvr>
  <p:transition>
    <p:wheel spokes="3"/>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359024" y="-1910"/>
            <a:ext cx="8784976" cy="6601807"/>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sl-SI" sz="2800" b="1" dirty="0">
                <a:solidFill>
                  <a:schemeClr val="tx1"/>
                </a:solidFill>
                <a:latin typeface="Comic Sans MS" panose="030F0702030302020204" pitchFamily="66" charset="0"/>
              </a:rPr>
              <a:t>Vrednosti za </a:t>
            </a:r>
            <a:r>
              <a:rPr lang="sl-SI" sz="2800" b="1" dirty="0" err="1">
                <a:solidFill>
                  <a:schemeClr val="tx1"/>
                </a:solidFill>
                <a:latin typeface="Comic Sans MS" panose="030F0702030302020204" pitchFamily="66" charset="0"/>
              </a:rPr>
              <a:t>mikroklimatske</a:t>
            </a:r>
            <a:r>
              <a:rPr lang="sl-SI" sz="2800" b="1" dirty="0">
                <a:solidFill>
                  <a:schemeClr val="tx1"/>
                </a:solidFill>
                <a:latin typeface="Comic Sans MS" panose="030F0702030302020204" pitchFamily="66" charset="0"/>
              </a:rPr>
              <a:t> parametre za območje toplotnega udobja na delovnih mestih, kjer delavci opravljajo lažje delo (npr. v pisarnah), so naslednje:</a:t>
            </a:r>
          </a:p>
          <a:p>
            <a:pPr>
              <a:defRPr/>
            </a:pPr>
            <a:endParaRPr lang="sl-SI" sz="2800" b="1" dirty="0">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v poletnem času temperatura zraka 23–26°C,</a:t>
            </a:r>
          </a:p>
          <a:p>
            <a:pPr>
              <a:buClr>
                <a:srgbClr val="C00000"/>
              </a:buClr>
              <a:defRPr/>
            </a:pPr>
            <a:endParaRPr lang="sl-SI" sz="1500" b="1" dirty="0">
              <a:solidFill>
                <a:srgbClr val="0000FF"/>
              </a:solidFill>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v zimskem času temperatura zraka 20–24°C,</a:t>
            </a:r>
          </a:p>
          <a:p>
            <a:pPr>
              <a:buClr>
                <a:srgbClr val="C00000"/>
              </a:buClr>
              <a:defRPr/>
            </a:pPr>
            <a:endParaRPr lang="sl-SI" sz="1400" b="1" dirty="0">
              <a:solidFill>
                <a:srgbClr val="0000FF"/>
              </a:solidFill>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relativna vlažnost zraka 30–70 %,</a:t>
            </a:r>
          </a:p>
          <a:p>
            <a:pPr>
              <a:buClr>
                <a:srgbClr val="C00000"/>
              </a:buClr>
              <a:defRPr/>
            </a:pPr>
            <a:endParaRPr lang="sl-SI" sz="1500" b="1" dirty="0">
              <a:solidFill>
                <a:srgbClr val="0000FF"/>
              </a:solidFill>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hitrost gibanja zraka manjša od 0,15 m/s,</a:t>
            </a:r>
          </a:p>
          <a:p>
            <a:pPr>
              <a:buClr>
                <a:srgbClr val="C00000"/>
              </a:buClr>
              <a:defRPr/>
            </a:pPr>
            <a:endParaRPr lang="sl-SI" sz="1500" b="1" dirty="0">
              <a:solidFill>
                <a:srgbClr val="0000FF"/>
              </a:solidFill>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stopnja </a:t>
            </a:r>
            <a:r>
              <a:rPr lang="sl-SI" sz="2800" b="1" dirty="0" err="1">
                <a:solidFill>
                  <a:srgbClr val="0000FF"/>
                </a:solidFill>
                <a:latin typeface="Comic Sans MS" panose="030F0702030302020204" pitchFamily="66" charset="0"/>
              </a:rPr>
              <a:t>turbulentnosti</a:t>
            </a:r>
            <a:r>
              <a:rPr lang="sl-SI" sz="2800" b="1" dirty="0">
                <a:solidFill>
                  <a:srgbClr val="0000FF"/>
                </a:solidFill>
                <a:latin typeface="Comic Sans MS" panose="030F0702030302020204" pitchFamily="66" charset="0"/>
              </a:rPr>
              <a:t> naj bo čim manjša,</a:t>
            </a:r>
          </a:p>
          <a:p>
            <a:pPr>
              <a:buClr>
                <a:srgbClr val="C00000"/>
              </a:buClr>
              <a:defRPr/>
            </a:pPr>
            <a:endParaRPr lang="sl-SI" sz="1500" b="1" dirty="0">
              <a:solidFill>
                <a:srgbClr val="0000FF"/>
              </a:solidFill>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temperaturna razlika med višino 1,1 m in 0,1 m mora biti </a:t>
            </a:r>
            <a:r>
              <a:rPr lang="sl-SI" sz="2800" b="1" dirty="0">
                <a:solidFill>
                  <a:srgbClr val="0000FF"/>
                </a:solidFill>
              </a:rPr>
              <a:t>&lt;</a:t>
            </a:r>
            <a:r>
              <a:rPr lang="sl-SI" sz="2800" dirty="0">
                <a:solidFill>
                  <a:srgbClr val="0000FF"/>
                </a:solidFill>
              </a:rPr>
              <a:t>  </a:t>
            </a:r>
            <a:r>
              <a:rPr lang="sl-SI" sz="2800" b="1" dirty="0">
                <a:solidFill>
                  <a:srgbClr val="0000FF"/>
                </a:solidFill>
                <a:latin typeface="Comic Sans MS" panose="030F0702030302020204" pitchFamily="66" charset="0"/>
              </a:rPr>
              <a:t>3°C.</a:t>
            </a:r>
          </a:p>
        </p:txBody>
      </p:sp>
    </p:spTree>
    <p:extLst>
      <p:ext uri="{BB962C8B-B14F-4D97-AF65-F5344CB8AC3E}">
        <p14:creationId xmlns:p14="http://schemas.microsoft.com/office/powerpoint/2010/main" val="3489243415"/>
      </p:ext>
    </p:extLst>
  </p:cSld>
  <p:clrMapOvr>
    <a:masterClrMapping/>
  </p:clrMapOvr>
  <p:transition>
    <p:wheel spokes="3"/>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500644" y="260648"/>
            <a:ext cx="8111511" cy="2009352"/>
            <a:chOff x="432435" y="-11321"/>
            <a:chExt cx="8111511" cy="1708392"/>
          </a:xfrm>
          <a:scene3d>
            <a:camera prst="orthographicFront">
              <a:rot lat="0" lon="0" rev="0"/>
            </a:camera>
            <a:lightRig rig="balanced" dir="t">
              <a:rot lat="0" lon="0" rev="8700000"/>
            </a:lightRig>
          </a:scene3d>
        </p:grpSpPr>
        <p:sp>
          <p:nvSpPr>
            <p:cNvPr id="9" name="Zaobljeni pravokotnik 8"/>
            <p:cNvSpPr/>
            <p:nvPr/>
          </p:nvSpPr>
          <p:spPr>
            <a:xfrm>
              <a:off x="432435" y="87626"/>
              <a:ext cx="8111511" cy="1609445"/>
            </a:xfrm>
            <a:prstGeom prst="roundRect">
              <a:avLst/>
            </a:prstGeom>
            <a:ln>
              <a:noFill/>
            </a:ln>
            <a:effectLst>
              <a:outerShdw blurRad="44450" dist="27940" dir="5400000" algn="ctr">
                <a:srgbClr val="000000">
                  <a:alpha val="32000"/>
                </a:srgbClr>
              </a:outerShdw>
            </a:effectLst>
            <a:sp3d>
              <a:bevelT w="190500" h="38100"/>
            </a:sp3d>
          </p:spPr>
          <p:style>
            <a:lnRef idx="0">
              <a:scrgbClr r="0" g="0" b="0"/>
            </a:lnRef>
            <a:fillRef idx="2">
              <a:schemeClr val="accent2">
                <a:hueOff val="0"/>
                <a:satOff val="0"/>
                <a:lumOff val="0"/>
                <a:alphaOff val="0"/>
              </a:schemeClr>
            </a:fillRef>
            <a:effectRef idx="1">
              <a:scrgbClr r="0" g="0" b="0"/>
            </a:effectRef>
            <a:fontRef idx="minor">
              <a:schemeClr val="dk1"/>
            </a:fontRef>
          </p:style>
        </p:sp>
        <p:sp>
          <p:nvSpPr>
            <p:cNvPr id="10" name="Zaobljeni pravokotnik 4"/>
            <p:cNvSpPr/>
            <p:nvPr/>
          </p:nvSpPr>
          <p:spPr>
            <a:xfrm>
              <a:off x="511002" y="-11321"/>
              <a:ext cx="7954377" cy="16298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830" tIns="0" rIns="228830" bIns="0" numCol="1" spcCol="1270" anchor="ctr" anchorCtr="0">
              <a:noAutofit/>
            </a:bodyPr>
            <a:lstStyle/>
            <a:p>
              <a:pPr lvl="0" algn="ctr" defTabSz="889000">
                <a:lnSpc>
                  <a:spcPct val="90000"/>
                </a:lnSpc>
                <a:spcBef>
                  <a:spcPct val="0"/>
                </a:spcBef>
                <a:spcAft>
                  <a:spcPct val="35000"/>
                </a:spcAft>
              </a:pPr>
              <a:r>
                <a:rPr lang="sl-SI" sz="2800" b="1" kern="1200" dirty="0">
                  <a:solidFill>
                    <a:srgbClr val="008000"/>
                  </a:solidFill>
                  <a:latin typeface="Comic Sans MS" panose="030F0702030302020204" pitchFamily="66" charset="0"/>
                </a:rPr>
                <a:t>Pri veliki izpostavljenosti toploti, sprejmemo  tehnično varstvene ukrepe (izbiramo jih glede na vzrok, vrsto in velikost toplote). </a:t>
              </a:r>
            </a:p>
          </p:txBody>
        </p:sp>
      </p:grpSp>
      <p:grpSp>
        <p:nvGrpSpPr>
          <p:cNvPr id="3" name="Skupina 2"/>
          <p:cNvGrpSpPr/>
          <p:nvPr/>
        </p:nvGrpSpPr>
        <p:grpSpPr>
          <a:xfrm>
            <a:off x="512130" y="2702049"/>
            <a:ext cx="8115386" cy="1198684"/>
            <a:chOff x="432435" y="1998031"/>
            <a:chExt cx="8115386" cy="1198684"/>
          </a:xfrm>
          <a:scene3d>
            <a:camera prst="orthographicFront">
              <a:rot lat="0" lon="0" rev="0"/>
            </a:camera>
            <a:lightRig rig="balanced" dir="t">
              <a:rot lat="0" lon="0" rev="8700000"/>
            </a:lightRig>
          </a:scene3d>
        </p:grpSpPr>
        <p:sp>
          <p:nvSpPr>
            <p:cNvPr id="7" name="Zaobljeni pravokotnik 6"/>
            <p:cNvSpPr/>
            <p:nvPr/>
          </p:nvSpPr>
          <p:spPr>
            <a:xfrm>
              <a:off x="432435" y="1998031"/>
              <a:ext cx="8115386" cy="1198684"/>
            </a:xfrm>
            <a:prstGeom prst="roundRect">
              <a:avLst/>
            </a:prstGeom>
            <a:ln>
              <a:noFill/>
            </a:ln>
            <a:effectLst>
              <a:outerShdw blurRad="44450" dist="27940" dir="5400000" algn="ctr">
                <a:srgbClr val="000000">
                  <a:alpha val="32000"/>
                </a:srgbClr>
              </a:outerShdw>
            </a:effectLst>
            <a:sp3d>
              <a:bevelT w="190500" h="38100"/>
            </a:sp3d>
          </p:spPr>
          <p:style>
            <a:lnRef idx="0">
              <a:scrgbClr r="0" g="0" b="0"/>
            </a:lnRef>
            <a:fillRef idx="2">
              <a:schemeClr val="accent2">
                <a:hueOff val="2340759"/>
                <a:satOff val="-2919"/>
                <a:lumOff val="686"/>
                <a:alphaOff val="0"/>
              </a:schemeClr>
            </a:fillRef>
            <a:effectRef idx="1">
              <a:scrgbClr r="0" g="0" b="0"/>
            </a:effectRef>
            <a:fontRef idx="minor">
              <a:schemeClr val="dk1"/>
            </a:fontRef>
          </p:style>
        </p:sp>
        <p:sp>
          <p:nvSpPr>
            <p:cNvPr id="8" name="Zaobljeni pravokotnik 6"/>
            <p:cNvSpPr/>
            <p:nvPr/>
          </p:nvSpPr>
          <p:spPr>
            <a:xfrm>
              <a:off x="490950" y="2056546"/>
              <a:ext cx="7998356" cy="10816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830" tIns="0" rIns="228830" bIns="0" numCol="1" spcCol="1270" anchor="ctr" anchorCtr="0">
              <a:noAutofit/>
            </a:bodyPr>
            <a:lstStyle/>
            <a:p>
              <a:pPr lvl="0" algn="ctr" defTabSz="889000">
                <a:lnSpc>
                  <a:spcPct val="90000"/>
                </a:lnSpc>
                <a:spcBef>
                  <a:spcPct val="0"/>
                </a:spcBef>
                <a:spcAft>
                  <a:spcPct val="35000"/>
                </a:spcAft>
              </a:pPr>
              <a:r>
                <a:rPr lang="sl-SI" sz="2800" b="1" kern="1200" dirty="0">
                  <a:latin typeface="Comic Sans MS" panose="030F0702030302020204" pitchFamily="66" charset="0"/>
                </a:rPr>
                <a:t>Splošno prezračevanje uporabljamo, kadar so toplotni izvori razporejeni po vsem prostoru (redčimo topel zrak). </a:t>
              </a:r>
            </a:p>
          </p:txBody>
        </p:sp>
      </p:grpSp>
      <p:grpSp>
        <p:nvGrpSpPr>
          <p:cNvPr id="4" name="Skupina 3"/>
          <p:cNvGrpSpPr/>
          <p:nvPr/>
        </p:nvGrpSpPr>
        <p:grpSpPr>
          <a:xfrm>
            <a:off x="511707" y="4201694"/>
            <a:ext cx="8120585" cy="2251642"/>
            <a:chOff x="432012" y="3497676"/>
            <a:chExt cx="8120585" cy="2035617"/>
          </a:xfrm>
          <a:scene3d>
            <a:camera prst="orthographicFront">
              <a:rot lat="0" lon="0" rev="0"/>
            </a:camera>
            <a:lightRig rig="balanced" dir="t">
              <a:rot lat="0" lon="0" rev="8700000"/>
            </a:lightRig>
          </a:scene3d>
        </p:grpSpPr>
        <p:sp>
          <p:nvSpPr>
            <p:cNvPr id="5" name="Zaobljeni pravokotnik 4"/>
            <p:cNvSpPr/>
            <p:nvPr/>
          </p:nvSpPr>
          <p:spPr>
            <a:xfrm>
              <a:off x="432012" y="3497676"/>
              <a:ext cx="8120585" cy="1864662"/>
            </a:xfrm>
            <a:prstGeom prst="roundRect">
              <a:avLst/>
            </a:prstGeom>
            <a:ln>
              <a:noFill/>
            </a:ln>
            <a:effectLst>
              <a:outerShdw blurRad="44450" dist="27940" dir="5400000" algn="ctr">
                <a:srgbClr val="000000">
                  <a:alpha val="32000"/>
                </a:srgbClr>
              </a:outerShdw>
            </a:effectLst>
            <a:sp3d>
              <a:bevelT w="190500" h="38100"/>
            </a:sp3d>
          </p:spPr>
          <p:style>
            <a:lnRef idx="0">
              <a:scrgbClr r="0" g="0" b="0"/>
            </a:lnRef>
            <a:fillRef idx="2">
              <a:schemeClr val="accent2">
                <a:hueOff val="4681519"/>
                <a:satOff val="-5839"/>
                <a:lumOff val="1373"/>
                <a:alphaOff val="0"/>
              </a:schemeClr>
            </a:fillRef>
            <a:effectRef idx="1">
              <a:scrgbClr r="0" g="0" b="0"/>
            </a:effectRef>
            <a:fontRef idx="minor">
              <a:schemeClr val="dk1"/>
            </a:fontRef>
          </p:style>
        </p:sp>
        <p:sp>
          <p:nvSpPr>
            <p:cNvPr id="6" name="Zaobljeni pravokotnik 8"/>
            <p:cNvSpPr/>
            <p:nvPr/>
          </p:nvSpPr>
          <p:spPr>
            <a:xfrm>
              <a:off x="523037" y="3588700"/>
              <a:ext cx="7938535" cy="19445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830" tIns="0" rIns="228830" bIns="0" numCol="1" spcCol="1270" anchor="ctr" anchorCtr="0">
              <a:noAutofit/>
            </a:bodyPr>
            <a:lstStyle/>
            <a:p>
              <a:pPr lvl="0" algn="ctr" defTabSz="889000">
                <a:lnSpc>
                  <a:spcPct val="90000"/>
                </a:lnSpc>
                <a:spcBef>
                  <a:spcPct val="0"/>
                </a:spcBef>
                <a:spcAft>
                  <a:spcPct val="35000"/>
                </a:spcAft>
              </a:pPr>
              <a:r>
                <a:rPr lang="sl-SI" sz="2800" b="1" kern="1200" dirty="0">
                  <a:solidFill>
                    <a:srgbClr val="0000FF"/>
                  </a:solidFill>
                  <a:latin typeface="Comic Sans MS" panose="030F0702030302020204" pitchFamily="66" charset="0"/>
                </a:rPr>
                <a:t>Popolno klimatiziramo delovne prostore, kjer to zahteva tehnološki postopek, pogosto pa pri administrativno-tehničnem delu, v pisarni itd., sicer pa uporabljamo le hladilne prezračevalnike.</a:t>
              </a:r>
            </a:p>
          </p:txBody>
        </p:sp>
      </p:grpSp>
    </p:spTree>
    <p:extLst>
      <p:ext uri="{BB962C8B-B14F-4D97-AF65-F5344CB8AC3E}">
        <p14:creationId xmlns:p14="http://schemas.microsoft.com/office/powerpoint/2010/main" val="3707181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23528" y="260648"/>
          <a:ext cx="8568953" cy="6042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084984"/>
      </p:ext>
    </p:extLst>
  </p:cSld>
  <p:clrMapOvr>
    <a:masterClrMapping/>
  </p:clrMapOvr>
  <p:transition>
    <p:wheel spokes="3"/>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179510" y="116632"/>
            <a:ext cx="8784975" cy="792088"/>
            <a:chOff x="0" y="0"/>
            <a:chExt cx="7915275" cy="1428750"/>
          </a:xfrm>
          <a:solidFill>
            <a:srgbClr val="CCFFCC"/>
          </a:solidFill>
          <a:scene3d>
            <a:camera prst="orthographicFront">
              <a:rot lat="0" lon="0" rev="0"/>
            </a:camera>
            <a:lightRig rig="balanced" dir="t">
              <a:rot lat="0" lon="0" rev="8700000"/>
            </a:lightRig>
          </a:scene3d>
        </p:grpSpPr>
        <p:sp>
          <p:nvSpPr>
            <p:cNvPr id="3" name="Pravokotnik 2"/>
            <p:cNvSpPr/>
            <p:nvPr/>
          </p:nvSpPr>
          <p:spPr>
            <a:xfrm>
              <a:off x="0" y="0"/>
              <a:ext cx="7915275" cy="1428750"/>
            </a:xfrm>
            <a:prstGeom prst="rect">
              <a:avLst/>
            </a:prstGeom>
            <a:ln/>
          </p:spPr>
          <p:style>
            <a:lnRef idx="1">
              <a:schemeClr val="accent6"/>
            </a:lnRef>
            <a:fillRef idx="2">
              <a:schemeClr val="accent6"/>
            </a:fillRef>
            <a:effectRef idx="1">
              <a:schemeClr val="accent6"/>
            </a:effectRef>
            <a:fontRef idx="minor">
              <a:schemeClr val="dk1"/>
            </a:fontRef>
          </p:style>
        </p:sp>
        <p:sp>
          <p:nvSpPr>
            <p:cNvPr id="4" name="Pravokotnik 3"/>
            <p:cNvSpPr/>
            <p:nvPr/>
          </p:nvSpPr>
          <p:spPr>
            <a:xfrm>
              <a:off x="0" y="0"/>
              <a:ext cx="7915275" cy="1428750"/>
            </a:xfrm>
            <a:prstGeom prst="rect">
              <a:avLst/>
            </a:prstGeom>
          </p:spPr>
          <p:style>
            <a:lnRef idx="1">
              <a:schemeClr val="accent6"/>
            </a:lnRef>
            <a:fillRef idx="2">
              <a:schemeClr val="accent6"/>
            </a:fillRef>
            <a:effectRef idx="1">
              <a:schemeClr val="accent6"/>
            </a:effectRef>
            <a:fontRef idx="minor">
              <a:schemeClr val="dk1"/>
            </a:fontRef>
          </p:style>
          <p:txBody>
            <a:bodyPr lIns="137160" tIns="137160" rIns="137160" bIns="137160" spcCol="1270" anchor="ctr"/>
            <a:lstStyle/>
            <a:p>
              <a:pPr algn="ctr" defTabSz="1600200">
                <a:lnSpc>
                  <a:spcPct val="90000"/>
                </a:lnSpc>
                <a:spcAft>
                  <a:spcPct val="35000"/>
                </a:spcAft>
                <a:defRPr/>
              </a:pPr>
              <a:r>
                <a:rPr lang="sl-SI" sz="3600" b="1" dirty="0">
                  <a:solidFill>
                    <a:schemeClr val="tx1"/>
                  </a:solidFill>
                  <a:latin typeface="Comic Sans MS" panose="030F0702030302020204" pitchFamily="66" charset="0"/>
                </a:rPr>
                <a:t>RAZSVETLJAVA</a:t>
              </a:r>
              <a:endParaRPr lang="sl-SI" sz="3600" dirty="0">
                <a:solidFill>
                  <a:schemeClr val="tx1"/>
                </a:solidFill>
                <a:latin typeface="Comic Sans MS" panose="030F0702030302020204" pitchFamily="66" charset="0"/>
              </a:endParaRPr>
            </a:p>
          </p:txBody>
        </p:sp>
      </p:grpSp>
      <p:sp>
        <p:nvSpPr>
          <p:cNvPr id="8" name="Pravokotnik 7"/>
          <p:cNvSpPr/>
          <p:nvPr/>
        </p:nvSpPr>
        <p:spPr>
          <a:xfrm>
            <a:off x="179388" y="923925"/>
            <a:ext cx="8785225" cy="56324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sl-SI" sz="3000" b="1" dirty="0">
                <a:solidFill>
                  <a:srgbClr val="0000FF"/>
                </a:solidFill>
                <a:latin typeface="Comic Sans MS" panose="030F0702030302020204" pitchFamily="66" charset="0"/>
              </a:rPr>
              <a:t>Osnovni namen je, da ugotovimo primernost razsvetljave za:</a:t>
            </a:r>
          </a:p>
          <a:p>
            <a:pPr algn="ctr">
              <a:defRPr/>
            </a:pPr>
            <a:endParaRPr lang="sl-SI" sz="1500" b="1" dirty="0">
              <a:solidFill>
                <a:srgbClr val="0000FF"/>
              </a:solidFill>
              <a:latin typeface="Comic Sans MS" panose="030F0702030302020204" pitchFamily="66" charset="0"/>
            </a:endParaRPr>
          </a:p>
          <a:p>
            <a:pPr marL="457200" indent="-457200">
              <a:buClr>
                <a:srgbClr val="C00000"/>
              </a:buClr>
              <a:buFont typeface="Wingdings" panose="05000000000000000000" pitchFamily="2" charset="2"/>
              <a:buChar char="ü"/>
              <a:defRPr/>
            </a:pPr>
            <a:r>
              <a:rPr lang="sl-SI" sz="3000" b="1" dirty="0">
                <a:solidFill>
                  <a:srgbClr val="0000FF"/>
                </a:solidFill>
                <a:latin typeface="Comic Sans MS" panose="030F0702030302020204" pitchFamily="66" charset="0"/>
              </a:rPr>
              <a:t>vrsto delovne naloge, </a:t>
            </a:r>
          </a:p>
          <a:p>
            <a:pPr marL="457200" indent="-457200">
              <a:buClr>
                <a:srgbClr val="C00000"/>
              </a:buClr>
              <a:buFont typeface="Wingdings" panose="05000000000000000000" pitchFamily="2" charset="2"/>
              <a:buChar char="ü"/>
              <a:defRPr/>
            </a:pPr>
            <a:r>
              <a:rPr lang="sl-SI" sz="3000" b="1" dirty="0">
                <a:solidFill>
                  <a:srgbClr val="0000FF"/>
                </a:solidFill>
                <a:latin typeface="Comic Sans MS" panose="030F0702030302020204" pitchFamily="66" charset="0"/>
              </a:rPr>
              <a:t>namembnost prostora in </a:t>
            </a:r>
          </a:p>
          <a:p>
            <a:pPr marL="457200" indent="-457200">
              <a:buClr>
                <a:srgbClr val="C00000"/>
              </a:buClr>
              <a:buFont typeface="Wingdings" panose="05000000000000000000" pitchFamily="2" charset="2"/>
              <a:buChar char="ü"/>
              <a:defRPr/>
            </a:pPr>
            <a:r>
              <a:rPr lang="sl-SI" sz="3000" b="1" dirty="0">
                <a:solidFill>
                  <a:srgbClr val="0000FF"/>
                </a:solidFill>
                <a:latin typeface="Comic Sans MS" panose="030F0702030302020204" pitchFamily="66" charset="0"/>
              </a:rPr>
              <a:t>varnost.</a:t>
            </a:r>
          </a:p>
          <a:p>
            <a:pPr>
              <a:buClr>
                <a:srgbClr val="C00000"/>
              </a:buClr>
              <a:defRPr/>
            </a:pPr>
            <a:endParaRPr lang="sl-SI" sz="1500" b="1" dirty="0">
              <a:solidFill>
                <a:srgbClr val="0000FF"/>
              </a:solidFill>
              <a:latin typeface="Comic Sans MS" panose="030F0702030302020204" pitchFamily="66" charset="0"/>
            </a:endParaRPr>
          </a:p>
          <a:p>
            <a:pPr>
              <a:defRPr/>
            </a:pPr>
            <a:r>
              <a:rPr lang="sl-SI" sz="3000" b="1" dirty="0">
                <a:solidFill>
                  <a:srgbClr val="C00000"/>
                </a:solidFill>
                <a:latin typeface="Comic Sans MS" panose="030F0702030302020204" pitchFamily="66" charset="0"/>
              </a:rPr>
              <a:t>Razsvetljava je potrebna za opravljanje skoraj vseh delovnih opravil. </a:t>
            </a:r>
          </a:p>
          <a:p>
            <a:pPr>
              <a:defRPr/>
            </a:pPr>
            <a:endParaRPr lang="sl-SI" sz="1500" b="1" dirty="0">
              <a:solidFill>
                <a:srgbClr val="0000FF"/>
              </a:solidFill>
              <a:latin typeface="Comic Sans MS" panose="030F0702030302020204" pitchFamily="66" charset="0"/>
            </a:endParaRPr>
          </a:p>
          <a:p>
            <a:pPr>
              <a:defRPr/>
            </a:pPr>
            <a:r>
              <a:rPr lang="sl-SI" sz="3000" b="1" dirty="0">
                <a:solidFill>
                  <a:srgbClr val="0000FF"/>
                </a:solidFill>
                <a:latin typeface="Comic Sans MS" panose="030F0702030302020204" pitchFamily="66" charset="0"/>
              </a:rPr>
              <a:t>Neustrezna razsvetljava je:</a:t>
            </a:r>
          </a:p>
          <a:p>
            <a:pPr>
              <a:defRPr/>
            </a:pPr>
            <a:endParaRPr lang="sl-SI" sz="1500" b="1" dirty="0">
              <a:solidFill>
                <a:srgbClr val="0000FF"/>
              </a:solidFill>
              <a:latin typeface="Comic Sans MS" panose="030F0702030302020204" pitchFamily="66" charset="0"/>
            </a:endParaRPr>
          </a:p>
          <a:p>
            <a:pPr marL="457200" indent="-457200">
              <a:buClr>
                <a:srgbClr val="C00000"/>
              </a:buClr>
              <a:buFont typeface="Arial" panose="020B0604020202020204" pitchFamily="34" charset="0"/>
              <a:buChar char="•"/>
              <a:defRPr/>
            </a:pPr>
            <a:r>
              <a:rPr lang="sl-SI" sz="3000" b="1" dirty="0">
                <a:solidFill>
                  <a:srgbClr val="0000FF"/>
                </a:solidFill>
                <a:latin typeface="Comic Sans MS" panose="030F0702030302020204" pitchFamily="66" charset="0"/>
              </a:rPr>
              <a:t>neposreden vzrok za 5 % nezgod in</a:t>
            </a:r>
          </a:p>
          <a:p>
            <a:pPr marL="457200" indent="-457200">
              <a:buClr>
                <a:srgbClr val="C00000"/>
              </a:buClr>
              <a:buFont typeface="Arial" panose="020B0604020202020204" pitchFamily="34" charset="0"/>
              <a:buChar char="•"/>
              <a:defRPr/>
            </a:pPr>
            <a:r>
              <a:rPr lang="sl-SI" sz="3000" b="1" dirty="0">
                <a:solidFill>
                  <a:srgbClr val="0000FF"/>
                </a:solidFill>
                <a:latin typeface="Comic Sans MS" panose="030F0702030302020204" pitchFamily="66" charset="0"/>
              </a:rPr>
              <a:t>posreden pa kar za 20 % nezgod pri delu.</a:t>
            </a:r>
            <a:endParaRPr lang="sl-SI" sz="3000" b="1" dirty="0">
              <a:latin typeface="Comic Sans MS" panose="030F0702030302020204" pitchFamily="66" charset="0"/>
            </a:endParaRPr>
          </a:p>
        </p:txBody>
      </p:sp>
    </p:spTree>
    <p:extLst>
      <p:ext uri="{BB962C8B-B14F-4D97-AF65-F5344CB8AC3E}">
        <p14:creationId xmlns:p14="http://schemas.microsoft.com/office/powerpoint/2010/main" val="1386097034"/>
      </p:ext>
    </p:extLst>
  </p:cSld>
  <p:clrMapOvr>
    <a:masterClrMapping/>
  </p:clrMapOvr>
  <p:transition>
    <p:wheel spokes="3"/>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23528" y="188640"/>
          <a:ext cx="8568952" cy="6555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736128"/>
      </p:ext>
    </p:extLst>
  </p:cSld>
  <p:clrMapOvr>
    <a:masterClrMapping/>
  </p:clrMapOvr>
  <p:transition>
    <p:wheel spokes="3"/>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262377"/>
            <a:ext cx="2880320" cy="3476958"/>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Pravokotnik 1"/>
          <p:cNvSpPr/>
          <p:nvPr/>
        </p:nvSpPr>
        <p:spPr>
          <a:xfrm>
            <a:off x="220849" y="127720"/>
            <a:ext cx="8784976" cy="3046988"/>
          </a:xfrm>
          <a:prstGeom prst="rect">
            <a:avLst/>
          </a:prstGeom>
          <a:solidFill>
            <a:srgbClr val="CC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3200" b="1" dirty="0">
                <a:latin typeface="Comic Sans MS" panose="030F0702030302020204" pitchFamily="66" charset="0"/>
              </a:rPr>
              <a:t>Po predpisih mora biti osvetlitev v delovnih prostorih naravna in umetna.</a:t>
            </a:r>
          </a:p>
          <a:p>
            <a:pPr algn="ctr">
              <a:defRPr/>
            </a:pPr>
            <a:r>
              <a:rPr lang="sl-SI" sz="3200" b="1" dirty="0">
                <a:latin typeface="Comic Sans MS" panose="030F0702030302020204" pitchFamily="66" charset="0"/>
              </a:rPr>
              <a:t>Mora biti, če je le mogoče, </a:t>
            </a:r>
            <a:r>
              <a:rPr lang="sl-SI" sz="3200" b="1" dirty="0">
                <a:solidFill>
                  <a:srgbClr val="C00000"/>
                </a:solidFill>
                <a:latin typeface="Comic Sans MS" panose="030F0702030302020204" pitchFamily="66" charset="0"/>
              </a:rPr>
              <a:t>400 lx </a:t>
            </a:r>
            <a:r>
              <a:rPr lang="sl-SI" sz="3200" b="1" dirty="0">
                <a:latin typeface="Comic Sans MS" panose="030F0702030302020204" pitchFamily="66" charset="0"/>
              </a:rPr>
              <a:t>±</a:t>
            </a:r>
            <a:r>
              <a:rPr lang="sl-SI" sz="3200" b="1" dirty="0">
                <a:solidFill>
                  <a:srgbClr val="C00000"/>
                </a:solidFill>
                <a:latin typeface="Comic Sans MS" panose="030F0702030302020204" pitchFamily="66" charset="0"/>
              </a:rPr>
              <a:t>100 lx </a:t>
            </a:r>
            <a:r>
              <a:rPr lang="sl-SI" sz="3200" b="1" dirty="0">
                <a:latin typeface="Comic Sans MS" panose="030F0702030302020204" pitchFamily="66" charset="0"/>
              </a:rPr>
              <a:t>in mora zagotavljati zadovoljive svetlobne  razmere, upoštevajoč vrsto dela in zmogljivost delavčevega vida.</a:t>
            </a:r>
          </a:p>
        </p:txBody>
      </p:sp>
    </p:spTree>
    <p:extLst>
      <p:ext uri="{BB962C8B-B14F-4D97-AF65-F5344CB8AC3E}">
        <p14:creationId xmlns:p14="http://schemas.microsoft.com/office/powerpoint/2010/main" val="4152914774"/>
      </p:ext>
    </p:extLst>
  </p:cSld>
  <p:clrMapOvr>
    <a:masterClrMapping/>
  </p:clrMapOvr>
  <p:transition>
    <p:wheel spokes="3"/>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8892480" cy="51588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Pravokotnik 2"/>
          <p:cNvSpPr/>
          <p:nvPr/>
        </p:nvSpPr>
        <p:spPr>
          <a:xfrm>
            <a:off x="161256" y="116632"/>
            <a:ext cx="8784976" cy="830997"/>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400" b="1" dirty="0">
                <a:solidFill>
                  <a:srgbClr val="0000FF"/>
                </a:solidFill>
                <a:latin typeface="Comic Sans MS" panose="030F0702030302020204" pitchFamily="66" charset="0"/>
              </a:rPr>
              <a:t>Potrebna osvetljenost delovnih mest za različne vrste del in nalog (SIST </a:t>
            </a:r>
            <a:r>
              <a:rPr lang="sl-SI" sz="2400" b="1" dirty="0" err="1">
                <a:solidFill>
                  <a:srgbClr val="0000FF"/>
                </a:solidFill>
                <a:latin typeface="Comic Sans MS" panose="030F0702030302020204" pitchFamily="66" charset="0"/>
              </a:rPr>
              <a:t>prEN</a:t>
            </a:r>
            <a:r>
              <a:rPr lang="sl-SI" sz="2400" b="1" dirty="0">
                <a:solidFill>
                  <a:srgbClr val="0000FF"/>
                </a:solidFill>
                <a:latin typeface="Comic Sans MS" panose="030F0702030302020204" pitchFamily="66" charset="0"/>
              </a:rPr>
              <a:t> 12464).</a:t>
            </a:r>
            <a:endParaRPr lang="sl-SI" sz="20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982265709"/>
      </p:ext>
    </p:extLst>
  </p:cSld>
  <p:clrMapOvr>
    <a:masterClrMapping/>
  </p:clrMapOvr>
  <p:transition>
    <p:wheel spokes="3"/>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7504" y="476672"/>
          <a:ext cx="8928992" cy="53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229613"/>
      </p:ext>
    </p:extLst>
  </p:cSld>
  <p:clrMapOvr>
    <a:masterClrMapping/>
  </p:clrMapOvr>
  <p:transition>
    <p:wheel spokes="3"/>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79512" y="116632"/>
          <a:ext cx="8856984" cy="6709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5766727"/>
      </p:ext>
    </p:extLst>
  </p:cSld>
  <p:clrMapOvr>
    <a:masterClrMapping/>
  </p:clrMapOvr>
  <p:transition>
    <p:wheel spokes="3"/>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07504" y="188640"/>
          <a:ext cx="8924031"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327332"/>
      </p:ext>
    </p:extLst>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0825" y="5084763"/>
            <a:ext cx="84978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r>
              <a:rPr lang="sl-SI" altLang="sl-SI" sz="2400" i="1">
                <a:solidFill>
                  <a:srgbClr val="0000FF"/>
                </a:solidFill>
                <a:latin typeface="Times New Roman" pitchFamily="18" charset="0"/>
                <a:cs typeface="Times New Roman" pitchFamily="18" charset="0"/>
              </a:rPr>
              <a:t>       </a:t>
            </a:r>
            <a:endParaRPr lang="sl-SI" altLang="sl-SI" sz="2400" b="1" i="1">
              <a:solidFill>
                <a:srgbClr val="CC0099"/>
              </a:solidFill>
              <a:latin typeface="Times New Roman" pitchFamily="18" charset="0"/>
              <a:cs typeface="Times New Roman" pitchFamily="18" charset="0"/>
            </a:endParaRPr>
          </a:p>
        </p:txBody>
      </p:sp>
      <p:sp>
        <p:nvSpPr>
          <p:cNvPr id="3" name="Pravokotnik 2"/>
          <p:cNvSpPr/>
          <p:nvPr/>
        </p:nvSpPr>
        <p:spPr>
          <a:xfrm>
            <a:off x="1763688" y="764704"/>
            <a:ext cx="6624736" cy="646331"/>
          </a:xfrm>
          <a:prstGeom prst="rect">
            <a:avLst/>
          </a:prstGeom>
        </p:spPr>
        <p:txBody>
          <a:bodyPr wrap="square">
            <a:spAutoFit/>
          </a:bodyPr>
          <a:lstStyle/>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p:txBody>
      </p:sp>
      <p:sp>
        <p:nvSpPr>
          <p:cNvPr id="2" name="Pravokotnik 1"/>
          <p:cNvSpPr/>
          <p:nvPr/>
        </p:nvSpPr>
        <p:spPr>
          <a:xfrm>
            <a:off x="146930" y="30907"/>
            <a:ext cx="8817557" cy="710861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530225" algn="just">
              <a:lnSpc>
                <a:spcPct val="115000"/>
              </a:lnSpc>
              <a:spcBef>
                <a:spcPts val="170"/>
              </a:spcBef>
            </a:pPr>
            <a:r>
              <a:rPr lang="sl-SI" sz="2200" b="1" spc="-5" dirty="0">
                <a:solidFill>
                  <a:srgbClr val="008000"/>
                </a:solidFill>
                <a:latin typeface="Comic Sans MS" panose="030F0702030302020204" pitchFamily="66" charset="0"/>
                <a:ea typeface="Arial"/>
                <a:cs typeface="Times New Roman"/>
              </a:rPr>
              <a:t>Š</a:t>
            </a:r>
            <a:r>
              <a:rPr lang="en-US" sz="2200" b="1" spc="-5" dirty="0" err="1">
                <a:solidFill>
                  <a:srgbClr val="008000"/>
                </a:solidFill>
                <a:latin typeface="Comic Sans MS" panose="030F0702030302020204" pitchFamily="66" charset="0"/>
                <a:ea typeface="Arial"/>
                <a:cs typeface="Times New Roman"/>
              </a:rPr>
              <a:t>k</a:t>
            </a:r>
            <a:r>
              <a:rPr lang="en-US" sz="2200" b="1" spc="5" dirty="0" err="1">
                <a:solidFill>
                  <a:srgbClr val="008000"/>
                </a:solidFill>
                <a:latin typeface="Comic Sans MS" panose="030F0702030302020204" pitchFamily="66" charset="0"/>
                <a:ea typeface="Arial"/>
                <a:cs typeface="Times New Roman"/>
              </a:rPr>
              <a:t>o</a:t>
            </a:r>
            <a:r>
              <a:rPr lang="en-US" sz="2200" b="1" dirty="0" err="1">
                <a:solidFill>
                  <a:srgbClr val="008000"/>
                </a:solidFill>
                <a:latin typeface="Comic Sans MS" panose="030F0702030302020204" pitchFamily="66" charset="0"/>
                <a:ea typeface="Arial"/>
                <a:cs typeface="Times New Roman"/>
              </a:rPr>
              <a:t>dl</a:t>
            </a:r>
            <a:r>
              <a:rPr lang="en-US" sz="2200" b="1" spc="5" dirty="0" err="1">
                <a:solidFill>
                  <a:srgbClr val="008000"/>
                </a:solidFill>
                <a:latin typeface="Comic Sans MS" panose="030F0702030302020204" pitchFamily="66" charset="0"/>
                <a:ea typeface="Arial"/>
                <a:cs typeface="Times New Roman"/>
              </a:rPr>
              <a:t>j</a:t>
            </a:r>
            <a:r>
              <a:rPr lang="en-US" sz="2200" b="1" dirty="0" err="1">
                <a:solidFill>
                  <a:srgbClr val="008000"/>
                </a:solidFill>
                <a:latin typeface="Comic Sans MS" panose="030F0702030302020204" pitchFamily="66" charset="0"/>
                <a:ea typeface="Arial"/>
                <a:cs typeface="Times New Roman"/>
              </a:rPr>
              <a:t>i</a:t>
            </a:r>
            <a:r>
              <a:rPr lang="en-US" sz="2200" b="1" spc="-5" dirty="0" err="1">
                <a:solidFill>
                  <a:srgbClr val="008000"/>
                </a:solidFill>
                <a:latin typeface="Comic Sans MS" panose="030F0702030302020204" pitchFamily="66" charset="0"/>
                <a:ea typeface="Arial"/>
                <a:cs typeface="Times New Roman"/>
              </a:rPr>
              <a:t>v</a:t>
            </a:r>
            <a:r>
              <a:rPr lang="en-US" sz="2200" b="1" spc="5" dirty="0" err="1">
                <a:solidFill>
                  <a:srgbClr val="008000"/>
                </a:solidFill>
                <a:latin typeface="Comic Sans MS" panose="030F0702030302020204" pitchFamily="66" charset="0"/>
                <a:ea typeface="Arial"/>
                <a:cs typeface="Times New Roman"/>
              </a:rPr>
              <a:t>o</a:t>
            </a:r>
            <a:r>
              <a:rPr lang="en-US" sz="2200" b="1" spc="-5" dirty="0" err="1">
                <a:solidFill>
                  <a:srgbClr val="008000"/>
                </a:solidFill>
                <a:latin typeface="Comic Sans MS" panose="030F0702030302020204" pitchFamily="66" charset="0"/>
                <a:ea typeface="Arial"/>
                <a:cs typeface="Times New Roman"/>
              </a:rPr>
              <a:t>s</a:t>
            </a:r>
            <a:r>
              <a:rPr lang="en-US" sz="2200" b="1" spc="15" dirty="0" err="1">
                <a:solidFill>
                  <a:srgbClr val="008000"/>
                </a:solidFill>
                <a:latin typeface="Comic Sans MS" panose="030F0702030302020204" pitchFamily="66" charset="0"/>
                <a:ea typeface="Arial"/>
                <a:cs typeface="Times New Roman"/>
              </a:rPr>
              <a:t>t</a:t>
            </a:r>
            <a:r>
              <a:rPr lang="en-US" sz="2200" b="1" dirty="0" err="1">
                <a:solidFill>
                  <a:srgbClr val="008000"/>
                </a:solidFill>
                <a:latin typeface="Comic Sans MS" panose="030F0702030302020204" pitchFamily="66" charset="0"/>
                <a:ea typeface="Arial"/>
                <a:cs typeface="Times New Roman"/>
              </a:rPr>
              <a:t>i</a:t>
            </a:r>
            <a:r>
              <a:rPr lang="en-US" sz="2200" b="1" spc="-70" dirty="0">
                <a:solidFill>
                  <a:srgbClr val="008000"/>
                </a:solidFill>
                <a:latin typeface="Comic Sans MS" panose="030F0702030302020204" pitchFamily="66" charset="0"/>
                <a:ea typeface="Arial"/>
                <a:cs typeface="Times New Roman"/>
              </a:rPr>
              <a:t> </a:t>
            </a:r>
            <a:r>
              <a:rPr lang="en-US" sz="2200" b="1" dirty="0" err="1">
                <a:solidFill>
                  <a:srgbClr val="008000"/>
                </a:solidFill>
                <a:latin typeface="Comic Sans MS" panose="030F0702030302020204" pitchFamily="66" charset="0"/>
                <a:ea typeface="Arial"/>
                <a:cs typeface="Times New Roman"/>
              </a:rPr>
              <a:t>zar</a:t>
            </a:r>
            <a:r>
              <a:rPr lang="en-US" sz="2200" b="1" spc="-5" dirty="0" err="1">
                <a:solidFill>
                  <a:srgbClr val="008000"/>
                </a:solidFill>
                <a:latin typeface="Comic Sans MS" panose="030F0702030302020204" pitchFamily="66" charset="0"/>
                <a:ea typeface="Arial"/>
                <a:cs typeface="Times New Roman"/>
              </a:rPr>
              <a:t>a</a:t>
            </a:r>
            <a:r>
              <a:rPr lang="en-US" sz="2200" b="1" dirty="0" err="1">
                <a:solidFill>
                  <a:srgbClr val="008000"/>
                </a:solidFill>
                <a:latin typeface="Comic Sans MS" panose="030F0702030302020204" pitchFamily="66" charset="0"/>
                <a:ea typeface="Arial"/>
                <a:cs typeface="Times New Roman"/>
              </a:rPr>
              <a:t>di</a:t>
            </a:r>
            <a:r>
              <a:rPr lang="en-US" sz="2200" b="1" spc="-15" dirty="0">
                <a:solidFill>
                  <a:srgbClr val="008000"/>
                </a:solidFill>
                <a:latin typeface="Comic Sans MS" panose="030F0702030302020204" pitchFamily="66" charset="0"/>
                <a:ea typeface="Arial"/>
                <a:cs typeface="Times New Roman"/>
              </a:rPr>
              <a:t> </a:t>
            </a:r>
            <a:r>
              <a:rPr lang="en-US" sz="2200" b="1" spc="-5" dirty="0" err="1">
                <a:solidFill>
                  <a:srgbClr val="008000"/>
                </a:solidFill>
                <a:latin typeface="Comic Sans MS" panose="030F0702030302020204" pitchFamily="66" charset="0"/>
                <a:ea typeface="Arial"/>
                <a:cs typeface="Times New Roman"/>
              </a:rPr>
              <a:t>sp</a:t>
            </a:r>
            <a:r>
              <a:rPr lang="en-US" sz="2200" b="1" dirty="0" err="1">
                <a:solidFill>
                  <a:srgbClr val="008000"/>
                </a:solidFill>
                <a:latin typeface="Comic Sans MS" panose="030F0702030302020204" pitchFamily="66" charset="0"/>
                <a:ea typeface="Arial"/>
                <a:cs typeface="Times New Roman"/>
              </a:rPr>
              <a:t>lo</a:t>
            </a:r>
            <a:r>
              <a:rPr lang="en-US" sz="2200" b="1" spc="-5" dirty="0" err="1">
                <a:solidFill>
                  <a:srgbClr val="008000"/>
                </a:solidFill>
                <a:latin typeface="Comic Sans MS" panose="030F0702030302020204" pitchFamily="66" charset="0"/>
                <a:ea typeface="Arial"/>
                <a:cs typeface="Times New Roman"/>
              </a:rPr>
              <a:t>š</a:t>
            </a:r>
            <a:r>
              <a:rPr lang="en-US" sz="2200" b="1" dirty="0" err="1">
                <a:solidFill>
                  <a:srgbClr val="008000"/>
                </a:solidFill>
                <a:latin typeface="Comic Sans MS" panose="030F0702030302020204" pitchFamily="66" charset="0"/>
                <a:ea typeface="Arial"/>
                <a:cs typeface="Times New Roman"/>
              </a:rPr>
              <a:t>nih</a:t>
            </a:r>
            <a:r>
              <a:rPr lang="en-US" sz="2200" b="1" spc="-15" dirty="0">
                <a:solidFill>
                  <a:srgbClr val="008000"/>
                </a:solidFill>
                <a:latin typeface="Comic Sans MS" panose="030F0702030302020204" pitchFamily="66" charset="0"/>
                <a:ea typeface="Arial"/>
                <a:cs typeface="Times New Roman"/>
              </a:rPr>
              <a:t> </a:t>
            </a:r>
            <a:r>
              <a:rPr lang="en-US" sz="2200" b="1" dirty="0" err="1">
                <a:solidFill>
                  <a:srgbClr val="008000"/>
                </a:solidFill>
                <a:latin typeface="Comic Sans MS" panose="030F0702030302020204" pitchFamily="66" charset="0"/>
                <a:ea typeface="Arial"/>
                <a:cs typeface="Times New Roman"/>
              </a:rPr>
              <a:t>n</a:t>
            </a:r>
            <a:r>
              <a:rPr lang="en-US" sz="2200" b="1" spc="-5" dirty="0" err="1">
                <a:solidFill>
                  <a:srgbClr val="008000"/>
                </a:solidFill>
                <a:latin typeface="Comic Sans MS" panose="030F0702030302020204" pitchFamily="66" charset="0"/>
                <a:ea typeface="Arial"/>
                <a:cs typeface="Times New Roman"/>
              </a:rPr>
              <a:t>e</a:t>
            </a:r>
            <a:r>
              <a:rPr lang="en-US" sz="2200" b="1" dirty="0" err="1">
                <a:solidFill>
                  <a:srgbClr val="008000"/>
                </a:solidFill>
                <a:latin typeface="Comic Sans MS" panose="030F0702030302020204" pitchFamily="66" charset="0"/>
                <a:ea typeface="Arial"/>
                <a:cs typeface="Times New Roman"/>
              </a:rPr>
              <a:t>zdr</a:t>
            </a:r>
            <a:r>
              <a:rPr lang="en-US" sz="2200" b="1" spc="-75" dirty="0" err="1">
                <a:solidFill>
                  <a:srgbClr val="008000"/>
                </a:solidFill>
                <a:latin typeface="Comic Sans MS" panose="030F0702030302020204" pitchFamily="66" charset="0"/>
                <a:ea typeface="Arial"/>
                <a:cs typeface="Times New Roman"/>
              </a:rPr>
              <a:t>a</a:t>
            </a:r>
            <a:r>
              <a:rPr lang="en-US" sz="2200" b="1" spc="-5" dirty="0" err="1">
                <a:solidFill>
                  <a:srgbClr val="008000"/>
                </a:solidFill>
                <a:latin typeface="Comic Sans MS" panose="030F0702030302020204" pitchFamily="66" charset="0"/>
                <a:ea typeface="Arial"/>
                <a:cs typeface="Times New Roman"/>
              </a:rPr>
              <a:t>v</a:t>
            </a:r>
            <a:r>
              <a:rPr lang="en-US" sz="2200" b="1" dirty="0" err="1">
                <a:solidFill>
                  <a:srgbClr val="008000"/>
                </a:solidFill>
                <a:latin typeface="Comic Sans MS" panose="030F0702030302020204" pitchFamily="66" charset="0"/>
                <a:ea typeface="Arial"/>
                <a:cs typeface="Times New Roman"/>
              </a:rPr>
              <a:t>ih</a:t>
            </a:r>
            <a:r>
              <a:rPr lang="en-US" sz="2200" b="1" spc="-15" dirty="0">
                <a:solidFill>
                  <a:srgbClr val="008000"/>
                </a:solidFill>
                <a:latin typeface="Comic Sans MS" panose="030F0702030302020204" pitchFamily="66" charset="0"/>
                <a:ea typeface="Arial"/>
                <a:cs typeface="Times New Roman"/>
              </a:rPr>
              <a:t> </a:t>
            </a:r>
            <a:r>
              <a:rPr lang="en-US" sz="2200" b="1" spc="-5" dirty="0" err="1">
                <a:solidFill>
                  <a:srgbClr val="008000"/>
                </a:solidFill>
                <a:latin typeface="Comic Sans MS" panose="030F0702030302020204" pitchFamily="66" charset="0"/>
                <a:ea typeface="Arial"/>
                <a:cs typeface="Times New Roman"/>
              </a:rPr>
              <a:t>p</a:t>
            </a:r>
            <a:r>
              <a:rPr lang="en-US" sz="2200" b="1" spc="5" dirty="0" err="1">
                <a:solidFill>
                  <a:srgbClr val="008000"/>
                </a:solidFill>
                <a:latin typeface="Comic Sans MS" panose="030F0702030302020204" pitchFamily="66" charset="0"/>
                <a:ea typeface="Arial"/>
                <a:cs typeface="Times New Roman"/>
              </a:rPr>
              <a:t>ogoj</a:t>
            </a:r>
            <a:r>
              <a:rPr lang="en-US" sz="2200" b="1" spc="-5" dirty="0" err="1">
                <a:solidFill>
                  <a:srgbClr val="008000"/>
                </a:solidFill>
                <a:latin typeface="Comic Sans MS" panose="030F0702030302020204" pitchFamily="66" charset="0"/>
                <a:ea typeface="Arial"/>
                <a:cs typeface="Times New Roman"/>
              </a:rPr>
              <a:t>e</a:t>
            </a:r>
            <a:r>
              <a:rPr lang="en-US" sz="2200" b="1" dirty="0" err="1">
                <a:solidFill>
                  <a:srgbClr val="008000"/>
                </a:solidFill>
                <a:latin typeface="Comic Sans MS" panose="030F0702030302020204" pitchFamily="66" charset="0"/>
                <a:ea typeface="Arial"/>
                <a:cs typeface="Times New Roman"/>
              </a:rPr>
              <a:t>v</a:t>
            </a:r>
            <a:r>
              <a:rPr lang="en-US" sz="2200" b="1" spc="-55" dirty="0">
                <a:solidFill>
                  <a:srgbClr val="008000"/>
                </a:solidFill>
                <a:latin typeface="Comic Sans MS" panose="030F0702030302020204" pitchFamily="66" charset="0"/>
                <a:ea typeface="Arial"/>
                <a:cs typeface="Times New Roman"/>
              </a:rPr>
              <a:t> </a:t>
            </a:r>
            <a:r>
              <a:rPr lang="en-US" sz="2200" b="1" dirty="0" err="1">
                <a:solidFill>
                  <a:srgbClr val="008000"/>
                </a:solidFill>
                <a:latin typeface="Comic Sans MS" panose="030F0702030302020204" pitchFamily="66" charset="0"/>
                <a:ea typeface="Arial"/>
                <a:cs typeface="Times New Roman"/>
              </a:rPr>
              <a:t>d</a:t>
            </a:r>
            <a:r>
              <a:rPr lang="en-US" sz="2200" b="1" spc="-5" dirty="0" err="1">
                <a:solidFill>
                  <a:srgbClr val="008000"/>
                </a:solidFill>
                <a:latin typeface="Comic Sans MS" panose="030F0702030302020204" pitchFamily="66" charset="0"/>
                <a:ea typeface="Arial"/>
                <a:cs typeface="Times New Roman"/>
              </a:rPr>
              <a:t>e</a:t>
            </a:r>
            <a:r>
              <a:rPr lang="en-US" sz="2200" b="1" dirty="0" err="1">
                <a:solidFill>
                  <a:srgbClr val="008000"/>
                </a:solidFill>
                <a:latin typeface="Comic Sans MS" panose="030F0702030302020204" pitchFamily="66" charset="0"/>
                <a:ea typeface="Arial"/>
                <a:cs typeface="Times New Roman"/>
              </a:rPr>
              <a:t>l</a:t>
            </a:r>
            <a:r>
              <a:rPr lang="en-US" sz="2200" b="1" spc="-5" dirty="0" err="1">
                <a:solidFill>
                  <a:srgbClr val="008000"/>
                </a:solidFill>
                <a:latin typeface="Comic Sans MS" panose="030F0702030302020204" pitchFamily="66" charset="0"/>
                <a:ea typeface="Arial"/>
                <a:cs typeface="Times New Roman"/>
              </a:rPr>
              <a:t>a</a:t>
            </a:r>
            <a:endParaRPr lang="sl-SI" sz="2200" b="1" dirty="0">
              <a:solidFill>
                <a:srgbClr val="008000"/>
              </a:solidFill>
              <a:latin typeface="Comic Sans MS" panose="030F0702030302020204" pitchFamily="66" charset="0"/>
              <a:ea typeface="Arial"/>
              <a:cs typeface="Times New Roman"/>
            </a:endParaRPr>
          </a:p>
          <a:p>
            <a:pPr marL="530225">
              <a:lnSpc>
                <a:spcPct val="115000"/>
              </a:lnSpc>
              <a:spcBef>
                <a:spcPts val="170"/>
              </a:spcBef>
              <a:spcAft>
                <a:spcPts val="0"/>
              </a:spcAft>
            </a:pPr>
            <a:endParaRPr lang="sl-SI" sz="1000" b="1" dirty="0">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000" b="1" spc="5" dirty="0" err="1">
                <a:solidFill>
                  <a:srgbClr val="0000FF"/>
                </a:solidFill>
                <a:latin typeface="Comic Sans MS" panose="030F0702030302020204" pitchFamily="66" charset="0"/>
                <a:ea typeface="Arial"/>
                <a:cs typeface="Times New Roman"/>
              </a:rPr>
              <a:t>nep</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ime</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n</a:t>
            </a:r>
            <a:r>
              <a:rPr lang="en-US" sz="2000" b="1" dirty="0" err="1">
                <a:solidFill>
                  <a:srgbClr val="0000FF"/>
                </a:solidFill>
                <a:latin typeface="Comic Sans MS" panose="030F0702030302020204" pitchFamily="66" charset="0"/>
                <a:ea typeface="Arial"/>
                <a:cs typeface="Times New Roman"/>
              </a:rPr>
              <a:t>i</a:t>
            </a:r>
            <a:r>
              <a:rPr lang="en-US" sz="2000" b="1" spc="-40"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delo</a:t>
            </a:r>
            <a:r>
              <a:rPr lang="en-US" sz="2000" b="1" spc="-5" dirty="0" err="1">
                <a:solidFill>
                  <a:srgbClr val="0000FF"/>
                </a:solidFill>
                <a:latin typeface="Comic Sans MS" panose="030F0702030302020204" pitchFamily="66" charset="0"/>
                <a:ea typeface="Arial"/>
                <a:cs typeface="Times New Roman"/>
              </a:rPr>
              <a:t>v</a:t>
            </a:r>
            <a:r>
              <a:rPr lang="en-US" sz="2000" b="1" spc="5" dirty="0" err="1">
                <a:solidFill>
                  <a:srgbClr val="0000FF"/>
                </a:solidFill>
                <a:latin typeface="Comic Sans MS" panose="030F0702030302020204" pitchFamily="66" charset="0"/>
                <a:ea typeface="Arial"/>
                <a:cs typeface="Times New Roman"/>
              </a:rPr>
              <a:t>n</a:t>
            </a:r>
            <a:r>
              <a:rPr lang="en-US" sz="2000" b="1" dirty="0" err="1">
                <a:solidFill>
                  <a:srgbClr val="0000FF"/>
                </a:solidFill>
                <a:latin typeface="Comic Sans MS" panose="030F0702030302020204" pitchFamily="66" charset="0"/>
                <a:ea typeface="Arial"/>
                <a:cs typeface="Times New Roman"/>
              </a:rPr>
              <a:t>i</a:t>
            </a:r>
            <a:r>
              <a:rPr lang="en-US" sz="2000" b="1" spc="-20"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p</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os</a:t>
            </a:r>
            <a:r>
              <a:rPr lang="en-US" sz="2000" b="1" dirty="0" err="1">
                <a:solidFill>
                  <a:srgbClr val="0000FF"/>
                </a:solidFill>
                <a:latin typeface="Comic Sans MS" panose="030F0702030302020204" pitchFamily="66" charset="0"/>
                <a:ea typeface="Arial"/>
                <a:cs typeface="Times New Roman"/>
              </a:rPr>
              <a:t>t</a:t>
            </a:r>
            <a:r>
              <a:rPr lang="en-US" sz="2000" b="1" spc="5" dirty="0" err="1">
                <a:solidFill>
                  <a:srgbClr val="0000FF"/>
                </a:solidFill>
                <a:latin typeface="Comic Sans MS" panose="030F0702030302020204" pitchFamily="66" charset="0"/>
                <a:ea typeface="Arial"/>
                <a:cs typeface="Times New Roman"/>
              </a:rPr>
              <a:t>o</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i</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Calibri"/>
              <a:cs typeface="Times New Roman"/>
            </a:endParaRPr>
          </a:p>
          <a:p>
            <a:pPr marL="815975" indent="-285750">
              <a:spcBef>
                <a:spcPts val="260"/>
              </a:spcBef>
              <a:spcAft>
                <a:spcPts val="0"/>
              </a:spcAft>
              <a:buFont typeface="Wingdings" panose="05000000000000000000" pitchFamily="2" charset="2"/>
              <a:buChar char="ü"/>
            </a:pPr>
            <a:r>
              <a:rPr lang="en-US" sz="2000" b="1" spc="5" dirty="0" err="1">
                <a:solidFill>
                  <a:srgbClr val="0000FF"/>
                </a:solidFill>
                <a:latin typeface="Comic Sans MS" panose="030F0702030302020204" pitchFamily="66" charset="0"/>
                <a:ea typeface="Arial"/>
                <a:cs typeface="Times New Roman"/>
              </a:rPr>
              <a:t>slab</a:t>
            </a:r>
            <a:r>
              <a:rPr lang="en-US" sz="2000" b="1" dirty="0" err="1">
                <a:solidFill>
                  <a:srgbClr val="0000FF"/>
                </a:solidFill>
                <a:latin typeface="Comic Sans MS" panose="030F0702030302020204" pitchFamily="66" charset="0"/>
                <a:ea typeface="Arial"/>
                <a:cs typeface="Times New Roman"/>
              </a:rPr>
              <a:t>a</a:t>
            </a:r>
            <a:r>
              <a:rPr lang="en-US" sz="2000" b="1" spc="-20"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o</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gani</a:t>
            </a:r>
            <a:r>
              <a:rPr lang="en-US" sz="2000" b="1" spc="-5" dirty="0" err="1">
                <a:solidFill>
                  <a:srgbClr val="0000FF"/>
                </a:solidFill>
                <a:latin typeface="Comic Sans MS" panose="030F0702030302020204" pitchFamily="66" charset="0"/>
                <a:ea typeface="Arial"/>
                <a:cs typeface="Times New Roman"/>
              </a:rPr>
              <a:t>z</a:t>
            </a:r>
            <a:r>
              <a:rPr lang="en-US" sz="2000" b="1" spc="5" dirty="0" err="1">
                <a:solidFill>
                  <a:srgbClr val="0000FF"/>
                </a:solidFill>
                <a:latin typeface="Comic Sans MS" panose="030F0702030302020204" pitchFamily="66" charset="0"/>
                <a:ea typeface="Arial"/>
                <a:cs typeface="Times New Roman"/>
              </a:rPr>
              <a:t>acij</a:t>
            </a:r>
            <a:r>
              <a:rPr lang="en-US" sz="2000" b="1" dirty="0" err="1">
                <a:solidFill>
                  <a:srgbClr val="0000FF"/>
                </a:solidFill>
                <a:latin typeface="Comic Sans MS" panose="030F0702030302020204" pitchFamily="66" charset="0"/>
                <a:ea typeface="Arial"/>
                <a:cs typeface="Times New Roman"/>
              </a:rPr>
              <a:t>a</a:t>
            </a:r>
            <a:r>
              <a:rPr lang="en-US" sz="2000" b="1" spc="-30"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dela</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Calibri"/>
              <a:cs typeface="Times New Roman"/>
            </a:endParaRPr>
          </a:p>
          <a:p>
            <a:pPr marL="815975" indent="-285750">
              <a:spcBef>
                <a:spcPts val="265"/>
              </a:spcBef>
              <a:spcAft>
                <a:spcPts val="0"/>
              </a:spcAft>
              <a:buFont typeface="Wingdings" panose="05000000000000000000" pitchFamily="2" charset="2"/>
              <a:buChar char="ü"/>
            </a:pPr>
            <a:r>
              <a:rPr lang="en-US" sz="2000" b="1" dirty="0" err="1">
                <a:solidFill>
                  <a:srgbClr val="0000FF"/>
                </a:solidFill>
                <a:latin typeface="Comic Sans MS" panose="030F0702030302020204" pitchFamily="66" charset="0"/>
                <a:ea typeface="Arial"/>
                <a:cs typeface="Times New Roman"/>
              </a:rPr>
              <a:t>f</a:t>
            </a:r>
            <a:r>
              <a:rPr lang="en-US" sz="2000" b="1" spc="5" dirty="0" err="1">
                <a:solidFill>
                  <a:srgbClr val="0000FF"/>
                </a:solidFill>
                <a:latin typeface="Comic Sans MS" panose="030F0702030302020204" pitchFamily="66" charset="0"/>
                <a:ea typeface="Arial"/>
                <a:cs typeface="Times New Roman"/>
              </a:rPr>
              <a:t>i</a:t>
            </a:r>
            <a:r>
              <a:rPr lang="en-US" sz="2000" b="1" spc="-5" dirty="0" err="1">
                <a:solidFill>
                  <a:srgbClr val="0000FF"/>
                </a:solidFill>
                <a:latin typeface="Comic Sans MS" panose="030F0702030302020204" pitchFamily="66" charset="0"/>
                <a:ea typeface="Arial"/>
                <a:cs typeface="Times New Roman"/>
              </a:rPr>
              <a:t>z</a:t>
            </a:r>
            <a:r>
              <a:rPr lang="en-US" sz="2000" b="1" spc="5" dirty="0" err="1">
                <a:solidFill>
                  <a:srgbClr val="0000FF"/>
                </a:solidFill>
                <a:latin typeface="Comic Sans MS" panose="030F0702030302020204" pitchFamily="66" charset="0"/>
                <a:ea typeface="Arial"/>
                <a:cs typeface="Times New Roman"/>
              </a:rPr>
              <a:t>ič</a:t>
            </a:r>
            <a:r>
              <a:rPr lang="en-US" sz="2000" b="1" dirty="0" err="1">
                <a:solidFill>
                  <a:srgbClr val="0000FF"/>
                </a:solidFill>
                <a:latin typeface="Comic Sans MS" panose="030F0702030302020204" pitchFamily="66" charset="0"/>
                <a:ea typeface="Arial"/>
                <a:cs typeface="Times New Roman"/>
              </a:rPr>
              <a:t>no</a:t>
            </a:r>
            <a:r>
              <a:rPr lang="en-US" sz="2000" b="1" spc="-30" dirty="0">
                <a:solidFill>
                  <a:srgbClr val="0000FF"/>
                </a:solidFill>
                <a:latin typeface="Comic Sans MS" panose="030F0702030302020204" pitchFamily="66" charset="0"/>
                <a:ea typeface="Arial"/>
                <a:cs typeface="Times New Roman"/>
              </a:rPr>
              <a:t> </a:t>
            </a:r>
            <a:r>
              <a:rPr lang="en-US" sz="2000" b="1" dirty="0" err="1">
                <a:solidFill>
                  <a:srgbClr val="0000FF"/>
                </a:solidFill>
                <a:latin typeface="Comic Sans MS" panose="030F0702030302020204" pitchFamily="66" charset="0"/>
                <a:ea typeface="Arial"/>
                <a:cs typeface="Times New Roman"/>
              </a:rPr>
              <a:t>pr</a:t>
            </a:r>
            <a:r>
              <a:rPr lang="en-US" sz="2000" b="1" spc="5" dirty="0" err="1">
                <a:solidFill>
                  <a:srgbClr val="0000FF"/>
                </a:solidFill>
                <a:latin typeface="Comic Sans MS" panose="030F0702030302020204" pitchFamily="66" charset="0"/>
                <a:ea typeface="Arial"/>
                <a:cs typeface="Times New Roman"/>
              </a:rPr>
              <a:t>e</a:t>
            </a:r>
            <a:r>
              <a:rPr lang="en-US" sz="2000" b="1" dirty="0" err="1">
                <a:solidFill>
                  <a:srgbClr val="0000FF"/>
                </a:solidFill>
                <a:latin typeface="Comic Sans MS" panose="030F0702030302020204" pitchFamily="66" charset="0"/>
                <a:ea typeface="Arial"/>
                <a:cs typeface="Times New Roman"/>
              </a:rPr>
              <a:t>t</a:t>
            </a:r>
            <a:r>
              <a:rPr lang="en-US" sz="2000" b="1" spc="5" dirty="0" err="1">
                <a:solidFill>
                  <a:srgbClr val="0000FF"/>
                </a:solidFill>
                <a:latin typeface="Comic Sans MS" panose="030F0702030302020204" pitchFamily="66" charset="0"/>
                <a:ea typeface="Arial"/>
                <a:cs typeface="Times New Roman"/>
              </a:rPr>
              <a:t>e</a:t>
            </a:r>
            <a:r>
              <a:rPr lang="sl-SI" sz="2000" b="1" spc="-5" dirty="0">
                <a:solidFill>
                  <a:srgbClr val="0000FF"/>
                </a:solidFill>
                <a:latin typeface="Comic Sans MS" panose="030F0702030302020204" pitchFamily="66" charset="0"/>
                <a:ea typeface="Arial"/>
                <a:cs typeface="Times New Roman"/>
              </a:rPr>
              <a:t>š</a:t>
            </a:r>
            <a:r>
              <a:rPr lang="en-US" sz="2000" b="1" spc="5" dirty="0" err="1">
                <a:solidFill>
                  <a:srgbClr val="0000FF"/>
                </a:solidFill>
                <a:latin typeface="Comic Sans MS" panose="030F0702030302020204" pitchFamily="66" charset="0"/>
                <a:ea typeface="Arial"/>
                <a:cs typeface="Times New Roman"/>
              </a:rPr>
              <a:t>k</a:t>
            </a:r>
            <a:r>
              <a:rPr lang="en-US" sz="2000" b="1" dirty="0" err="1">
                <a:solidFill>
                  <a:srgbClr val="0000FF"/>
                </a:solidFill>
                <a:latin typeface="Comic Sans MS" panose="030F0702030302020204" pitchFamily="66" charset="0"/>
                <a:ea typeface="Arial"/>
                <a:cs typeface="Times New Roman"/>
              </a:rPr>
              <a:t>o</a:t>
            </a:r>
            <a:r>
              <a:rPr lang="en-US" sz="2000" b="1" spc="-10" dirty="0">
                <a:solidFill>
                  <a:srgbClr val="0000FF"/>
                </a:solidFill>
                <a:latin typeface="Comic Sans MS" panose="030F0702030302020204" pitchFamily="66" charset="0"/>
                <a:ea typeface="Arial"/>
                <a:cs typeface="Times New Roman"/>
              </a:rPr>
              <a:t> </a:t>
            </a:r>
            <a:r>
              <a:rPr lang="en-US" sz="2000" b="1" dirty="0" err="1">
                <a:solidFill>
                  <a:srgbClr val="0000FF"/>
                </a:solidFill>
                <a:latin typeface="Comic Sans MS" panose="030F0702030302020204" pitchFamily="66" charset="0"/>
                <a:ea typeface="Arial"/>
                <a:cs typeface="Times New Roman"/>
              </a:rPr>
              <a:t>d</a:t>
            </a:r>
            <a:r>
              <a:rPr lang="en-US" sz="2000" b="1" spc="5" dirty="0" err="1">
                <a:solidFill>
                  <a:srgbClr val="0000FF"/>
                </a:solidFill>
                <a:latin typeface="Comic Sans MS" panose="030F0702030302020204" pitchFamily="66" charset="0"/>
                <a:ea typeface="Arial"/>
                <a:cs typeface="Times New Roman"/>
              </a:rPr>
              <a:t>el</a:t>
            </a:r>
            <a:r>
              <a:rPr lang="en-US" sz="2000" b="1" dirty="0" err="1">
                <a:solidFill>
                  <a:srgbClr val="0000FF"/>
                </a:solidFill>
                <a:latin typeface="Comic Sans MS" panose="030F0702030302020204" pitchFamily="66" charset="0"/>
                <a:ea typeface="Arial"/>
                <a:cs typeface="Times New Roman"/>
              </a:rPr>
              <a:t>o</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Calibri"/>
              <a:cs typeface="Times New Roman"/>
            </a:endParaRPr>
          </a:p>
          <a:p>
            <a:pPr marL="815975" indent="-285750">
              <a:spcBef>
                <a:spcPts val="260"/>
              </a:spcBef>
              <a:spcAft>
                <a:spcPts val="0"/>
              </a:spcAft>
              <a:buFont typeface="Wingdings" panose="05000000000000000000" pitchFamily="2" charset="2"/>
              <a:buChar char="ü"/>
            </a:pPr>
            <a:r>
              <a:rPr lang="en-US" sz="2000" b="1" spc="5" dirty="0" err="1">
                <a:solidFill>
                  <a:srgbClr val="0000FF"/>
                </a:solidFill>
                <a:latin typeface="Comic Sans MS" panose="030F0702030302020204" pitchFamily="66" charset="0"/>
                <a:ea typeface="Arial"/>
                <a:cs typeface="Times New Roman"/>
              </a:rPr>
              <a:t>nočn</a:t>
            </a:r>
            <a:r>
              <a:rPr lang="en-US" sz="2000" b="1" dirty="0" err="1">
                <a:solidFill>
                  <a:srgbClr val="0000FF"/>
                </a:solidFill>
                <a:latin typeface="Comic Sans MS" panose="030F0702030302020204" pitchFamily="66" charset="0"/>
                <a:ea typeface="Arial"/>
                <a:cs typeface="Times New Roman"/>
              </a:rPr>
              <a:t>o</a:t>
            </a:r>
            <a:r>
              <a:rPr lang="en-US" sz="2000" b="1" spc="-30"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delo</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Calibri"/>
              <a:cs typeface="Times New Roman"/>
            </a:endParaRPr>
          </a:p>
          <a:p>
            <a:pPr marL="815975" indent="-285750">
              <a:spcBef>
                <a:spcPts val="260"/>
              </a:spcBef>
              <a:spcAft>
                <a:spcPts val="0"/>
              </a:spcAft>
              <a:buFont typeface="Wingdings" panose="05000000000000000000" pitchFamily="2" charset="2"/>
              <a:buChar char="ü"/>
            </a:pPr>
            <a:r>
              <a:rPr lang="en-US" sz="2000" b="1" spc="5" dirty="0" err="1">
                <a:solidFill>
                  <a:srgbClr val="0000FF"/>
                </a:solidFill>
                <a:latin typeface="Comic Sans MS" panose="030F0702030302020204" pitchFamily="66" charset="0"/>
                <a:ea typeface="Arial"/>
                <a:cs typeface="Times New Roman"/>
              </a:rPr>
              <a:t>del</a:t>
            </a:r>
            <a:r>
              <a:rPr lang="en-US" sz="2000" b="1" dirty="0" err="1">
                <a:solidFill>
                  <a:srgbClr val="0000FF"/>
                </a:solidFill>
                <a:latin typeface="Comic Sans MS" panose="030F0702030302020204" pitchFamily="66" charset="0"/>
                <a:ea typeface="Arial"/>
                <a:cs typeface="Times New Roman"/>
              </a:rPr>
              <a:t>o</a:t>
            </a:r>
            <a:r>
              <a:rPr lang="en-US" sz="2000" b="1" spc="-20" dirty="0">
                <a:solidFill>
                  <a:srgbClr val="0000FF"/>
                </a:solidFill>
                <a:latin typeface="Comic Sans MS" panose="030F0702030302020204" pitchFamily="66" charset="0"/>
                <a:ea typeface="Arial"/>
                <a:cs typeface="Times New Roman"/>
              </a:rPr>
              <a:t> </a:t>
            </a:r>
            <a:r>
              <a:rPr lang="en-US" sz="2000" b="1" dirty="0">
                <a:solidFill>
                  <a:srgbClr val="0000FF"/>
                </a:solidFill>
                <a:latin typeface="Comic Sans MS" panose="030F0702030302020204" pitchFamily="66" charset="0"/>
                <a:ea typeface="Arial"/>
                <a:cs typeface="Times New Roman"/>
              </a:rPr>
              <a:t>v</a:t>
            </a:r>
            <a:r>
              <a:rPr lang="en-US" sz="2000" b="1" spc="-5"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p</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isiln</a:t>
            </a:r>
            <a:r>
              <a:rPr lang="sl-SI" sz="2000" b="1" spc="5" dirty="0">
                <a:solidFill>
                  <a:srgbClr val="0000FF"/>
                </a:solidFill>
                <a:latin typeface="Comic Sans MS" panose="030F0702030302020204" pitchFamily="66" charset="0"/>
                <a:ea typeface="Arial"/>
                <a:cs typeface="Times New Roman"/>
              </a:rPr>
              <a:t>i drži</a:t>
            </a:r>
            <a:r>
              <a:rPr lang="en-US" sz="2000" b="1" spc="-20" dirty="0">
                <a:solidFill>
                  <a:srgbClr val="0000FF"/>
                </a:solidFill>
                <a:latin typeface="Comic Sans MS" panose="030F0702030302020204" pitchFamily="66" charset="0"/>
                <a:ea typeface="Arial"/>
                <a:cs typeface="Times New Roman"/>
              </a:rPr>
              <a:t> </a:t>
            </a:r>
            <a:r>
              <a:rPr lang="en-US" sz="2000" b="1" dirty="0" err="1">
                <a:solidFill>
                  <a:srgbClr val="0000FF"/>
                </a:solidFill>
                <a:latin typeface="Comic Sans MS" panose="030F0702030302020204" pitchFamily="66" charset="0"/>
                <a:ea typeface="Arial"/>
                <a:cs typeface="Times New Roman"/>
              </a:rPr>
              <a:t>t</a:t>
            </a:r>
            <a:r>
              <a:rPr lang="en-US" sz="2000" b="1" spc="5" dirty="0" err="1">
                <a:solidFill>
                  <a:srgbClr val="0000FF"/>
                </a:solidFill>
                <a:latin typeface="Comic Sans MS" panose="030F0702030302020204" pitchFamily="66" charset="0"/>
                <a:ea typeface="Arial"/>
                <a:cs typeface="Times New Roman"/>
              </a:rPr>
              <a:t>elesa</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Calibri"/>
              <a:cs typeface="Times New Roman"/>
            </a:endParaRPr>
          </a:p>
          <a:p>
            <a:pPr>
              <a:lnSpc>
                <a:spcPts val="1400"/>
              </a:lnSpc>
              <a:spcBef>
                <a:spcPts val="40"/>
              </a:spcBef>
              <a:spcAft>
                <a:spcPts val="0"/>
              </a:spcAft>
            </a:pPr>
            <a:r>
              <a:rPr lang="en-US" sz="1200" b="1" dirty="0">
                <a:solidFill>
                  <a:srgbClr val="0000FF"/>
                </a:solidFill>
                <a:latin typeface="Comic Sans MS" panose="030F0702030302020204" pitchFamily="66" charset="0"/>
                <a:ea typeface="Calibri"/>
                <a:cs typeface="Times New Roman"/>
              </a:rPr>
              <a:t> </a:t>
            </a:r>
            <a:endParaRPr lang="sl-SI" sz="1200" b="1" dirty="0">
              <a:solidFill>
                <a:srgbClr val="0000FF"/>
              </a:solidFill>
              <a:latin typeface="Comic Sans MS" panose="030F0702030302020204" pitchFamily="66" charset="0"/>
              <a:ea typeface="Calibri"/>
              <a:cs typeface="Times New Roman"/>
            </a:endParaRPr>
          </a:p>
          <a:p>
            <a:pPr marL="530225">
              <a:lnSpc>
                <a:spcPct val="115000"/>
              </a:lnSpc>
              <a:spcAft>
                <a:spcPts val="0"/>
              </a:spcAft>
            </a:pPr>
            <a:r>
              <a:rPr lang="sl-SI" sz="2200" b="1" dirty="0" err="1">
                <a:solidFill>
                  <a:srgbClr val="008000"/>
                </a:solidFill>
                <a:latin typeface="Comic Sans MS" panose="030F0702030302020204" pitchFamily="66" charset="0"/>
                <a:ea typeface="Arial"/>
                <a:cs typeface="Times New Roman"/>
              </a:rPr>
              <a:t>F</a:t>
            </a:r>
            <a:r>
              <a:rPr lang="en-US" sz="2200" b="1" dirty="0" err="1">
                <a:solidFill>
                  <a:srgbClr val="008000"/>
                </a:solidFill>
                <a:latin typeface="Comic Sans MS" panose="030F0702030302020204" pitchFamily="66" charset="0"/>
                <a:ea typeface="Arial"/>
                <a:cs typeface="Times New Roman"/>
              </a:rPr>
              <a:t>izik</a:t>
            </a:r>
            <a:r>
              <a:rPr lang="en-US" sz="2200" b="1" spc="-5" dirty="0" err="1">
                <a:solidFill>
                  <a:srgbClr val="008000"/>
                </a:solidFill>
                <a:latin typeface="Comic Sans MS" panose="030F0702030302020204" pitchFamily="66" charset="0"/>
                <a:ea typeface="Arial"/>
                <a:cs typeface="Times New Roman"/>
              </a:rPr>
              <a:t>a</a:t>
            </a:r>
            <a:r>
              <a:rPr lang="en-US" sz="2200" b="1" dirty="0" err="1">
                <a:solidFill>
                  <a:srgbClr val="008000"/>
                </a:solidFill>
                <a:latin typeface="Comic Sans MS" panose="030F0702030302020204" pitchFamily="66" charset="0"/>
                <a:ea typeface="Arial"/>
                <a:cs typeface="Times New Roman"/>
              </a:rPr>
              <a:t>lne</a:t>
            </a:r>
            <a:r>
              <a:rPr lang="en-US" sz="2200" b="1" spc="-35" dirty="0">
                <a:solidFill>
                  <a:srgbClr val="008000"/>
                </a:solidFill>
                <a:latin typeface="Comic Sans MS" panose="030F0702030302020204" pitchFamily="66" charset="0"/>
                <a:ea typeface="Arial"/>
                <a:cs typeface="Times New Roman"/>
              </a:rPr>
              <a:t> </a:t>
            </a:r>
            <a:r>
              <a:rPr lang="en-US" sz="2200" b="1" spc="-5" dirty="0" err="1">
                <a:solidFill>
                  <a:srgbClr val="008000"/>
                </a:solidFill>
                <a:latin typeface="Comic Sans MS" panose="030F0702030302020204" pitchFamily="66" charset="0"/>
                <a:ea typeface="Arial"/>
                <a:cs typeface="Times New Roman"/>
              </a:rPr>
              <a:t>šk</a:t>
            </a:r>
            <a:r>
              <a:rPr lang="en-US" sz="2200" b="1" spc="5" dirty="0" err="1">
                <a:solidFill>
                  <a:srgbClr val="008000"/>
                </a:solidFill>
                <a:latin typeface="Comic Sans MS" panose="030F0702030302020204" pitchFamily="66" charset="0"/>
                <a:ea typeface="Arial"/>
                <a:cs typeface="Times New Roman"/>
              </a:rPr>
              <a:t>o</a:t>
            </a:r>
            <a:r>
              <a:rPr lang="en-US" sz="2200" b="1" dirty="0" err="1">
                <a:solidFill>
                  <a:srgbClr val="008000"/>
                </a:solidFill>
                <a:latin typeface="Comic Sans MS" panose="030F0702030302020204" pitchFamily="66" charset="0"/>
                <a:ea typeface="Arial"/>
                <a:cs typeface="Times New Roman"/>
              </a:rPr>
              <a:t>dl</a:t>
            </a:r>
            <a:r>
              <a:rPr lang="en-US" sz="2200" b="1" spc="5" dirty="0" err="1">
                <a:solidFill>
                  <a:srgbClr val="008000"/>
                </a:solidFill>
                <a:latin typeface="Comic Sans MS" panose="030F0702030302020204" pitchFamily="66" charset="0"/>
                <a:ea typeface="Arial"/>
                <a:cs typeface="Times New Roman"/>
              </a:rPr>
              <a:t>j</a:t>
            </a:r>
            <a:r>
              <a:rPr lang="en-US" sz="2200" b="1" dirty="0" err="1">
                <a:solidFill>
                  <a:srgbClr val="008000"/>
                </a:solidFill>
                <a:latin typeface="Comic Sans MS" panose="030F0702030302020204" pitchFamily="66" charset="0"/>
                <a:ea typeface="Arial"/>
                <a:cs typeface="Times New Roman"/>
              </a:rPr>
              <a:t>i</a:t>
            </a:r>
            <a:r>
              <a:rPr lang="en-US" sz="2200" b="1" spc="-5" dirty="0" err="1">
                <a:solidFill>
                  <a:srgbClr val="008000"/>
                </a:solidFill>
                <a:latin typeface="Comic Sans MS" panose="030F0702030302020204" pitchFamily="66" charset="0"/>
                <a:ea typeface="Arial"/>
                <a:cs typeface="Times New Roman"/>
              </a:rPr>
              <a:t>v</a:t>
            </a:r>
            <a:r>
              <a:rPr lang="en-US" sz="2200" b="1" spc="5" dirty="0" err="1">
                <a:solidFill>
                  <a:srgbClr val="008000"/>
                </a:solidFill>
                <a:latin typeface="Comic Sans MS" panose="030F0702030302020204" pitchFamily="66" charset="0"/>
                <a:ea typeface="Arial"/>
                <a:cs typeface="Times New Roman"/>
              </a:rPr>
              <a:t>o</a:t>
            </a:r>
            <a:r>
              <a:rPr lang="en-US" sz="2200" b="1" spc="-5" dirty="0" err="1">
                <a:solidFill>
                  <a:srgbClr val="008000"/>
                </a:solidFill>
                <a:latin typeface="Comic Sans MS" panose="030F0702030302020204" pitchFamily="66" charset="0"/>
                <a:ea typeface="Arial"/>
                <a:cs typeface="Times New Roman"/>
              </a:rPr>
              <a:t>s</a:t>
            </a:r>
            <a:r>
              <a:rPr lang="en-US" sz="2200" b="1" spc="15" dirty="0" err="1">
                <a:solidFill>
                  <a:srgbClr val="008000"/>
                </a:solidFill>
                <a:latin typeface="Comic Sans MS" panose="030F0702030302020204" pitchFamily="66" charset="0"/>
                <a:ea typeface="Arial"/>
                <a:cs typeface="Times New Roman"/>
              </a:rPr>
              <a:t>t</a:t>
            </a:r>
            <a:r>
              <a:rPr lang="en-US" sz="2200" b="1" dirty="0" err="1">
                <a:solidFill>
                  <a:srgbClr val="008000"/>
                </a:solidFill>
                <a:latin typeface="Comic Sans MS" panose="030F0702030302020204" pitchFamily="66" charset="0"/>
                <a:ea typeface="Arial"/>
                <a:cs typeface="Times New Roman"/>
              </a:rPr>
              <a:t>i</a:t>
            </a:r>
            <a:endParaRPr lang="sl-SI" sz="2200" b="1" dirty="0">
              <a:solidFill>
                <a:srgbClr val="008000"/>
              </a:solidFill>
              <a:latin typeface="Comic Sans MS" panose="030F0702030302020204" pitchFamily="66" charset="0"/>
              <a:ea typeface="Arial"/>
              <a:cs typeface="Times New Roman"/>
            </a:endParaRPr>
          </a:p>
          <a:p>
            <a:pPr marL="530225">
              <a:lnSpc>
                <a:spcPct val="115000"/>
              </a:lnSpc>
              <a:spcAft>
                <a:spcPts val="0"/>
              </a:spcAft>
            </a:pPr>
            <a:endParaRPr lang="sl-SI" sz="1000" b="1" dirty="0">
              <a:solidFill>
                <a:srgbClr val="008000"/>
              </a:solidFill>
              <a:latin typeface="Comic Sans MS" panose="030F0702030302020204" pitchFamily="66" charset="0"/>
              <a:ea typeface="Calibri"/>
              <a:cs typeface="Times New Roman"/>
            </a:endParaRPr>
          </a:p>
          <a:p>
            <a:pPr marL="815975" indent="-285750">
              <a:spcBef>
                <a:spcPts val="260"/>
              </a:spcBef>
              <a:spcAft>
                <a:spcPts val="0"/>
              </a:spcAft>
              <a:buFont typeface="Wingdings" panose="05000000000000000000" pitchFamily="2" charset="2"/>
              <a:buChar char="ü"/>
            </a:pPr>
            <a:r>
              <a:rPr lang="en-US" sz="2000" b="1" spc="5" dirty="0" err="1">
                <a:solidFill>
                  <a:srgbClr val="0000FF"/>
                </a:solidFill>
                <a:latin typeface="Comic Sans MS" panose="030F0702030302020204" pitchFamily="66" charset="0"/>
                <a:ea typeface="Arial"/>
                <a:cs typeface="Times New Roman"/>
              </a:rPr>
              <a:t>mik</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oklim</a:t>
            </a:r>
            <a:r>
              <a:rPr lang="en-US" sz="2000" b="1" spc="-10" dirty="0" err="1">
                <a:solidFill>
                  <a:srgbClr val="0000FF"/>
                </a:solidFill>
                <a:latin typeface="Comic Sans MS" panose="030F0702030302020204" pitchFamily="66" charset="0"/>
                <a:ea typeface="Arial"/>
                <a:cs typeface="Times New Roman"/>
              </a:rPr>
              <a:t>a</a:t>
            </a:r>
            <a:r>
              <a:rPr lang="en-US" sz="2000" b="1" dirty="0" err="1">
                <a:solidFill>
                  <a:srgbClr val="0000FF"/>
                </a:solidFill>
                <a:latin typeface="Comic Sans MS" panose="030F0702030302020204" pitchFamily="66" charset="0"/>
                <a:ea typeface="Arial"/>
                <a:cs typeface="Times New Roman"/>
              </a:rPr>
              <a:t>t</a:t>
            </a:r>
            <a:r>
              <a:rPr lang="en-US" sz="2000" b="1" spc="5" dirty="0" err="1">
                <a:solidFill>
                  <a:srgbClr val="0000FF"/>
                </a:solidFill>
                <a:latin typeface="Comic Sans MS" panose="030F0702030302020204" pitchFamily="66" charset="0"/>
                <a:ea typeface="Arial"/>
                <a:cs typeface="Times New Roman"/>
              </a:rPr>
              <a:t>s</a:t>
            </a:r>
            <a:r>
              <a:rPr lang="en-US" sz="2000" b="1" spc="-5" dirty="0" err="1">
                <a:solidFill>
                  <a:srgbClr val="0000FF"/>
                </a:solidFill>
                <a:latin typeface="Comic Sans MS" panose="030F0702030302020204" pitchFamily="66" charset="0"/>
                <a:ea typeface="Arial"/>
                <a:cs typeface="Times New Roman"/>
              </a:rPr>
              <a:t>k</a:t>
            </a:r>
            <a:r>
              <a:rPr lang="en-US" sz="2000" b="1" dirty="0" err="1">
                <a:solidFill>
                  <a:srgbClr val="0000FF"/>
                </a:solidFill>
                <a:latin typeface="Comic Sans MS" panose="030F0702030302020204" pitchFamily="66" charset="0"/>
                <a:ea typeface="Arial"/>
                <a:cs typeface="Times New Roman"/>
              </a:rPr>
              <a:t>i</a:t>
            </a:r>
            <a:r>
              <a:rPr lang="en-US" sz="2000" b="1" spc="-30"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pogoj</a:t>
            </a:r>
            <a:r>
              <a:rPr lang="en-US" sz="2000" b="1" dirty="0" err="1">
                <a:solidFill>
                  <a:srgbClr val="0000FF"/>
                </a:solidFill>
                <a:latin typeface="Comic Sans MS" panose="030F0702030302020204" pitchFamily="66" charset="0"/>
                <a:ea typeface="Arial"/>
                <a:cs typeface="Times New Roman"/>
              </a:rPr>
              <a:t>i</a:t>
            </a:r>
            <a:r>
              <a:rPr lang="en-US" sz="2000" b="1" spc="-20" dirty="0">
                <a:solidFill>
                  <a:srgbClr val="0000FF"/>
                </a:solidFill>
                <a:latin typeface="Comic Sans MS" panose="030F0702030302020204" pitchFamily="66" charset="0"/>
                <a:ea typeface="Arial"/>
                <a:cs typeface="Times New Roman"/>
              </a:rPr>
              <a:t> </a:t>
            </a:r>
            <a:r>
              <a:rPr lang="en-US" sz="2000" b="1" dirty="0">
                <a:solidFill>
                  <a:srgbClr val="0000FF"/>
                </a:solidFill>
                <a:latin typeface="Comic Sans MS" panose="030F0702030302020204" pitchFamily="66" charset="0"/>
                <a:ea typeface="Arial"/>
                <a:cs typeface="Times New Roman"/>
              </a:rPr>
              <a:t>(</a:t>
            </a:r>
            <a:r>
              <a:rPr lang="sl-SI" sz="2000" b="1" dirty="0">
                <a:solidFill>
                  <a:srgbClr val="0000FF"/>
                </a:solidFill>
                <a:latin typeface="Comic Sans MS" panose="030F0702030302020204" pitchFamily="66" charset="0"/>
                <a:ea typeface="Arial"/>
                <a:cs typeface="Times New Roman"/>
              </a:rPr>
              <a:t>m</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a</a:t>
            </a:r>
            <a:r>
              <a:rPr lang="en-US" sz="2000" b="1" spc="-5" dirty="0" err="1">
                <a:solidFill>
                  <a:srgbClr val="0000FF"/>
                </a:solidFill>
                <a:latin typeface="Comic Sans MS" panose="030F0702030302020204" pitchFamily="66" charset="0"/>
                <a:ea typeface="Arial"/>
                <a:cs typeface="Times New Roman"/>
              </a:rPr>
              <a:t>z</a:t>
            </a:r>
            <a:r>
              <a:rPr lang="en-US" sz="2000" b="1" dirty="0">
                <a:solidFill>
                  <a:srgbClr val="0000FF"/>
                </a:solidFill>
                <a:latin typeface="Comic Sans MS" panose="030F0702030302020204" pitchFamily="66" charset="0"/>
                <a:ea typeface="Arial"/>
                <a:cs typeface="Times New Roman"/>
              </a:rPr>
              <a:t>,</a:t>
            </a:r>
            <a:r>
              <a:rPr lang="en-US" sz="2000" b="1" spc="-10"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v</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očin</a:t>
            </a:r>
            <a:r>
              <a:rPr lang="sl-SI" sz="2000" b="1" spc="5" dirty="0">
                <a:solidFill>
                  <a:srgbClr val="0000FF"/>
                </a:solidFill>
                <a:latin typeface="Comic Sans MS" panose="030F0702030302020204" pitchFamily="66" charset="0"/>
                <a:ea typeface="Arial"/>
                <a:cs typeface="Times New Roman"/>
              </a:rPr>
              <a:t>a</a:t>
            </a:r>
            <a:r>
              <a:rPr lang="en-US" sz="2000" b="1" dirty="0">
                <a:solidFill>
                  <a:srgbClr val="0000FF"/>
                </a:solidFill>
                <a:latin typeface="Comic Sans MS" panose="030F0702030302020204" pitchFamily="66" charset="0"/>
                <a:ea typeface="Arial"/>
                <a:cs typeface="Times New Roman"/>
              </a:rPr>
              <a:t>,</a:t>
            </a:r>
            <a:r>
              <a:rPr lang="en-US" sz="2000" b="1" spc="-10"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p</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epih</a:t>
            </a:r>
            <a:r>
              <a:rPr lang="en-US" sz="2000" b="1" dirty="0">
                <a:solidFill>
                  <a:srgbClr val="0000FF"/>
                </a:solidFill>
                <a:latin typeface="Comic Sans MS" panose="030F0702030302020204" pitchFamily="66" charset="0"/>
                <a:ea typeface="Arial"/>
                <a:cs typeface="Times New Roman"/>
              </a:rPr>
              <a:t>,</a:t>
            </a:r>
            <a:r>
              <a:rPr lang="en-US" sz="2000" b="1" spc="-30"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v</a:t>
            </a:r>
            <a:r>
              <a:rPr lang="en-US" sz="2000" b="1" spc="5" dirty="0" err="1">
                <a:solidFill>
                  <a:srgbClr val="0000FF"/>
                </a:solidFill>
                <a:latin typeface="Comic Sans MS" panose="030F0702030302020204" pitchFamily="66" charset="0"/>
                <a:ea typeface="Arial"/>
                <a:cs typeface="Times New Roman"/>
              </a:rPr>
              <a:t>lag</a:t>
            </a:r>
            <a:r>
              <a:rPr lang="sl-SI" sz="2000" b="1" spc="5" dirty="0">
                <a:solidFill>
                  <a:srgbClr val="0000FF"/>
                </a:solidFill>
                <a:latin typeface="Comic Sans MS" panose="030F0702030302020204" pitchFamily="66" charset="0"/>
                <a:ea typeface="Arial"/>
                <a:cs typeface="Times New Roman"/>
              </a:rPr>
              <a:t>a</a:t>
            </a:r>
            <a:r>
              <a:rPr lang="en-US" sz="2000" b="1" spc="-5"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i</a:t>
            </a:r>
            <a:r>
              <a:rPr lang="en-US" sz="2000" b="1" dirty="0" err="1">
                <a:solidFill>
                  <a:srgbClr val="0000FF"/>
                </a:solidFill>
                <a:latin typeface="Comic Sans MS" panose="030F0702030302020204" pitchFamily="66" charset="0"/>
                <a:ea typeface="Arial"/>
                <a:cs typeface="Times New Roman"/>
              </a:rPr>
              <a:t>t</a:t>
            </a:r>
            <a:r>
              <a:rPr lang="en-US" sz="2000" b="1" spc="5" dirty="0" err="1">
                <a:solidFill>
                  <a:srgbClr val="0000FF"/>
                </a:solidFill>
                <a:latin typeface="Comic Sans MS" panose="030F0702030302020204" pitchFamily="66" charset="0"/>
                <a:ea typeface="Arial"/>
                <a:cs typeface="Times New Roman"/>
              </a:rPr>
              <a:t>d</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Calibri"/>
              <a:cs typeface="Times New Roman"/>
            </a:endParaRPr>
          </a:p>
          <a:p>
            <a:pPr marL="815975" indent="-285750">
              <a:spcBef>
                <a:spcPts val="260"/>
              </a:spcBef>
              <a:spcAft>
                <a:spcPts val="0"/>
              </a:spcAft>
              <a:buFont typeface="Wingdings" panose="05000000000000000000" pitchFamily="2" charset="2"/>
              <a:buChar char="ü"/>
            </a:pPr>
            <a:r>
              <a:rPr lang="en-US" sz="2000" b="1" spc="5" dirty="0" err="1">
                <a:solidFill>
                  <a:srgbClr val="0000FF"/>
                </a:solidFill>
                <a:latin typeface="Comic Sans MS" panose="030F0702030302020204" pitchFamily="66" charset="0"/>
                <a:ea typeface="Arial"/>
                <a:cs typeface="Times New Roman"/>
              </a:rPr>
              <a:t>h</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u</a:t>
            </a:r>
            <a:r>
              <a:rPr lang="en-US" sz="2000" b="1" dirty="0" err="1">
                <a:solidFill>
                  <a:srgbClr val="0000FF"/>
                </a:solidFill>
                <a:latin typeface="Comic Sans MS" panose="030F0702030302020204" pitchFamily="66" charset="0"/>
                <a:ea typeface="Arial"/>
                <a:cs typeface="Times New Roman"/>
              </a:rPr>
              <a:t>p</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Calibri"/>
              <a:cs typeface="Times New Roman"/>
            </a:endParaRPr>
          </a:p>
          <a:p>
            <a:pPr marL="815975" indent="-285750">
              <a:spcBef>
                <a:spcPts val="260"/>
              </a:spcBef>
              <a:spcAft>
                <a:spcPts val="0"/>
              </a:spcAft>
              <a:buFont typeface="Wingdings" panose="05000000000000000000" pitchFamily="2" charset="2"/>
              <a:buChar char="ü"/>
            </a:pPr>
            <a:r>
              <a:rPr lang="en-US" sz="2000" b="1" spc="-5" dirty="0" err="1">
                <a:solidFill>
                  <a:srgbClr val="0000FF"/>
                </a:solidFill>
                <a:latin typeface="Comic Sans MS" panose="030F0702030302020204" pitchFamily="66" charset="0"/>
                <a:ea typeface="Arial"/>
                <a:cs typeface="Times New Roman"/>
              </a:rPr>
              <a:t>v</a:t>
            </a:r>
            <a:r>
              <a:rPr lang="en-US" sz="2000" b="1" spc="5" dirty="0" err="1">
                <a:solidFill>
                  <a:srgbClr val="0000FF"/>
                </a:solidFill>
                <a:latin typeface="Comic Sans MS" panose="030F0702030302020204" pitchFamily="66" charset="0"/>
                <a:ea typeface="Arial"/>
                <a:cs typeface="Times New Roman"/>
              </a:rPr>
              <a:t>ib</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acije</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Calibri"/>
              <a:cs typeface="Times New Roman"/>
            </a:endParaRPr>
          </a:p>
          <a:p>
            <a:pPr marL="815975" indent="-285750">
              <a:spcBef>
                <a:spcPts val="260"/>
              </a:spcBef>
              <a:spcAft>
                <a:spcPts val="0"/>
              </a:spcAft>
              <a:buFont typeface="Wingdings" panose="05000000000000000000" pitchFamily="2" charset="2"/>
              <a:buChar char="ü"/>
            </a:pPr>
            <a:r>
              <a:rPr lang="en-US" sz="2000" b="1" spc="5" dirty="0" err="1">
                <a:solidFill>
                  <a:srgbClr val="0000FF"/>
                </a:solidFill>
                <a:latin typeface="Comic Sans MS" panose="030F0702030302020204" pitchFamily="66" charset="0"/>
                <a:ea typeface="Arial"/>
                <a:cs typeface="Times New Roman"/>
              </a:rPr>
              <a:t>se</a:t>
            </a:r>
            <a:r>
              <a:rPr lang="en-US" sz="2000" b="1" spc="-5" dirty="0" err="1">
                <a:solidFill>
                  <a:srgbClr val="0000FF"/>
                </a:solidFill>
                <a:latin typeface="Comic Sans MS" panose="030F0702030302020204" pitchFamily="66" charset="0"/>
                <a:ea typeface="Arial"/>
                <a:cs typeface="Times New Roman"/>
              </a:rPr>
              <a:t>v</a:t>
            </a:r>
            <a:r>
              <a:rPr lang="en-US" sz="2000" b="1" spc="5" dirty="0" err="1">
                <a:solidFill>
                  <a:srgbClr val="0000FF"/>
                </a:solidFill>
                <a:latin typeface="Comic Sans MS" panose="030F0702030302020204" pitchFamily="66" charset="0"/>
                <a:ea typeface="Arial"/>
                <a:cs typeface="Times New Roman"/>
              </a:rPr>
              <a:t>anj</a:t>
            </a:r>
            <a:r>
              <a:rPr lang="en-US" sz="2000" b="1" dirty="0" err="1">
                <a:solidFill>
                  <a:srgbClr val="0000FF"/>
                </a:solidFill>
                <a:latin typeface="Comic Sans MS" panose="030F0702030302020204" pitchFamily="66" charset="0"/>
                <a:ea typeface="Arial"/>
                <a:cs typeface="Times New Roman"/>
              </a:rPr>
              <a:t>a</a:t>
            </a:r>
            <a:r>
              <a:rPr lang="en-US" sz="2000" b="1" spc="-30" dirty="0">
                <a:solidFill>
                  <a:srgbClr val="0000FF"/>
                </a:solidFill>
                <a:latin typeface="Comic Sans MS" panose="030F0702030302020204" pitchFamily="66" charset="0"/>
                <a:ea typeface="Arial"/>
                <a:cs typeface="Times New Roman"/>
              </a:rPr>
              <a:t> </a:t>
            </a:r>
            <a:r>
              <a:rPr lang="en-US" sz="2000" b="1" dirty="0">
                <a:solidFill>
                  <a:srgbClr val="0000FF"/>
                </a:solidFill>
                <a:latin typeface="Comic Sans MS" panose="030F0702030302020204" pitchFamily="66" charset="0"/>
                <a:ea typeface="Arial"/>
                <a:cs typeface="Times New Roman"/>
              </a:rPr>
              <a:t>(</a:t>
            </a:r>
            <a:r>
              <a:rPr lang="sl-SI" sz="2000" b="1" spc="5" dirty="0">
                <a:solidFill>
                  <a:srgbClr val="0000FF"/>
                </a:solidFill>
                <a:latin typeface="Comic Sans MS" panose="030F0702030302020204" pitchFamily="66" charset="0"/>
                <a:ea typeface="Arial"/>
                <a:cs typeface="Times New Roman"/>
              </a:rPr>
              <a:t>UV</a:t>
            </a:r>
            <a:r>
              <a:rPr lang="en-US" sz="2000" b="1" dirty="0">
                <a:solidFill>
                  <a:srgbClr val="0000FF"/>
                </a:solidFill>
                <a:latin typeface="Comic Sans MS" panose="030F0702030302020204" pitchFamily="66" charset="0"/>
                <a:ea typeface="Arial"/>
                <a:cs typeface="Times New Roman"/>
              </a:rPr>
              <a:t>,</a:t>
            </a:r>
            <a:r>
              <a:rPr lang="en-US" sz="2000" b="1" spc="-45" dirty="0">
                <a:solidFill>
                  <a:srgbClr val="0000FF"/>
                </a:solidFill>
                <a:latin typeface="Comic Sans MS" panose="030F0702030302020204" pitchFamily="66" charset="0"/>
                <a:ea typeface="Arial"/>
                <a:cs typeface="Times New Roman"/>
              </a:rPr>
              <a:t> </a:t>
            </a:r>
            <a:r>
              <a:rPr lang="sl-SI" sz="2000" b="1" spc="-45" dirty="0">
                <a:solidFill>
                  <a:srgbClr val="0000FF"/>
                </a:solidFill>
                <a:latin typeface="Comic Sans MS" panose="030F0702030302020204" pitchFamily="66" charset="0"/>
                <a:ea typeface="Arial"/>
                <a:cs typeface="Times New Roman"/>
              </a:rPr>
              <a:t>elektromagnetna, </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en</a:t>
            </a:r>
            <a:r>
              <a:rPr lang="en-US" sz="2000" b="1" dirty="0" err="1">
                <a:solidFill>
                  <a:srgbClr val="0000FF"/>
                </a:solidFill>
                <a:latin typeface="Comic Sans MS" panose="030F0702030302020204" pitchFamily="66" charset="0"/>
                <a:ea typeface="Arial"/>
                <a:cs typeface="Times New Roman"/>
              </a:rPr>
              <a:t>t</a:t>
            </a:r>
            <a:r>
              <a:rPr lang="en-US" sz="2000" b="1" spc="5" dirty="0" err="1">
                <a:solidFill>
                  <a:srgbClr val="0000FF"/>
                </a:solidFill>
                <a:latin typeface="Comic Sans MS" panose="030F0702030302020204" pitchFamily="66" charset="0"/>
                <a:ea typeface="Arial"/>
                <a:cs typeface="Times New Roman"/>
              </a:rPr>
              <a:t>gensko</a:t>
            </a:r>
            <a:r>
              <a:rPr lang="en-US" sz="2000" b="1" dirty="0">
                <a:solidFill>
                  <a:srgbClr val="0000FF"/>
                </a:solidFill>
                <a:latin typeface="Comic Sans MS" panose="030F0702030302020204" pitchFamily="66" charset="0"/>
                <a:ea typeface="Arial"/>
                <a:cs typeface="Times New Roman"/>
              </a:rPr>
              <a:t>,</a:t>
            </a:r>
            <a:r>
              <a:rPr lang="en-US" sz="2000" b="1" spc="-30" dirty="0">
                <a:solidFill>
                  <a:srgbClr val="0000FF"/>
                </a:solidFill>
                <a:latin typeface="Comic Sans MS" panose="030F0702030302020204" pitchFamily="66" charset="0"/>
                <a:ea typeface="Arial"/>
                <a:cs typeface="Times New Roman"/>
              </a:rPr>
              <a:t> </a:t>
            </a: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adioak</a:t>
            </a:r>
            <a:r>
              <a:rPr lang="en-US" sz="2000" b="1" dirty="0" err="1">
                <a:solidFill>
                  <a:srgbClr val="0000FF"/>
                </a:solidFill>
                <a:latin typeface="Comic Sans MS" panose="030F0702030302020204" pitchFamily="66" charset="0"/>
                <a:ea typeface="Arial"/>
                <a:cs typeface="Times New Roman"/>
              </a:rPr>
              <a:t>t</a:t>
            </a:r>
            <a:r>
              <a:rPr lang="en-US" sz="2000" b="1" spc="5" dirty="0" err="1">
                <a:solidFill>
                  <a:srgbClr val="0000FF"/>
                </a:solidFill>
                <a:latin typeface="Comic Sans MS" panose="030F0702030302020204" pitchFamily="66" charset="0"/>
                <a:ea typeface="Arial"/>
                <a:cs typeface="Times New Roman"/>
              </a:rPr>
              <a:t>i</a:t>
            </a:r>
            <a:r>
              <a:rPr lang="en-US" sz="2000" b="1" spc="-5" dirty="0" err="1">
                <a:solidFill>
                  <a:srgbClr val="0000FF"/>
                </a:solidFill>
                <a:latin typeface="Comic Sans MS" panose="030F0702030302020204" pitchFamily="66" charset="0"/>
                <a:ea typeface="Arial"/>
                <a:cs typeface="Times New Roman"/>
              </a:rPr>
              <a:t>v</a:t>
            </a:r>
            <a:r>
              <a:rPr lang="en-US" sz="2000" b="1" spc="5" dirty="0" err="1">
                <a:solidFill>
                  <a:srgbClr val="0000FF"/>
                </a:solidFill>
                <a:latin typeface="Comic Sans MS" panose="030F0702030302020204" pitchFamily="66" charset="0"/>
                <a:ea typeface="Arial"/>
                <a:cs typeface="Times New Roman"/>
              </a:rPr>
              <a:t>n</a:t>
            </a:r>
            <a:r>
              <a:rPr lang="sl-SI" sz="2000" b="1" spc="5" dirty="0">
                <a:solidFill>
                  <a:srgbClr val="0000FF"/>
                </a:solidFill>
                <a:latin typeface="Comic Sans MS" panose="030F0702030302020204" pitchFamily="66" charset="0"/>
                <a:ea typeface="Arial"/>
                <a:cs typeface="Times New Roman"/>
              </a:rPr>
              <a:t>a</a:t>
            </a:r>
            <a:r>
              <a:rPr lang="sl-SI" sz="2000" b="1" spc="-30" dirty="0">
                <a:solidFill>
                  <a:srgbClr val="0000FF"/>
                </a:solidFill>
                <a:latin typeface="Comic Sans MS" panose="030F0702030302020204" pitchFamily="66" charset="0"/>
                <a:ea typeface="Arial"/>
                <a:cs typeface="Times New Roman"/>
              </a:rPr>
              <a:t>)</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Calibri"/>
              <a:cs typeface="Times New Roman"/>
            </a:endParaRPr>
          </a:p>
          <a:p>
            <a:pPr marL="815975" indent="-285750">
              <a:spcBef>
                <a:spcPts val="260"/>
              </a:spcBef>
              <a:spcAft>
                <a:spcPts val="0"/>
              </a:spcAft>
              <a:buFont typeface="Wingdings" panose="05000000000000000000" pitchFamily="2" charset="2"/>
              <a:buChar char="ü"/>
            </a:pPr>
            <a:r>
              <a:rPr lang="en-US" sz="2000" b="1" dirty="0" err="1">
                <a:solidFill>
                  <a:srgbClr val="0000FF"/>
                </a:solidFill>
                <a:latin typeface="Comic Sans MS" panose="030F0702030302020204" pitchFamily="66" charset="0"/>
                <a:ea typeface="Arial"/>
                <a:cs typeface="Times New Roman"/>
              </a:rPr>
              <a:t>r</a:t>
            </a:r>
            <a:r>
              <a:rPr lang="en-US" sz="2000" b="1" spc="5" dirty="0" err="1">
                <a:solidFill>
                  <a:srgbClr val="0000FF"/>
                </a:solidFill>
                <a:latin typeface="Comic Sans MS" panose="030F0702030302020204" pitchFamily="66" charset="0"/>
                <a:ea typeface="Arial"/>
                <a:cs typeface="Times New Roman"/>
              </a:rPr>
              <a:t>a</a:t>
            </a:r>
            <a:r>
              <a:rPr lang="en-US" sz="2000" b="1" spc="-5" dirty="0" err="1">
                <a:solidFill>
                  <a:srgbClr val="0000FF"/>
                </a:solidFill>
                <a:latin typeface="Comic Sans MS" panose="030F0702030302020204" pitchFamily="66" charset="0"/>
                <a:ea typeface="Arial"/>
                <a:cs typeface="Times New Roman"/>
              </a:rPr>
              <a:t>z</a:t>
            </a:r>
            <a:r>
              <a:rPr lang="en-US" sz="2000" b="1" spc="5" dirty="0" err="1">
                <a:solidFill>
                  <a:srgbClr val="0000FF"/>
                </a:solidFill>
                <a:latin typeface="Comic Sans MS" panose="030F0702030302020204" pitchFamily="66" charset="0"/>
                <a:ea typeface="Arial"/>
                <a:cs typeface="Times New Roman"/>
              </a:rPr>
              <a:t>s</a:t>
            </a:r>
            <a:r>
              <a:rPr lang="en-US" sz="2000" b="1" spc="-5" dirty="0" err="1">
                <a:solidFill>
                  <a:srgbClr val="0000FF"/>
                </a:solidFill>
                <a:latin typeface="Comic Sans MS" panose="030F0702030302020204" pitchFamily="66" charset="0"/>
                <a:ea typeface="Arial"/>
                <a:cs typeface="Times New Roman"/>
              </a:rPr>
              <a:t>v</a:t>
            </a:r>
            <a:r>
              <a:rPr lang="en-US" sz="2000" b="1" spc="5" dirty="0" err="1">
                <a:solidFill>
                  <a:srgbClr val="0000FF"/>
                </a:solidFill>
                <a:latin typeface="Comic Sans MS" panose="030F0702030302020204" pitchFamily="66" charset="0"/>
                <a:ea typeface="Arial"/>
                <a:cs typeface="Times New Roman"/>
              </a:rPr>
              <a:t>e</a:t>
            </a:r>
            <a:r>
              <a:rPr lang="en-US" sz="2000" b="1" dirty="0" err="1">
                <a:solidFill>
                  <a:srgbClr val="0000FF"/>
                </a:solidFill>
                <a:latin typeface="Comic Sans MS" panose="030F0702030302020204" pitchFamily="66" charset="0"/>
                <a:ea typeface="Arial"/>
                <a:cs typeface="Times New Roman"/>
              </a:rPr>
              <a:t>t</a:t>
            </a:r>
            <a:r>
              <a:rPr lang="en-US" sz="2000" b="1" spc="5" dirty="0" err="1">
                <a:solidFill>
                  <a:srgbClr val="0000FF"/>
                </a:solidFill>
                <a:latin typeface="Comic Sans MS" panose="030F0702030302020204" pitchFamily="66" charset="0"/>
                <a:ea typeface="Arial"/>
                <a:cs typeface="Times New Roman"/>
              </a:rPr>
              <a:t>lja</a:t>
            </a:r>
            <a:r>
              <a:rPr lang="en-US" sz="2000" b="1" spc="-5" dirty="0" err="1">
                <a:solidFill>
                  <a:srgbClr val="0000FF"/>
                </a:solidFill>
                <a:latin typeface="Comic Sans MS" panose="030F0702030302020204" pitchFamily="66" charset="0"/>
                <a:ea typeface="Arial"/>
                <a:cs typeface="Times New Roman"/>
              </a:rPr>
              <a:t>v</a:t>
            </a:r>
            <a:r>
              <a:rPr lang="en-US" sz="2000" b="1" spc="5" dirty="0" err="1">
                <a:solidFill>
                  <a:srgbClr val="0000FF"/>
                </a:solidFill>
                <a:latin typeface="Comic Sans MS" panose="030F0702030302020204" pitchFamily="66" charset="0"/>
                <a:ea typeface="Arial"/>
                <a:cs typeface="Times New Roman"/>
              </a:rPr>
              <a:t>a</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Calibri"/>
              <a:cs typeface="Times New Roman"/>
            </a:endParaRPr>
          </a:p>
          <a:p>
            <a:pPr marL="815975" indent="-285750">
              <a:spcBef>
                <a:spcPts val="260"/>
              </a:spcBef>
              <a:spcAft>
                <a:spcPts val="0"/>
              </a:spcAft>
              <a:buFont typeface="Wingdings" panose="05000000000000000000" pitchFamily="2" charset="2"/>
              <a:buChar char="ü"/>
            </a:pPr>
            <a:r>
              <a:rPr lang="en-US" sz="2000" b="1" spc="5" dirty="0" err="1">
                <a:solidFill>
                  <a:srgbClr val="0000FF"/>
                </a:solidFill>
                <a:latin typeface="Comic Sans MS" panose="030F0702030302020204" pitchFamily="66" charset="0"/>
                <a:ea typeface="Arial"/>
                <a:cs typeface="Times New Roman"/>
              </a:rPr>
              <a:t>m</a:t>
            </a:r>
            <a:r>
              <a:rPr lang="en-US" sz="2000" b="1" dirty="0" err="1">
                <a:solidFill>
                  <a:srgbClr val="0000FF"/>
                </a:solidFill>
                <a:latin typeface="Comic Sans MS" panose="030F0702030302020204" pitchFamily="66" charset="0"/>
                <a:ea typeface="Arial"/>
                <a:cs typeface="Times New Roman"/>
              </a:rPr>
              <a:t>e</a:t>
            </a:r>
            <a:r>
              <a:rPr lang="en-US" sz="2000" b="1" spc="5" dirty="0" err="1">
                <a:solidFill>
                  <a:srgbClr val="0000FF"/>
                </a:solidFill>
                <a:latin typeface="Comic Sans MS" panose="030F0702030302020204" pitchFamily="66" charset="0"/>
                <a:ea typeface="Arial"/>
                <a:cs typeface="Times New Roman"/>
              </a:rPr>
              <a:t>h</a:t>
            </a:r>
            <a:r>
              <a:rPr lang="en-US" sz="2000" b="1" dirty="0" err="1">
                <a:solidFill>
                  <a:srgbClr val="0000FF"/>
                </a:solidFill>
                <a:latin typeface="Comic Sans MS" panose="030F0702030302020204" pitchFamily="66" charset="0"/>
                <a:ea typeface="Arial"/>
                <a:cs typeface="Times New Roman"/>
              </a:rPr>
              <a:t>a</a:t>
            </a:r>
            <a:r>
              <a:rPr lang="en-US" sz="2000" b="1" spc="5" dirty="0" err="1">
                <a:solidFill>
                  <a:srgbClr val="0000FF"/>
                </a:solidFill>
                <a:latin typeface="Comic Sans MS" panose="030F0702030302020204" pitchFamily="66" charset="0"/>
                <a:ea typeface="Arial"/>
                <a:cs typeface="Times New Roman"/>
              </a:rPr>
              <a:t>nsk</a:t>
            </a:r>
            <a:r>
              <a:rPr lang="sl-SI" sz="2000" b="1" spc="5" dirty="0">
                <a:solidFill>
                  <a:srgbClr val="0000FF"/>
                </a:solidFill>
                <a:latin typeface="Comic Sans MS" panose="030F0702030302020204" pitchFamily="66" charset="0"/>
                <a:ea typeface="Arial"/>
                <a:cs typeface="Times New Roman"/>
              </a:rPr>
              <a:t>e</a:t>
            </a:r>
            <a:r>
              <a:rPr lang="en-US" sz="2000" b="1" spc="-45" dirty="0">
                <a:solidFill>
                  <a:srgbClr val="0000FF"/>
                </a:solidFill>
                <a:latin typeface="Comic Sans MS" panose="030F0702030302020204" pitchFamily="66" charset="0"/>
                <a:ea typeface="Arial"/>
                <a:cs typeface="Times New Roman"/>
              </a:rPr>
              <a:t> </a:t>
            </a:r>
            <a:r>
              <a:rPr lang="en-US" sz="2000" b="1" spc="5" dirty="0" err="1">
                <a:solidFill>
                  <a:srgbClr val="0000FF"/>
                </a:solidFill>
                <a:latin typeface="Comic Sans MS" panose="030F0702030302020204" pitchFamily="66" charset="0"/>
                <a:ea typeface="Arial"/>
                <a:cs typeface="Times New Roman"/>
              </a:rPr>
              <a:t>sil</a:t>
            </a:r>
            <a:r>
              <a:rPr lang="sl-SI" sz="2000" b="1" spc="5" dirty="0">
                <a:solidFill>
                  <a:srgbClr val="0000FF"/>
                </a:solidFill>
                <a:latin typeface="Comic Sans MS" panose="030F0702030302020204" pitchFamily="66" charset="0"/>
                <a:ea typeface="Arial"/>
                <a:cs typeface="Times New Roman"/>
              </a:rPr>
              <a:t>e</a:t>
            </a:r>
            <a:r>
              <a:rPr lang="en-US" sz="2000" b="1" dirty="0">
                <a:solidFill>
                  <a:srgbClr val="0000FF"/>
                </a:solidFill>
                <a:latin typeface="Comic Sans MS" panose="030F0702030302020204" pitchFamily="66" charset="0"/>
                <a:ea typeface="Arial"/>
                <a:cs typeface="Times New Roman"/>
              </a:rPr>
              <a:t>.</a:t>
            </a:r>
            <a:endParaRPr lang="sl-SI" sz="2000" b="1" dirty="0">
              <a:solidFill>
                <a:srgbClr val="0000FF"/>
              </a:solidFill>
              <a:latin typeface="Comic Sans MS" panose="030F0702030302020204" pitchFamily="66" charset="0"/>
              <a:ea typeface="Arial"/>
              <a:cs typeface="Times New Roman"/>
            </a:endParaRPr>
          </a:p>
          <a:p>
            <a:pPr marL="815975" indent="-285750">
              <a:spcBef>
                <a:spcPts val="260"/>
              </a:spcBef>
              <a:spcAft>
                <a:spcPts val="0"/>
              </a:spcAft>
              <a:buFont typeface="Wingdings" panose="05000000000000000000" pitchFamily="2" charset="2"/>
              <a:buChar char="ü"/>
            </a:pPr>
            <a:endParaRPr lang="sl-SI" sz="1000" b="1" dirty="0">
              <a:solidFill>
                <a:srgbClr val="0000FF"/>
              </a:solidFill>
              <a:latin typeface="Comic Sans MS" panose="030F0702030302020204" pitchFamily="66" charset="0"/>
              <a:ea typeface="Calibri"/>
              <a:cs typeface="Times New Roman"/>
            </a:endParaRPr>
          </a:p>
          <a:p>
            <a:r>
              <a:rPr lang="sl-SI" sz="1600" b="1" dirty="0">
                <a:solidFill>
                  <a:srgbClr val="008000"/>
                </a:solidFill>
                <a:latin typeface="Comic Sans MS" panose="030F0702030302020204" pitchFamily="66" charset="0"/>
              </a:rPr>
              <a:t>Kemijske škodljivosti</a:t>
            </a:r>
          </a:p>
          <a:p>
            <a:endParaRPr lang="sl-SI" sz="1000" b="1" dirty="0">
              <a:solidFill>
                <a:srgbClr val="008000"/>
              </a:solidFill>
              <a:latin typeface="Comic Sans MS" panose="030F0702030302020204" pitchFamily="66" charset="0"/>
            </a:endParaRPr>
          </a:p>
          <a:p>
            <a:pPr marL="342900" indent="-342900" algn="just">
              <a:buFont typeface="Wingdings" panose="05000000000000000000" pitchFamily="2" charset="2"/>
              <a:buChar char="ü"/>
            </a:pPr>
            <a:r>
              <a:rPr lang="sl-SI" sz="1600" b="1" dirty="0">
                <a:solidFill>
                  <a:srgbClr val="0000FF"/>
                </a:solidFill>
                <a:latin typeface="Comic Sans MS" panose="030F0702030302020204" pitchFamily="66" charset="0"/>
              </a:rPr>
              <a:t>strupeni plini, pare, aerosoli in druge nevarne kemikalije,</a:t>
            </a:r>
          </a:p>
          <a:p>
            <a:endParaRPr lang="sl-SI" sz="1000" b="1" dirty="0">
              <a:latin typeface="Comic Sans MS" panose="030F0702030302020204" pitchFamily="66" charset="0"/>
            </a:endParaRPr>
          </a:p>
          <a:p>
            <a:r>
              <a:rPr lang="sl-SI" sz="1600" b="1" dirty="0">
                <a:solidFill>
                  <a:srgbClr val="008000"/>
                </a:solidFill>
                <a:latin typeface="Comic Sans MS" panose="030F0702030302020204" pitchFamily="66" charset="0"/>
              </a:rPr>
              <a:t>Biološke škodljivosti</a:t>
            </a:r>
          </a:p>
          <a:p>
            <a:endParaRPr lang="sl-SI" sz="1000" b="1" dirty="0">
              <a:solidFill>
                <a:srgbClr val="008000"/>
              </a:solidFill>
              <a:latin typeface="Comic Sans MS" panose="030F0702030302020204" pitchFamily="66" charset="0"/>
            </a:endParaRPr>
          </a:p>
          <a:p>
            <a:pPr marL="342900" indent="-342900">
              <a:buFont typeface="Wingdings" panose="05000000000000000000" pitchFamily="2" charset="2"/>
              <a:buChar char="ü"/>
            </a:pPr>
            <a:r>
              <a:rPr lang="sl-SI" sz="1600" b="1" dirty="0">
                <a:solidFill>
                  <a:srgbClr val="0000FF"/>
                </a:solidFill>
                <a:latin typeface="Comic Sans MS" panose="030F0702030302020204" pitchFamily="66" charset="0"/>
              </a:rPr>
              <a:t>mikroorganizmi, bakterije,virusi, plesni.</a:t>
            </a:r>
            <a:endParaRPr lang="sl-SI" sz="1600" b="1" dirty="0">
              <a:solidFill>
                <a:srgbClr val="0000FF"/>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1804826242"/>
      </p:ext>
    </p:extLst>
  </p:cSld>
  <p:clrMapOvr>
    <a:masterClrMapping/>
  </p:clrMapOvr>
  <p:transition>
    <p:wheel spokes="3"/>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9512" y="260648"/>
          <a:ext cx="8640960" cy="6001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795676"/>
      </p:ext>
    </p:extLst>
  </p:cSld>
  <p:clrMapOvr>
    <a:masterClrMapping/>
  </p:clrMapOvr>
  <p:transition>
    <p:wheel spokes="3"/>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188640"/>
            <a:ext cx="8784976" cy="646331"/>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defTabSz="1778000">
              <a:lnSpc>
                <a:spcPct val="90000"/>
              </a:lnSpc>
              <a:spcAft>
                <a:spcPct val="35000"/>
              </a:spcAft>
              <a:defRPr/>
            </a:pPr>
            <a:r>
              <a:rPr lang="sl-SI" sz="4000" b="1" dirty="0">
                <a:solidFill>
                  <a:srgbClr val="0000FF"/>
                </a:solidFill>
                <a:latin typeface="Comic Sans MS" panose="030F0702030302020204" pitchFamily="66" charset="0"/>
              </a:rPr>
              <a:t>HRUP NA DELOVNEM MESTU</a:t>
            </a:r>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16" y="863338"/>
            <a:ext cx="4687989" cy="43198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home\Desktop\img32936.jpg"/>
          <p:cNvPicPr>
            <a:picLocks noChangeAspect="1" noChangeArrowheads="1"/>
          </p:cNvPicPr>
          <p:nvPr/>
        </p:nvPicPr>
        <p:blipFill>
          <a:blip r:embed="rId4" cstate="print"/>
          <a:srcRect/>
          <a:stretch>
            <a:fillRect/>
          </a:stretch>
        </p:blipFill>
        <p:spPr bwMode="auto">
          <a:xfrm>
            <a:off x="997041" y="5183230"/>
            <a:ext cx="2590800" cy="17106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2" descr="C:\Users\home\Desktop\Hrup-na-gradbišču.jpg"/>
          <p:cNvPicPr>
            <a:picLocks noChangeAspect="1" noChangeArrowheads="1"/>
          </p:cNvPicPr>
          <p:nvPr/>
        </p:nvPicPr>
        <p:blipFill>
          <a:blip r:embed="rId5" cstate="print"/>
          <a:srcRect/>
          <a:stretch>
            <a:fillRect/>
          </a:stretch>
        </p:blipFill>
        <p:spPr bwMode="auto">
          <a:xfrm>
            <a:off x="4917806" y="834971"/>
            <a:ext cx="4083464" cy="310965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3" descr="C:\Users\home\Desktop\mec5a1alica-2.jpg"/>
          <p:cNvPicPr>
            <a:picLocks noChangeAspect="1" noChangeArrowheads="1"/>
          </p:cNvPicPr>
          <p:nvPr/>
        </p:nvPicPr>
        <p:blipFill>
          <a:blip r:embed="rId6"/>
          <a:srcRect/>
          <a:stretch>
            <a:fillRect/>
          </a:stretch>
        </p:blipFill>
        <p:spPr bwMode="auto">
          <a:xfrm>
            <a:off x="4917805" y="3783475"/>
            <a:ext cx="4104650" cy="30745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95643636"/>
      </p:ext>
    </p:extLst>
  </p:cSld>
  <p:clrMapOvr>
    <a:masterClrMapping/>
  </p:clrMapOvr>
  <p:transition>
    <p:wheel spokes="3"/>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creenshot_15.png"/>
          <p:cNvPicPr>
            <a:picLocks noGrp="1" noChangeAspect="1"/>
          </p:cNvPicPr>
          <p:nvPr>
            <p:ph idx="1"/>
          </p:nvPr>
        </p:nvPicPr>
        <p:blipFill>
          <a:blip r:embed="rId3" cstate="print"/>
          <a:stretch>
            <a:fillRect/>
          </a:stretch>
        </p:blipFill>
        <p:spPr>
          <a:xfrm>
            <a:off x="323528" y="332656"/>
            <a:ext cx="8568952" cy="597666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7011848"/>
      </p:ext>
    </p:extLst>
  </p:cSld>
  <p:clrMapOvr>
    <a:masterClrMapping/>
  </p:clrMapOvr>
  <p:transition>
    <p:wheel spokes="3"/>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188640"/>
            <a:ext cx="8784976" cy="535531"/>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defTabSz="1778000">
              <a:lnSpc>
                <a:spcPct val="90000"/>
              </a:lnSpc>
              <a:spcAft>
                <a:spcPct val="35000"/>
              </a:spcAft>
              <a:defRPr/>
            </a:pPr>
            <a:r>
              <a:rPr lang="sl-SI" sz="3200" b="1" dirty="0">
                <a:solidFill>
                  <a:srgbClr val="0000FF"/>
                </a:solidFill>
                <a:latin typeface="Comic Sans MS" panose="030F0702030302020204" pitchFamily="66" charset="0"/>
              </a:rPr>
              <a:t>ZVOK IN HRUP NA DELOVNEM MESTU</a:t>
            </a:r>
          </a:p>
        </p:txBody>
      </p:sp>
      <p:sp>
        <p:nvSpPr>
          <p:cNvPr id="3" name="Pravokotnik 2"/>
          <p:cNvSpPr/>
          <p:nvPr/>
        </p:nvSpPr>
        <p:spPr>
          <a:xfrm>
            <a:off x="467544" y="792327"/>
            <a:ext cx="8352928" cy="3785652"/>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defRPr/>
            </a:pPr>
            <a:r>
              <a:rPr lang="sl-SI" sz="2400" b="1" dirty="0">
                <a:solidFill>
                  <a:srgbClr val="0000FF"/>
                </a:solidFill>
                <a:latin typeface="Comic Sans MS" panose="030F0702030302020204" pitchFamily="66" charset="0"/>
              </a:rPr>
              <a:t>Zvok je vibracija zračnih delcev, ki se prenašajo po zraku kot zvočni (akustični) val. </a:t>
            </a:r>
          </a:p>
          <a:p>
            <a:pPr algn="just">
              <a:defRPr/>
            </a:pPr>
            <a:endParaRPr lang="sl-SI" sz="2400" b="1" dirty="0">
              <a:latin typeface="Comic Sans MS" panose="030F0702030302020204" pitchFamily="66" charset="0"/>
            </a:endParaRPr>
          </a:p>
          <a:p>
            <a:pPr algn="just">
              <a:buNone/>
            </a:pPr>
            <a:r>
              <a:rPr lang="sl-SI" sz="2400" b="1" dirty="0">
                <a:solidFill>
                  <a:srgbClr val="CC00FF"/>
                </a:solidFill>
                <a:latin typeface="Comic Sans MS" panose="030F0702030302020204" pitchFamily="66" charset="0"/>
              </a:rPr>
              <a:t>Zvočno polje je prostor, v katerem se širi zvočni val.</a:t>
            </a:r>
          </a:p>
          <a:p>
            <a:pPr algn="just">
              <a:buNone/>
            </a:pPr>
            <a:endParaRPr lang="sl-SI" sz="2400" b="1" dirty="0">
              <a:latin typeface="Comic Sans MS" panose="030F0702030302020204" pitchFamily="66" charset="0"/>
            </a:endParaRPr>
          </a:p>
          <a:p>
            <a:pPr algn="just">
              <a:buNone/>
            </a:pPr>
            <a:r>
              <a:rPr lang="sl-SI" sz="2400" b="1" dirty="0">
                <a:latin typeface="Comic Sans MS" panose="030F0702030302020204" pitchFamily="66" charset="0"/>
              </a:rPr>
              <a:t>Hrup je vsak nezaželen ali neprijeten zvok, ki škodljivo vpliva na počutje, zdravje in varnost ljudi.</a:t>
            </a:r>
            <a:br>
              <a:rPr lang="sl-SI" sz="2400" b="1" dirty="0">
                <a:latin typeface="Comic Sans MS" panose="030F0702030302020204" pitchFamily="66" charset="0"/>
              </a:rPr>
            </a:br>
            <a:endParaRPr lang="sl-SI" sz="2400" b="1" dirty="0">
              <a:latin typeface="Comic Sans MS" panose="030F0702030302020204" pitchFamily="66" charset="0"/>
            </a:endParaRPr>
          </a:p>
          <a:p>
            <a:pPr algn="just">
              <a:buNone/>
            </a:pPr>
            <a:r>
              <a:rPr lang="sl-SI" sz="2400" b="1" dirty="0">
                <a:solidFill>
                  <a:srgbClr val="0000FF"/>
                </a:solidFill>
                <a:latin typeface="Comic Sans MS" panose="030F0702030302020204" pitchFamily="66" charset="0"/>
              </a:rPr>
              <a:t>Doživljanje hrupa je lahko subjektivno, izpostavljenost pa ocenjujemo objektivno (</a:t>
            </a:r>
            <a:r>
              <a:rPr lang="sl-SI" sz="2400" b="1" dirty="0" err="1">
                <a:solidFill>
                  <a:srgbClr val="0000FF"/>
                </a:solidFill>
                <a:latin typeface="Comic Sans MS" panose="030F0702030302020204" pitchFamily="66" charset="0"/>
              </a:rPr>
              <a:t>dB</a:t>
            </a:r>
            <a:r>
              <a:rPr lang="sl-SI" sz="2400" b="1" dirty="0">
                <a:solidFill>
                  <a:srgbClr val="0000FF"/>
                </a:solidFill>
                <a:latin typeface="Comic Sans MS" panose="030F0702030302020204" pitchFamily="66" charset="0"/>
              </a:rPr>
              <a:t>).</a:t>
            </a:r>
          </a:p>
        </p:txBody>
      </p:sp>
      <p:sp>
        <p:nvSpPr>
          <p:cNvPr id="5" name="Pravokotnik 4"/>
          <p:cNvSpPr/>
          <p:nvPr/>
        </p:nvSpPr>
        <p:spPr>
          <a:xfrm>
            <a:off x="467544" y="4726920"/>
            <a:ext cx="8352928" cy="1938992"/>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None/>
            </a:pPr>
            <a:r>
              <a:rPr lang="sl-SI" sz="2400" b="1" dirty="0">
                <a:solidFill>
                  <a:srgbClr val="CC00FF"/>
                </a:solidFill>
                <a:latin typeface="Comic Sans MS" panose="030F0702030302020204" pitchFamily="66" charset="0"/>
              </a:rPr>
              <a:t>Zvok nam omogoča:</a:t>
            </a:r>
            <a:br>
              <a:rPr lang="sl-SI" sz="2400" b="1" dirty="0">
                <a:latin typeface="Comic Sans MS" panose="030F0702030302020204" pitchFamily="66" charset="0"/>
              </a:rPr>
            </a:br>
            <a:r>
              <a:rPr lang="sl-SI" sz="2400" b="1" dirty="0">
                <a:latin typeface="Comic Sans MS" panose="030F0702030302020204" pitchFamily="66" charset="0"/>
              </a:rPr>
              <a:t>✓ </a:t>
            </a:r>
            <a:r>
              <a:rPr lang="sl-SI" sz="2400" b="1" dirty="0">
                <a:solidFill>
                  <a:srgbClr val="0000FF"/>
                </a:solidFill>
                <a:latin typeface="Comic Sans MS" panose="030F0702030302020204" pitchFamily="66" charset="0"/>
              </a:rPr>
              <a:t>sporazumevanje,</a:t>
            </a:r>
            <a:br>
              <a:rPr lang="sl-SI" sz="2400" b="1" dirty="0">
                <a:solidFill>
                  <a:srgbClr val="0000FF"/>
                </a:solidFill>
                <a:latin typeface="Comic Sans MS" panose="030F0702030302020204" pitchFamily="66" charset="0"/>
              </a:rPr>
            </a:br>
            <a:r>
              <a:rPr lang="sl-SI" sz="2400" b="1" dirty="0">
                <a:solidFill>
                  <a:srgbClr val="0000FF"/>
                </a:solidFill>
                <a:latin typeface="Comic Sans MS" panose="030F0702030302020204" pitchFamily="66" charset="0"/>
              </a:rPr>
              <a:t>✓ spoznavanje okolja,</a:t>
            </a:r>
            <a:br>
              <a:rPr lang="sl-SI" sz="2400" b="1" dirty="0">
                <a:solidFill>
                  <a:srgbClr val="0000FF"/>
                </a:solidFill>
                <a:latin typeface="Comic Sans MS" panose="030F0702030302020204" pitchFamily="66" charset="0"/>
              </a:rPr>
            </a:br>
            <a:r>
              <a:rPr lang="sl-SI" sz="2400" b="1" dirty="0">
                <a:solidFill>
                  <a:srgbClr val="0000FF"/>
                </a:solidFill>
                <a:latin typeface="Comic Sans MS" panose="030F0702030302020204" pitchFamily="66" charset="0"/>
              </a:rPr>
              <a:t>✓ orientacijo v prostoru,</a:t>
            </a:r>
            <a:br>
              <a:rPr lang="sl-SI" sz="2400" b="1" dirty="0">
                <a:solidFill>
                  <a:srgbClr val="0000FF"/>
                </a:solidFill>
                <a:latin typeface="Comic Sans MS" panose="030F0702030302020204" pitchFamily="66" charset="0"/>
              </a:rPr>
            </a:br>
            <a:r>
              <a:rPr lang="sl-SI" sz="2400" b="1" dirty="0">
                <a:solidFill>
                  <a:srgbClr val="0000FF"/>
                </a:solidFill>
                <a:latin typeface="Comic Sans MS" panose="030F0702030302020204" pitchFamily="66" charset="0"/>
              </a:rPr>
              <a:t>✓ opravljanje dejavnosti za normalno življenje.</a:t>
            </a:r>
            <a:endParaRPr lang="sl-SI" altLang="sl-SI" sz="24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1037005271"/>
      </p:ext>
    </p:extLst>
  </p:cSld>
  <p:clrMapOvr>
    <a:masterClrMapping/>
  </p:clrMapOvr>
  <p:transition>
    <p:wheel spokes="3"/>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BB7F5-0E88-0F0D-0222-628797008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E0A72C-E2D4-2DCB-6DF6-3B46213D1C5E}"/>
              </a:ext>
            </a:extLst>
          </p:cNvPr>
          <p:cNvSpPr>
            <a:spLocks noGrp="1"/>
          </p:cNvSpPr>
          <p:nvPr>
            <p:ph type="title"/>
          </p:nvPr>
        </p:nvSpPr>
        <p:spPr>
          <a:xfrm>
            <a:off x="143508" y="89688"/>
            <a:ext cx="8856984" cy="62958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Autofit/>
          </a:bodyPr>
          <a:lstStyle/>
          <a:p>
            <a:pPr algn="l"/>
            <a:br>
              <a:rPr lang="sl-SI" sz="2400" b="1" dirty="0">
                <a:latin typeface="Comic Sans MS" panose="030F0702030302020204" pitchFamily="66" charset="0"/>
              </a:rPr>
            </a:br>
            <a:r>
              <a:rPr lang="sl-SI" sz="2400" b="1" dirty="0">
                <a:latin typeface="Comic Sans MS" panose="030F0702030302020204" pitchFamily="66" charset="0"/>
              </a:rPr>
              <a:t>IZPOSTAVLJENOST HRUPU (EU in Slovenija) 2023–2024</a:t>
            </a:r>
            <a:br>
              <a:rPr lang="sl-SI" sz="2400" b="1" dirty="0">
                <a:latin typeface="Comic Sans MS" panose="030F0702030302020204" pitchFamily="66" charset="0"/>
              </a:rPr>
            </a:br>
            <a:endParaRPr sz="2400" b="1" dirty="0">
              <a:latin typeface="Comic Sans MS" panose="030F0702030302020204" pitchFamily="66" charset="0"/>
            </a:endParaRPr>
          </a:p>
        </p:txBody>
      </p:sp>
      <p:sp>
        <p:nvSpPr>
          <p:cNvPr id="6" name="PoljeZBesedilom 5">
            <a:extLst>
              <a:ext uri="{FF2B5EF4-FFF2-40B4-BE49-F238E27FC236}">
                <a16:creationId xmlns:a16="http://schemas.microsoft.com/office/drawing/2014/main" id="{807ECF0E-02EA-1432-A0B1-4E3C5E23EC6A}"/>
              </a:ext>
            </a:extLst>
          </p:cNvPr>
          <p:cNvSpPr txBox="1"/>
          <p:nvPr/>
        </p:nvSpPr>
        <p:spPr>
          <a:xfrm>
            <a:off x="143508" y="3740569"/>
            <a:ext cx="8856984"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buNone/>
            </a:pPr>
            <a:r>
              <a:rPr lang="sl-SI" sz="2400" b="1" dirty="0">
                <a:solidFill>
                  <a:schemeClr val="tx1"/>
                </a:solidFill>
                <a:latin typeface="Comic Sans MS" panose="030F0702030302020204" pitchFamily="66" charset="0"/>
              </a:rPr>
              <a:t>Stanje v Sloveniji:</a:t>
            </a:r>
          </a:p>
          <a:p>
            <a:pPr algn="just">
              <a:buNone/>
            </a:pPr>
            <a:br>
              <a:rPr lang="sl-SI" sz="1200" b="1" dirty="0">
                <a:latin typeface="Comic Sans MS" panose="030F0702030302020204" pitchFamily="66" charset="0"/>
              </a:rPr>
            </a:br>
            <a:r>
              <a:rPr lang="sl-SI" sz="2400" b="1" dirty="0">
                <a:solidFill>
                  <a:srgbClr val="0000FF"/>
                </a:solidFill>
                <a:latin typeface="Comic Sans MS" panose="030F0702030302020204" pitchFamily="66" charset="0"/>
              </a:rPr>
              <a:t>V Sloveniji je približno 30 % industrijskih delavcev izpostavljenih čezmernemu hrupu.</a:t>
            </a:r>
          </a:p>
          <a:p>
            <a:pPr algn="just">
              <a:buNone/>
            </a:pPr>
            <a:endParaRPr lang="sl-SI" sz="2400" b="1" dirty="0">
              <a:latin typeface="Comic Sans MS" panose="030F0702030302020204" pitchFamily="66" charset="0"/>
            </a:endParaRPr>
          </a:p>
          <a:p>
            <a:pPr algn="just">
              <a:buNone/>
            </a:pPr>
            <a:endParaRPr lang="sl-SI" sz="2400" b="1" dirty="0">
              <a:latin typeface="Comic Sans MS" panose="030F0702030302020204" pitchFamily="66" charset="0"/>
            </a:endParaRPr>
          </a:p>
          <a:p>
            <a:pPr algn="just">
              <a:buNone/>
            </a:pPr>
            <a:endParaRPr kumimoji="0" lang="sl-SI" sz="2400" b="1" i="0" u="none" strike="noStrike" kern="1200" cap="none" spc="0" normalizeH="0" baseline="0" noProof="0" dirty="0">
              <a:ln>
                <a:noFill/>
              </a:ln>
              <a:solidFill>
                <a:srgbClr val="CC00FF"/>
              </a:solidFill>
              <a:effectLst/>
              <a:uLnTx/>
              <a:uFillTx/>
              <a:latin typeface="Comic Sans MS" panose="030F0702030302020204" pitchFamily="66" charset="0"/>
            </a:endParaRPr>
          </a:p>
          <a:p>
            <a:pPr algn="just">
              <a:buNone/>
            </a:pPr>
            <a:endParaRPr kumimoji="0" lang="sl-SI" sz="2400" b="1" i="0" u="none" strike="noStrike" kern="1200" cap="none" spc="0" normalizeH="0" baseline="0" noProof="0" dirty="0">
              <a:ln>
                <a:noFill/>
              </a:ln>
              <a:solidFill>
                <a:srgbClr val="CC00FF"/>
              </a:solidFill>
              <a:effectLst/>
              <a:uLnTx/>
              <a:uFillTx/>
              <a:latin typeface="Comic Sans MS" panose="030F0702030302020204" pitchFamily="66" charset="0"/>
            </a:endParaRPr>
          </a:p>
        </p:txBody>
      </p:sp>
      <p:sp>
        <p:nvSpPr>
          <p:cNvPr id="13" name="PoljeZBesedilom 12">
            <a:extLst>
              <a:ext uri="{FF2B5EF4-FFF2-40B4-BE49-F238E27FC236}">
                <a16:creationId xmlns:a16="http://schemas.microsoft.com/office/drawing/2014/main" id="{D4E13DAE-236F-B50F-F960-233DE024A19B}"/>
              </a:ext>
            </a:extLst>
          </p:cNvPr>
          <p:cNvSpPr txBox="1"/>
          <p:nvPr/>
        </p:nvSpPr>
        <p:spPr>
          <a:xfrm>
            <a:off x="143508" y="836712"/>
            <a:ext cx="8856984" cy="29361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2400" b="1"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V EU je približno 22 % delavcev izpostavljenih visokemu hrupu.</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l-SI" sz="1400" b="1" i="0" u="none" strike="noStrike" kern="1200" cap="none" spc="0" normalizeH="0" baseline="0" noProof="0" dirty="0">
              <a:ln>
                <a:noFill/>
              </a:ln>
              <a:solidFill>
                <a:srgbClr val="CC00FF"/>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a:ln>
                  <a:noFill/>
                </a:ln>
                <a:solidFill>
                  <a:srgbClr val="00A844"/>
                </a:solidFill>
                <a:effectLst/>
                <a:uLnTx/>
                <a:uFillTx/>
                <a:latin typeface="Comic Sans MS" panose="030F0702030302020204" pitchFamily="66" charset="0"/>
                <a:ea typeface="+mn-ea"/>
                <a:cs typeface="+mn-cs"/>
              </a:rPr>
              <a:t>Najbolj tvegani sektorji:</a:t>
            </a:r>
            <a:br>
              <a:rPr kumimoji="0" lang="sl-SI" sz="2400" b="1" i="0" u="none" strike="noStrike" kern="1200" cap="none" spc="0" normalizeH="0" baseline="0" noProof="0" dirty="0">
                <a:ln>
                  <a:noFill/>
                </a:ln>
                <a:solidFill>
                  <a:srgbClr val="00A844"/>
                </a:solidFill>
                <a:effectLst/>
                <a:uLnTx/>
                <a:uFillTx/>
                <a:latin typeface="Comic Sans MS" panose="030F0702030302020204" pitchFamily="66" charset="0"/>
                <a:ea typeface="+mn-ea"/>
                <a:cs typeface="+mn-cs"/>
              </a:rPr>
            </a:br>
            <a:r>
              <a:rPr kumimoji="0" lang="sl-SI" sz="2400" b="1"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 proizvodnja,</a:t>
            </a:r>
            <a:br>
              <a:rPr kumimoji="0" lang="sl-SI" sz="2400" b="1"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br>
            <a:r>
              <a:rPr kumimoji="0" lang="sl-SI" sz="2400" b="1"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 gradbeništvo,</a:t>
            </a:r>
            <a:br>
              <a:rPr kumimoji="0" lang="sl-SI" sz="2400" b="1"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br>
            <a:r>
              <a:rPr kumimoji="0" lang="sl-SI" sz="2400" b="1"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 logistika,</a:t>
            </a:r>
            <a:br>
              <a:rPr kumimoji="0" lang="sl-SI" sz="2400" b="1"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br>
            <a:r>
              <a:rPr kumimoji="0" lang="sl-SI" sz="2400" b="1"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 rudarstvo.</a:t>
            </a:r>
          </a:p>
        </p:txBody>
      </p:sp>
      <p:sp>
        <p:nvSpPr>
          <p:cNvPr id="17" name="PoljeZBesedilom 16">
            <a:extLst>
              <a:ext uri="{FF2B5EF4-FFF2-40B4-BE49-F238E27FC236}">
                <a16:creationId xmlns:a16="http://schemas.microsoft.com/office/drawing/2014/main" id="{720ADCB6-4D20-0239-825D-C06DAAFFEF0F}"/>
              </a:ext>
            </a:extLst>
          </p:cNvPr>
          <p:cNvSpPr txBox="1"/>
          <p:nvPr/>
        </p:nvSpPr>
        <p:spPr>
          <a:xfrm>
            <a:off x="4418968" y="5171730"/>
            <a:ext cx="4473513"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Posledice: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naglušnost, </a:t>
            </a:r>
            <a:r>
              <a:rPr kumimoji="0" lang="sl-SI" sz="2400" b="1" i="0" u="none" strike="noStrike" kern="1200" cap="none" spc="0" normalizeH="0" baseline="0" noProof="0" dirty="0" err="1">
                <a:ln>
                  <a:noFill/>
                </a:ln>
                <a:solidFill>
                  <a:schemeClr val="tx1"/>
                </a:solidFill>
                <a:effectLst/>
                <a:uLnTx/>
                <a:uFillTx/>
                <a:latin typeface="Comic Sans MS" panose="030F0702030302020204" pitchFamily="66" charset="0"/>
                <a:ea typeface="+mn-ea"/>
                <a:cs typeface="+mn-cs"/>
              </a:rPr>
              <a:t>tinitus</a:t>
            </a:r>
            <a:r>
              <a:rPr kumimoji="0" lang="sl-SI" sz="2400" b="1"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stres, več napak, več nezgod.</a:t>
            </a:r>
          </a:p>
        </p:txBody>
      </p:sp>
      <p:sp>
        <p:nvSpPr>
          <p:cNvPr id="18" name="PoljeZBesedilom 17">
            <a:extLst>
              <a:ext uri="{FF2B5EF4-FFF2-40B4-BE49-F238E27FC236}">
                <a16:creationId xmlns:a16="http://schemas.microsoft.com/office/drawing/2014/main" id="{103A0BCC-B2AB-E94E-9607-C053F6744F23}"/>
              </a:ext>
            </a:extLst>
          </p:cNvPr>
          <p:cNvSpPr txBox="1"/>
          <p:nvPr/>
        </p:nvSpPr>
        <p:spPr>
          <a:xfrm>
            <a:off x="251519" y="5157615"/>
            <a:ext cx="4167449"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Največje tveganje: kovinska industrija, žage/gradbišča, logistika.</a:t>
            </a:r>
          </a:p>
        </p:txBody>
      </p:sp>
    </p:spTree>
    <p:extLst>
      <p:ext uri="{BB962C8B-B14F-4D97-AF65-F5344CB8AC3E}">
        <p14:creationId xmlns:p14="http://schemas.microsoft.com/office/powerpoint/2010/main" val="1847729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Pravokotnik 1"/>
          <p:cNvSpPr>
            <a:spLocks noChangeArrowheads="1"/>
          </p:cNvSpPr>
          <p:nvPr/>
        </p:nvSpPr>
        <p:spPr bwMode="auto">
          <a:xfrm>
            <a:off x="107505" y="116632"/>
            <a:ext cx="8928992" cy="6555641"/>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sz="2800" b="1" dirty="0">
                <a:solidFill>
                  <a:srgbClr val="FFFF00"/>
                </a:solidFill>
                <a:latin typeface="Comic Sans MS" panose="030F0702030302020204" pitchFamily="66" charset="0"/>
              </a:rPr>
              <a:t>SLIŠNI ZVOKI IN FREKVENCE</a:t>
            </a:r>
          </a:p>
          <a:p>
            <a:pPr algn="ctr" eaLnBrk="1" hangingPunct="1">
              <a:defRPr/>
            </a:pPr>
            <a:endParaRPr lang="sl-SI" altLang="sl-SI" sz="2600" b="1" dirty="0">
              <a:solidFill>
                <a:schemeClr val="bg1"/>
              </a:solidFill>
              <a:latin typeface="Comic Sans MS" panose="030F0702030302020204" pitchFamily="66" charset="0"/>
            </a:endParaRPr>
          </a:p>
          <a:p>
            <a:pPr algn="ctr" eaLnBrk="1" hangingPunct="1">
              <a:defRPr/>
            </a:pPr>
            <a:r>
              <a:rPr lang="sl-SI" altLang="sl-SI" sz="2600" b="1" dirty="0">
                <a:solidFill>
                  <a:schemeClr val="bg1"/>
                </a:solidFill>
                <a:latin typeface="Comic Sans MS" panose="030F0702030302020204" pitchFamily="66" charset="0"/>
              </a:rPr>
              <a:t>Zvoki, ki jih lahko slišimo, imenujemo slišni zvoki</a:t>
            </a:r>
          </a:p>
          <a:p>
            <a:pPr algn="ctr" eaLnBrk="1" hangingPunct="1">
              <a:defRPr/>
            </a:pPr>
            <a:r>
              <a:rPr lang="sl-SI" altLang="sl-SI" sz="2600" b="1" dirty="0">
                <a:solidFill>
                  <a:schemeClr val="bg1"/>
                </a:solidFill>
                <a:latin typeface="Comic Sans MS" panose="030F0702030302020204" pitchFamily="66" charset="0"/>
              </a:rPr>
              <a:t>(frekvence med 20 Hz in 20 kHz).</a:t>
            </a:r>
          </a:p>
          <a:p>
            <a:pPr eaLnBrk="1" hangingPunct="1">
              <a:defRPr/>
            </a:pPr>
            <a:endParaRPr lang="sl-SI" altLang="sl-SI" sz="1200" b="1" dirty="0">
              <a:solidFill>
                <a:schemeClr val="bg1"/>
              </a:solidFill>
              <a:latin typeface="Comic Sans MS" panose="030F0702030302020204" pitchFamily="66" charset="0"/>
            </a:endParaRPr>
          </a:p>
          <a:p>
            <a:pPr algn="ctr" eaLnBrk="1" hangingPunct="1">
              <a:defRPr/>
            </a:pPr>
            <a:r>
              <a:rPr lang="sl-SI" altLang="sl-SI" sz="2600" b="1" dirty="0">
                <a:solidFill>
                  <a:srgbClr val="FFFF00"/>
                </a:solidFill>
                <a:latin typeface="Comic Sans MS" panose="030F0702030302020204" pitchFamily="66" charset="0"/>
              </a:rPr>
              <a:t>Slišne zvoke lahko razdelimo na:</a:t>
            </a:r>
          </a:p>
          <a:p>
            <a:pPr eaLnBrk="1" hangingPunct="1">
              <a:defRPr/>
            </a:pPr>
            <a:endParaRPr lang="sl-SI" altLang="sl-SI" sz="1200" b="1" dirty="0">
              <a:solidFill>
                <a:schemeClr val="bg1"/>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2400" b="1" dirty="0">
                <a:solidFill>
                  <a:schemeClr val="bg1"/>
                </a:solidFill>
                <a:latin typeface="Comic Sans MS" panose="030F0702030302020204" pitchFamily="66" charset="0"/>
              </a:rPr>
              <a:t>Nizkofrekvenčne zvoke (slišimo jih kot bas),</a:t>
            </a:r>
          </a:p>
          <a:p>
            <a:pPr eaLnBrk="1" hangingPunct="1">
              <a:defRPr/>
            </a:pPr>
            <a:endParaRPr lang="sl-SI" altLang="sl-SI" sz="2400" b="1" dirty="0">
              <a:solidFill>
                <a:schemeClr val="bg1"/>
              </a:solidFill>
              <a:latin typeface="Comic Sans MS" panose="030F0702030302020204" pitchFamily="66" charset="0"/>
            </a:endParaRPr>
          </a:p>
          <a:p>
            <a:pPr eaLnBrk="1" hangingPunct="1">
              <a:defRPr/>
            </a:pPr>
            <a:endParaRPr lang="sl-SI" altLang="sl-SI" sz="2400" b="1" dirty="0">
              <a:solidFill>
                <a:schemeClr val="bg1"/>
              </a:solidFill>
              <a:latin typeface="Comic Sans MS" panose="030F0702030302020204" pitchFamily="66" charset="0"/>
            </a:endParaRPr>
          </a:p>
          <a:p>
            <a:pPr eaLnBrk="1" hangingPunct="1">
              <a:defRPr/>
            </a:pPr>
            <a:endParaRPr lang="sl-SI" altLang="sl-SI" sz="1200" b="1" dirty="0">
              <a:solidFill>
                <a:schemeClr val="bg1"/>
              </a:solidFill>
              <a:latin typeface="Comic Sans MS" panose="030F0702030302020204" pitchFamily="66" charset="0"/>
            </a:endParaRPr>
          </a:p>
          <a:p>
            <a:pPr eaLnBrk="1" hangingPunct="1">
              <a:defRPr/>
            </a:pPr>
            <a:endParaRPr lang="sl-SI" altLang="sl-SI" sz="1200" b="1" dirty="0">
              <a:solidFill>
                <a:srgbClr val="FFFF00"/>
              </a:solidFill>
              <a:latin typeface="Comic Sans MS" panose="030F0702030302020204" pitchFamily="66" charset="0"/>
            </a:endParaRPr>
          </a:p>
          <a:p>
            <a:pPr eaLnBrk="1" hangingPunct="1">
              <a:defRPr/>
            </a:pPr>
            <a:r>
              <a:rPr lang="sl-SI" altLang="sl-SI" sz="2400" b="1" dirty="0">
                <a:solidFill>
                  <a:srgbClr val="FFFF00"/>
                </a:solidFill>
                <a:latin typeface="Comic Sans MS" panose="030F0702030302020204" pitchFamily="66" charset="0"/>
              </a:rPr>
              <a:t>Moški bas, zvok dizelskega motorja, zvok transformatorja</a:t>
            </a:r>
          </a:p>
          <a:p>
            <a:pPr eaLnBrk="1" hangingPunct="1">
              <a:defRPr/>
            </a:pPr>
            <a:endParaRPr lang="sl-SI" altLang="sl-SI" sz="2400" b="1" dirty="0">
              <a:solidFill>
                <a:schemeClr val="bg1"/>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2400" b="1" dirty="0">
                <a:solidFill>
                  <a:schemeClr val="bg1"/>
                </a:solidFill>
                <a:latin typeface="Comic Sans MS" panose="030F0702030302020204" pitchFamily="66" charset="0"/>
              </a:rPr>
              <a:t>Visokofrekvenčne zvoke (slišimo jih kot sopran)</a:t>
            </a:r>
          </a:p>
          <a:p>
            <a:pPr eaLnBrk="1" hangingPunct="1">
              <a:defRPr/>
            </a:pPr>
            <a:endParaRPr lang="sl-SI" altLang="sl-SI" sz="2400" b="1" dirty="0">
              <a:solidFill>
                <a:schemeClr val="bg1"/>
              </a:solidFill>
              <a:latin typeface="Comic Sans MS" panose="030F0702030302020204" pitchFamily="66" charset="0"/>
            </a:endParaRPr>
          </a:p>
          <a:p>
            <a:pPr eaLnBrk="1" hangingPunct="1">
              <a:defRPr/>
            </a:pPr>
            <a:endParaRPr lang="sl-SI" altLang="sl-SI" sz="2400" b="1" dirty="0">
              <a:solidFill>
                <a:schemeClr val="bg1"/>
              </a:solidFill>
              <a:latin typeface="Comic Sans MS" panose="030F0702030302020204" pitchFamily="66" charset="0"/>
            </a:endParaRPr>
          </a:p>
          <a:p>
            <a:pPr eaLnBrk="1" hangingPunct="1">
              <a:defRPr/>
            </a:pPr>
            <a:endParaRPr lang="sl-SI" altLang="sl-SI" sz="1200" b="1" dirty="0">
              <a:solidFill>
                <a:schemeClr val="bg1"/>
              </a:solidFill>
              <a:latin typeface="Comic Sans MS" panose="030F0702030302020204" pitchFamily="66" charset="0"/>
            </a:endParaRPr>
          </a:p>
          <a:p>
            <a:pPr eaLnBrk="1" hangingPunct="1">
              <a:defRPr/>
            </a:pPr>
            <a:endParaRPr lang="sl-SI" altLang="sl-SI" sz="1200" b="1" dirty="0">
              <a:solidFill>
                <a:schemeClr val="bg1"/>
              </a:solidFill>
              <a:latin typeface="Comic Sans MS" panose="030F0702030302020204" pitchFamily="66" charset="0"/>
            </a:endParaRPr>
          </a:p>
          <a:p>
            <a:pPr algn="just" eaLnBrk="1" hangingPunct="1">
              <a:defRPr/>
            </a:pPr>
            <a:r>
              <a:rPr lang="sl-SI" altLang="sl-SI" sz="2400" b="1" dirty="0">
                <a:solidFill>
                  <a:srgbClr val="FFFF00"/>
                </a:solidFill>
                <a:latin typeface="Comic Sans MS" panose="030F0702030302020204" pitchFamily="66" charset="0"/>
              </a:rPr>
              <a:t>Ženski sopran, brenčanje komarja ali žvižg kotlička…</a:t>
            </a:r>
          </a:p>
        </p:txBody>
      </p:sp>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5157192"/>
            <a:ext cx="2156445" cy="92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964129"/>
            <a:ext cx="2156445" cy="92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543003"/>
      </p:ext>
    </p:extLst>
  </p:cSld>
  <p:clrMapOvr>
    <a:masterClrMapping/>
  </p:clrMapOvr>
  <p:transition>
    <p:wheel spokes="3"/>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ravokotnik 1"/>
          <p:cNvSpPr>
            <a:spLocks noChangeArrowheads="1"/>
          </p:cNvSpPr>
          <p:nvPr/>
        </p:nvSpPr>
        <p:spPr bwMode="auto">
          <a:xfrm>
            <a:off x="179512" y="288116"/>
            <a:ext cx="8784976" cy="5724644"/>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400" b="1" dirty="0">
                <a:solidFill>
                  <a:srgbClr val="0000FF"/>
                </a:solidFill>
                <a:latin typeface="Comic Sans MS" panose="030F0702030302020204" pitchFamily="66" charset="0"/>
              </a:rPr>
              <a:t>ŠIRJENJE ZVOKA IN VPLIV NA PROSTOR</a:t>
            </a:r>
          </a:p>
          <a:p>
            <a:pPr eaLnBrk="1" hangingPunct="1">
              <a:defRPr/>
            </a:pPr>
            <a:endParaRPr lang="sl-SI" altLang="sl-SI" b="1" i="1" dirty="0"/>
          </a:p>
          <a:p>
            <a:pPr algn="just" eaLnBrk="1" hangingPunct="1">
              <a:defRPr/>
            </a:pPr>
            <a:r>
              <a:rPr lang="sl-SI" altLang="sl-SI" sz="2400" b="1" dirty="0">
                <a:latin typeface="Comic Sans MS" panose="030F0702030302020204" pitchFamily="66" charset="0"/>
              </a:rPr>
              <a:t>Prosto polje: raven hrupa se zmanjša za približno 6 </a:t>
            </a:r>
            <a:r>
              <a:rPr lang="sl-SI" altLang="sl-SI" sz="2400" b="1" dirty="0" err="1">
                <a:latin typeface="Comic Sans MS" panose="030F0702030302020204" pitchFamily="66" charset="0"/>
              </a:rPr>
              <a:t>dB</a:t>
            </a:r>
            <a:r>
              <a:rPr lang="sl-SI" altLang="sl-SI" sz="2400" b="1" dirty="0">
                <a:latin typeface="Comic Sans MS" panose="030F0702030302020204" pitchFamily="66" charset="0"/>
              </a:rPr>
              <a:t>, ko se razdalja od vira podvoji.</a:t>
            </a:r>
          </a:p>
          <a:p>
            <a:pPr eaLnBrk="1" hangingPunct="1">
              <a:defRPr/>
            </a:pPr>
            <a:endParaRPr lang="sl-SI" altLang="sl-SI" sz="2400" b="1" dirty="0">
              <a:latin typeface="Comic Sans MS" panose="030F0702030302020204" pitchFamily="66" charset="0"/>
            </a:endParaRPr>
          </a:p>
          <a:p>
            <a:pPr eaLnBrk="1" hangingPunct="1">
              <a:defRPr/>
            </a:pPr>
            <a:r>
              <a:rPr lang="sl-SI" altLang="sl-SI" sz="2400" b="1" dirty="0">
                <a:solidFill>
                  <a:srgbClr val="0000FF"/>
                </a:solidFill>
                <a:latin typeface="Comic Sans MS" panose="030F0702030302020204" pitchFamily="66" charset="0"/>
              </a:rPr>
              <a:t>Ko zvočni val naleti na oviro, se</a:t>
            </a:r>
          </a:p>
          <a:p>
            <a:pPr eaLnBrk="1" hangingPunct="1">
              <a:defRPr/>
            </a:pPr>
            <a:r>
              <a:rPr lang="sl-SI" altLang="sl-SI" sz="2400" b="1" dirty="0">
                <a:solidFill>
                  <a:srgbClr val="0000FF"/>
                </a:solidFill>
                <a:latin typeface="Comic Sans MS" panose="030F0702030302020204" pitchFamily="66" charset="0"/>
              </a:rPr>
              <a:t>energije zvoka:</a:t>
            </a:r>
          </a:p>
          <a:p>
            <a:pPr eaLnBrk="1" hangingPunct="1">
              <a:defRPr/>
            </a:pPr>
            <a:endParaRPr lang="sl-SI" altLang="sl-SI" sz="2400" b="1" dirty="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it-IT" altLang="sl-SI" sz="2400" b="1" dirty="0" err="1">
                <a:solidFill>
                  <a:srgbClr val="0000FF"/>
                </a:solidFill>
                <a:latin typeface="Comic Sans MS" panose="030F0702030302020204" pitchFamily="66" charset="0"/>
              </a:rPr>
              <a:t>odbije</a:t>
            </a:r>
            <a:r>
              <a:rPr lang="it-IT" altLang="sl-SI" sz="2400" b="1" dirty="0">
                <a:solidFill>
                  <a:srgbClr val="0000FF"/>
                </a:solidFill>
                <a:latin typeface="Comic Sans MS" panose="030F0702030302020204" pitchFamily="66" charset="0"/>
              </a:rPr>
              <a:t>, </a:t>
            </a:r>
            <a:endParaRPr lang="sl-SI" altLang="sl-SI" sz="2400" b="1" dirty="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2400" b="1" dirty="0">
                <a:solidFill>
                  <a:srgbClr val="0000FF"/>
                </a:solidFill>
                <a:latin typeface="Comic Sans MS" panose="030F0702030302020204" pitchFamily="66" charset="0"/>
              </a:rPr>
              <a:t>a</a:t>
            </a:r>
            <a:r>
              <a:rPr lang="it-IT" altLang="sl-SI" sz="2400" b="1" dirty="0" err="1">
                <a:solidFill>
                  <a:srgbClr val="0000FF"/>
                </a:solidFill>
                <a:latin typeface="Comic Sans MS" panose="030F0702030302020204" pitchFamily="66" charset="0"/>
              </a:rPr>
              <a:t>bsorbira</a:t>
            </a:r>
            <a:r>
              <a:rPr lang="sl-SI" altLang="sl-SI" sz="2400" b="1" dirty="0">
                <a:solidFill>
                  <a:srgbClr val="0000FF"/>
                </a:solidFill>
                <a:latin typeface="Comic Sans MS" panose="030F0702030302020204" pitchFamily="66" charset="0"/>
              </a:rPr>
              <a:t> (pretvorba v toploto)</a:t>
            </a:r>
            <a:r>
              <a:rPr lang="it-IT" altLang="sl-SI" sz="2400" b="1" dirty="0">
                <a:solidFill>
                  <a:srgbClr val="0000FF"/>
                </a:solidFill>
                <a:latin typeface="Comic Sans MS" panose="030F0702030302020204" pitchFamily="66" charset="0"/>
              </a:rPr>
              <a:t>, </a:t>
            </a:r>
            <a:endParaRPr lang="sl-SI" altLang="sl-SI" sz="2400" b="1" dirty="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it-IT" altLang="sl-SI" sz="2400" b="1" dirty="0" err="1">
                <a:solidFill>
                  <a:srgbClr val="0000FF"/>
                </a:solidFill>
                <a:latin typeface="Comic Sans MS" panose="030F0702030302020204" pitchFamily="66" charset="0"/>
              </a:rPr>
              <a:t>prenese</a:t>
            </a:r>
            <a:r>
              <a:rPr lang="it-IT" altLang="sl-SI" sz="2400" b="1" dirty="0">
                <a:solidFill>
                  <a:srgbClr val="0000FF"/>
                </a:solidFill>
                <a:latin typeface="Comic Sans MS" panose="030F0702030302020204" pitchFamily="66" charset="0"/>
              </a:rPr>
              <a:t> </a:t>
            </a:r>
            <a:r>
              <a:rPr lang="it-IT" altLang="sl-SI" sz="2400" b="1" dirty="0" err="1">
                <a:solidFill>
                  <a:srgbClr val="0000FF"/>
                </a:solidFill>
                <a:latin typeface="Comic Sans MS" panose="030F0702030302020204" pitchFamily="66" charset="0"/>
              </a:rPr>
              <a:t>skozi</a:t>
            </a:r>
            <a:r>
              <a:rPr lang="it-IT" altLang="sl-SI" sz="2400" b="1" dirty="0">
                <a:solidFill>
                  <a:srgbClr val="0000FF"/>
                </a:solidFill>
                <a:latin typeface="Comic Sans MS" panose="030F0702030302020204" pitchFamily="66" charset="0"/>
              </a:rPr>
              <a:t> </a:t>
            </a:r>
            <a:r>
              <a:rPr lang="it-IT" altLang="sl-SI" sz="2400" b="1" dirty="0" err="1">
                <a:solidFill>
                  <a:srgbClr val="0000FF"/>
                </a:solidFill>
                <a:latin typeface="Comic Sans MS" panose="030F0702030302020204" pitchFamily="66" charset="0"/>
              </a:rPr>
              <a:t>oviro</a:t>
            </a:r>
            <a:r>
              <a:rPr lang="it-IT" altLang="sl-SI" sz="2400" b="1" dirty="0">
                <a:solidFill>
                  <a:srgbClr val="0000FF"/>
                </a:solidFill>
                <a:latin typeface="Comic Sans MS" panose="030F0702030302020204" pitchFamily="66" charset="0"/>
              </a:rPr>
              <a:t>.</a:t>
            </a:r>
            <a:endParaRPr lang="sl-SI" altLang="sl-SI" sz="2400" b="1" dirty="0">
              <a:solidFill>
                <a:srgbClr val="0000FF"/>
              </a:solidFill>
              <a:latin typeface="Comic Sans MS" panose="030F0702030302020204" pitchFamily="66" charset="0"/>
            </a:endParaRPr>
          </a:p>
          <a:p>
            <a:pPr eaLnBrk="1" hangingPunct="1">
              <a:defRPr/>
            </a:pPr>
            <a:endParaRPr lang="it-IT" altLang="sl-SI" sz="1200" b="1" dirty="0">
              <a:latin typeface="Comic Sans MS" panose="030F0702030302020204" pitchFamily="66" charset="0"/>
            </a:endParaRPr>
          </a:p>
          <a:p>
            <a:pPr eaLnBrk="1" hangingPunct="1">
              <a:defRPr/>
            </a:pPr>
            <a:endParaRPr lang="sl-SI" sz="2400" b="1" dirty="0">
              <a:latin typeface="Comic Sans MS" panose="030F0702030302020204" pitchFamily="66" charset="0"/>
            </a:endParaRPr>
          </a:p>
          <a:p>
            <a:pPr eaLnBrk="1" hangingPunct="1">
              <a:defRPr/>
            </a:pPr>
            <a:endParaRPr lang="sl-SI" sz="2400" b="1" dirty="0">
              <a:latin typeface="Comic Sans MS" panose="030F0702030302020204" pitchFamily="66" charset="0"/>
            </a:endParaRPr>
          </a:p>
          <a:p>
            <a:pPr algn="just" eaLnBrk="1" hangingPunct="1">
              <a:defRPr/>
            </a:pPr>
            <a:r>
              <a:rPr lang="sl-SI" sz="2400" b="1" dirty="0">
                <a:latin typeface="Comic Sans MS" panose="030F0702030302020204" pitchFamily="66" charset="0"/>
              </a:rPr>
              <a:t>Delež odbitega/absorbiranega/prenesenega zvoka je odvisen od materiala, debeline in frekvence.</a:t>
            </a:r>
            <a:endParaRPr lang="sl-SI" altLang="sl-SI" sz="1400" b="1" dirty="0">
              <a:latin typeface="Comic Sans MS" panose="030F0702030302020204" pitchFamily="66" charset="0"/>
            </a:endParaRPr>
          </a:p>
        </p:txBody>
      </p:sp>
      <p:pic>
        <p:nvPicPr>
          <p:cNvPr id="419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835" y="1467148"/>
            <a:ext cx="3312493" cy="34820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otnik 1"/>
          <p:cNvSpPr/>
          <p:nvPr/>
        </p:nvSpPr>
        <p:spPr>
          <a:xfrm>
            <a:off x="5575051" y="2838847"/>
            <a:ext cx="1101584" cy="369332"/>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sl-SI" altLang="sl-SI" b="1" dirty="0">
                <a:solidFill>
                  <a:schemeClr val="bg1"/>
                </a:solidFill>
                <a:latin typeface="Comic Sans MS" panose="030F0702030302020204" pitchFamily="66" charset="0"/>
              </a:rPr>
              <a:t>  Primer</a:t>
            </a:r>
          </a:p>
        </p:txBody>
      </p:sp>
      <p:sp>
        <p:nvSpPr>
          <p:cNvPr id="43017" name="Pravokotnik 1"/>
          <p:cNvSpPr>
            <a:spLocks noChangeArrowheads="1"/>
          </p:cNvSpPr>
          <p:nvPr/>
        </p:nvSpPr>
        <p:spPr bwMode="auto">
          <a:xfrm>
            <a:off x="5575300" y="6135688"/>
            <a:ext cx="331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1800" b="1">
                <a:solidFill>
                  <a:srgbClr val="0000FF"/>
                </a:solidFill>
                <a:latin typeface="Comic Sans MS" pitchFamily="66" charset="0"/>
              </a:rPr>
              <a:t>Odboj, absorpcija in prenos</a:t>
            </a:r>
          </a:p>
        </p:txBody>
      </p:sp>
    </p:spTree>
    <p:extLst>
      <p:ext uri="{BB962C8B-B14F-4D97-AF65-F5344CB8AC3E}">
        <p14:creationId xmlns:p14="http://schemas.microsoft.com/office/powerpoint/2010/main" val="3472221524"/>
      </p:ext>
    </p:extLst>
  </p:cSld>
  <p:clrMapOvr>
    <a:masterClrMapping/>
  </p:clrMapOvr>
  <p:transition>
    <p:wheel spokes="3"/>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avokotnik 1"/>
          <p:cNvSpPr>
            <a:spLocks noChangeArrowheads="1"/>
          </p:cNvSpPr>
          <p:nvPr/>
        </p:nvSpPr>
        <p:spPr bwMode="auto">
          <a:xfrm>
            <a:off x="323528" y="61267"/>
            <a:ext cx="864096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400" b="1" dirty="0">
                <a:latin typeface="Comic Sans MS" panose="030F0702030302020204" pitchFamily="66" charset="0"/>
              </a:rPr>
              <a:t>OCENA TVEGANJA IN MERITVE HRUPA</a:t>
            </a:r>
          </a:p>
        </p:txBody>
      </p:sp>
      <p:sp>
        <p:nvSpPr>
          <p:cNvPr id="45059" name="Pravokotnik 2"/>
          <p:cNvSpPr>
            <a:spLocks noChangeArrowheads="1"/>
          </p:cNvSpPr>
          <p:nvPr/>
        </p:nvSpPr>
        <p:spPr bwMode="auto">
          <a:xfrm>
            <a:off x="222250" y="655638"/>
            <a:ext cx="8742238" cy="5293757"/>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sl-SI" sz="2400" b="1" dirty="0">
                <a:solidFill>
                  <a:srgbClr val="0000FF"/>
                </a:solidFill>
                <a:latin typeface="Comic Sans MS" panose="030F0702030302020204" pitchFamily="66" charset="0"/>
              </a:rPr>
              <a:t>Pri uporabi meritev ali podatkov o hrupu moramo vedeti:</a:t>
            </a:r>
            <a:br>
              <a:rPr lang="sl-SI" sz="2400" b="1" dirty="0">
                <a:solidFill>
                  <a:srgbClr val="0000FF"/>
                </a:solidFill>
                <a:latin typeface="Comic Sans MS" panose="030F0702030302020204" pitchFamily="66" charset="0"/>
              </a:rPr>
            </a:br>
            <a:endParaRPr lang="sl-SI" altLang="sl-SI" sz="1200" b="1" dirty="0">
              <a:solidFill>
                <a:srgbClr val="0000FF"/>
              </a:solidFill>
              <a:latin typeface="Comic Sans MS" panose="030F0702030302020204" pitchFamily="66" charset="0"/>
            </a:endParaRPr>
          </a:p>
          <a:p>
            <a:pPr marL="342900" indent="-342900" algn="just" eaLnBrk="1" hangingPunct="1">
              <a:buFont typeface="Wingdings" panose="05000000000000000000" pitchFamily="2" charset="2"/>
              <a:buChar char="Ø"/>
              <a:defRPr/>
            </a:pPr>
            <a:r>
              <a:rPr lang="sl-SI" altLang="sl-SI" sz="2400" b="1" dirty="0">
                <a:solidFill>
                  <a:srgbClr val="00A844"/>
                </a:solidFill>
                <a:latin typeface="Comic Sans MS" panose="030F0702030302020204" pitchFamily="66" charset="0"/>
              </a:rPr>
              <a:t>kako oceniti izpostavljenost;</a:t>
            </a:r>
          </a:p>
          <a:p>
            <a:pPr marL="342900" indent="-342900" algn="just" eaLnBrk="1" hangingPunct="1">
              <a:buFont typeface="Wingdings" panose="05000000000000000000" pitchFamily="2" charset="2"/>
              <a:buChar char="Ø"/>
              <a:defRPr/>
            </a:pPr>
            <a:r>
              <a:rPr lang="it-IT" altLang="sl-SI" sz="2400" b="1" dirty="0">
                <a:solidFill>
                  <a:srgbClr val="00A844"/>
                </a:solidFill>
                <a:latin typeface="Comic Sans MS" panose="030F0702030302020204" pitchFamily="66" charset="0"/>
              </a:rPr>
              <a:t>kateri ukrepi so potrebni, ko so presežene opozorilne</a:t>
            </a:r>
            <a:r>
              <a:rPr lang="sl-SI" altLang="sl-SI" sz="2400" b="1" dirty="0">
                <a:solidFill>
                  <a:srgbClr val="00A844"/>
                </a:solidFill>
                <a:latin typeface="Comic Sans MS" panose="030F0702030302020204" pitchFamily="66" charset="0"/>
              </a:rPr>
              <a:t> in mejne vrednosti;</a:t>
            </a:r>
          </a:p>
          <a:p>
            <a:pPr marL="342900" indent="-342900" algn="just" eaLnBrk="1" hangingPunct="1">
              <a:buFont typeface="Wingdings" panose="05000000000000000000" pitchFamily="2" charset="2"/>
              <a:buChar char="Ø"/>
              <a:defRPr/>
            </a:pPr>
            <a:r>
              <a:rPr lang="pl-PL" altLang="sl-SI" sz="2400" b="1" dirty="0">
                <a:solidFill>
                  <a:srgbClr val="00A844"/>
                </a:solidFill>
                <a:latin typeface="Comic Sans MS" panose="030F0702030302020204" pitchFamily="66" charset="0"/>
              </a:rPr>
              <a:t>kako začeti s programom nadzora hrupa.</a:t>
            </a:r>
          </a:p>
          <a:p>
            <a:pPr algn="just" eaLnBrk="1" hangingPunct="1">
              <a:defRPr/>
            </a:pPr>
            <a:endParaRPr lang="sl-SI" altLang="sl-SI" sz="1400" b="1" i="1" dirty="0">
              <a:latin typeface="Comic Sans MS" panose="030F0702030302020204" pitchFamily="66" charset="0"/>
            </a:endParaRPr>
          </a:p>
          <a:p>
            <a:pPr>
              <a:buNone/>
            </a:pPr>
            <a:r>
              <a:rPr lang="sl-SI" sz="2400" b="1" dirty="0">
                <a:latin typeface="Comic Sans MS" panose="030F0702030302020204" pitchFamily="66" charset="0"/>
              </a:rPr>
              <a:t>Osnovni koraki:</a:t>
            </a:r>
          </a:p>
          <a:p>
            <a:pPr>
              <a:buNone/>
            </a:pPr>
            <a:endParaRPr lang="sl-SI" sz="1200" b="1" dirty="0">
              <a:latin typeface="Comic Sans MS" panose="030F0702030302020204" pitchFamily="66" charset="0"/>
            </a:endParaRPr>
          </a:p>
          <a:p>
            <a:pPr>
              <a:buFont typeface="+mj-lt"/>
              <a:buAutoNum type="arabicPeriod"/>
            </a:pPr>
            <a:r>
              <a:rPr lang="sl-SI" sz="2400" b="1" dirty="0">
                <a:solidFill>
                  <a:srgbClr val="00A844"/>
                </a:solidFill>
                <a:latin typeface="Comic Sans MS" panose="030F0702030302020204" pitchFamily="66" charset="0"/>
              </a:rPr>
              <a:t>določimo ogrožene delavce in delovna mesta,</a:t>
            </a:r>
          </a:p>
          <a:p>
            <a:pPr>
              <a:buFont typeface="+mj-lt"/>
              <a:buAutoNum type="arabicPeriod"/>
            </a:pPr>
            <a:r>
              <a:rPr lang="sl-SI" sz="2400" b="1" dirty="0">
                <a:solidFill>
                  <a:srgbClr val="00A844"/>
                </a:solidFill>
                <a:latin typeface="Comic Sans MS" panose="030F0702030302020204" pitchFamily="66" charset="0"/>
              </a:rPr>
              <a:t>izvedemo meritve / oceno izpostavljenosti,</a:t>
            </a:r>
          </a:p>
          <a:p>
            <a:pPr>
              <a:buFont typeface="+mj-lt"/>
              <a:buAutoNum type="arabicPeriod"/>
            </a:pPr>
            <a:r>
              <a:rPr lang="sl-SI" sz="2400" b="1" dirty="0">
                <a:solidFill>
                  <a:srgbClr val="00A844"/>
                </a:solidFill>
                <a:latin typeface="Comic Sans MS" panose="030F0702030302020204" pitchFamily="66" charset="0"/>
              </a:rPr>
              <a:t>primerjamo rezultate z vrednostmi in določimo ukrepe,</a:t>
            </a:r>
          </a:p>
          <a:p>
            <a:pPr>
              <a:buFont typeface="+mj-lt"/>
              <a:buAutoNum type="arabicPeriod"/>
            </a:pPr>
            <a:r>
              <a:rPr lang="sl-SI" sz="2400" b="1" dirty="0">
                <a:solidFill>
                  <a:srgbClr val="00A844"/>
                </a:solidFill>
                <a:latin typeface="Comic Sans MS" panose="030F0702030302020204" pitchFamily="66" charset="0"/>
              </a:rPr>
              <a:t>izvajamo nadzor in spremljanje.</a:t>
            </a:r>
          </a:p>
          <a:p>
            <a:pPr>
              <a:buNone/>
            </a:pPr>
            <a:endParaRPr lang="sl-SI" sz="1200" b="1" dirty="0">
              <a:latin typeface="Comic Sans MS" panose="030F0702030302020204" pitchFamily="66" charset="0"/>
            </a:endParaRPr>
          </a:p>
          <a:p>
            <a:pPr algn="just">
              <a:buNone/>
            </a:pPr>
            <a:r>
              <a:rPr lang="sl-SI" sz="2400" b="1" dirty="0">
                <a:latin typeface="Comic Sans MS" panose="030F0702030302020204" pitchFamily="66" charset="0"/>
              </a:rPr>
              <a:t>(Opomba: meritve pri ušesu se lahko izvajajo tudi z metodami HATS/MIRE.)</a:t>
            </a:r>
            <a:endParaRPr lang="sl-SI" altLang="sl-SI" sz="1400" b="1" i="1" dirty="0">
              <a:latin typeface="Comic Sans MS" panose="030F0702030302020204" pitchFamily="66" charset="0"/>
            </a:endParaRPr>
          </a:p>
        </p:txBody>
      </p:sp>
    </p:spTree>
    <p:extLst>
      <p:ext uri="{BB962C8B-B14F-4D97-AF65-F5344CB8AC3E}">
        <p14:creationId xmlns:p14="http://schemas.microsoft.com/office/powerpoint/2010/main" val="4030338483"/>
      </p:ext>
    </p:extLst>
  </p:cSld>
  <p:clrMapOvr>
    <a:masterClrMapping/>
  </p:clrMapOvr>
  <p:transition>
    <p:wheel spokes="3"/>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51520" y="116632"/>
          <a:ext cx="8640960"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Ograda vsebine 5"/>
          <p:cNvGraphicFramePr>
            <a:graphicFrameLocks noGrp="1"/>
          </p:cNvGraphicFramePr>
          <p:nvPr>
            <p:ph sz="half" idx="1"/>
          </p:nvPr>
        </p:nvGraphicFramePr>
        <p:xfrm>
          <a:off x="251520" y="1628800"/>
          <a:ext cx="4244280"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Ograda vsebine 4"/>
          <p:cNvGraphicFramePr>
            <a:graphicFrameLocks noGrp="1"/>
          </p:cNvGraphicFramePr>
          <p:nvPr>
            <p:ph sz="half" idx="2"/>
          </p:nvPr>
        </p:nvGraphicFramePr>
        <p:xfrm>
          <a:off x="4644008" y="1484784"/>
          <a:ext cx="4244280" cy="51845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58721" name="Picture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31840" y="2952365"/>
            <a:ext cx="1267696" cy="2232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8722"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68144" y="4149080"/>
            <a:ext cx="2089670" cy="15955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4223968"/>
      </p:ext>
    </p:extLst>
  </p:cSld>
  <p:clrMapOvr>
    <a:masterClrMapping/>
  </p:clrMapOvr>
  <p:transition>
    <p:wheel spokes="3"/>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05942968"/>
              </p:ext>
            </p:extLst>
          </p:nvPr>
        </p:nvGraphicFramePr>
        <p:xfrm>
          <a:off x="107504" y="116632"/>
          <a:ext cx="4896544"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53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8413" y="1628775"/>
            <a:ext cx="4032250" cy="32035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940926"/>
      </p:ext>
    </p:extLst>
  </p:cSld>
  <p:clrMapOvr>
    <a:masterClrMapping/>
  </p:clrMapOvr>
  <p:transition>
    <p:wheel spokes="3"/>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39305" y="52289"/>
            <a:ext cx="8568952" cy="646331"/>
          </a:xfrm>
          <a:prstGeom prst="rect">
            <a:avLst/>
          </a:prstGeom>
          <a:solidFill>
            <a:srgbClr val="FFCCFF"/>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600" b="1" dirty="0">
                <a:solidFill>
                  <a:srgbClr val="0000FF"/>
                </a:solidFill>
                <a:latin typeface="Comic Sans MS" panose="030F0702030302020204" pitchFamily="66" charset="0"/>
              </a:rPr>
              <a:t>Pravni ukrepi</a:t>
            </a:r>
          </a:p>
        </p:txBody>
      </p:sp>
      <p:sp>
        <p:nvSpPr>
          <p:cNvPr id="3" name="Pravokotnik 2"/>
          <p:cNvSpPr/>
          <p:nvPr/>
        </p:nvSpPr>
        <p:spPr>
          <a:xfrm>
            <a:off x="159285" y="883990"/>
            <a:ext cx="8748972" cy="5816977"/>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sl-SI" sz="2400" b="1" dirty="0">
                <a:solidFill>
                  <a:schemeClr val="bg1"/>
                </a:solidFill>
                <a:latin typeface="Comic Sans MS" panose="030F0702030302020204" pitchFamily="66" charset="0"/>
              </a:rPr>
              <a:t>Ugotavljanje ekoloških škodljivosti urejajo naslednji predpisi:</a:t>
            </a:r>
          </a:p>
          <a:p>
            <a:pPr lvl="0" algn="just"/>
            <a:endParaRPr lang="sl-SI" sz="2400" b="1" dirty="0">
              <a:solidFill>
                <a:schemeClr val="bg1"/>
              </a:solidFill>
              <a:latin typeface="Comic Sans MS" panose="030F0702030302020204" pitchFamily="66" charset="0"/>
            </a:endParaRPr>
          </a:p>
          <a:p>
            <a:pPr marL="342900" lvl="0" indent="-342900" algn="just">
              <a:buClr>
                <a:srgbClr val="FFFF00"/>
              </a:buClr>
              <a:buFont typeface="Arial" panose="020B0604020202020204" pitchFamily="34" charset="0"/>
              <a:buChar char="•"/>
            </a:pPr>
            <a:r>
              <a:rPr lang="sl-SI" sz="2400" b="1" dirty="0">
                <a:solidFill>
                  <a:schemeClr val="bg1"/>
                </a:solidFill>
                <a:latin typeface="Comic Sans MS" panose="030F0702030302020204" pitchFamily="66" charset="0"/>
              </a:rPr>
              <a:t>Zakon o varnosti in zdravju pri delu (ZVZD-1), UL RS, št. 43/2011</a:t>
            </a:r>
          </a:p>
          <a:p>
            <a:pPr lvl="0" algn="just">
              <a:buClr>
                <a:srgbClr val="FFFF00"/>
              </a:buClr>
            </a:pPr>
            <a:endParaRPr lang="sl-SI" sz="1200" b="1" dirty="0">
              <a:solidFill>
                <a:schemeClr val="bg1"/>
              </a:solidFill>
              <a:latin typeface="Comic Sans MS" panose="030F0702030302020204" pitchFamily="66" charset="0"/>
            </a:endParaRPr>
          </a:p>
          <a:p>
            <a:pPr marL="342900" lvl="0" indent="-342900" algn="just">
              <a:buClr>
                <a:srgbClr val="FFFF00"/>
              </a:buClr>
              <a:buFont typeface="Arial" panose="020B0604020202020204" pitchFamily="34" charset="0"/>
              <a:buChar char="•"/>
            </a:pPr>
            <a:r>
              <a:rPr lang="sl-SI" sz="2400" b="1" dirty="0">
                <a:solidFill>
                  <a:schemeClr val="bg1"/>
                </a:solidFill>
                <a:latin typeface="Comic Sans MS" panose="030F0702030302020204" pitchFamily="66" charset="0"/>
              </a:rPr>
              <a:t>Pravilnik o zahtevah za zagotavljanje varnosti in zdravja delavcev na delovnih mestih, UL RS, št. 43/2011</a:t>
            </a:r>
          </a:p>
          <a:p>
            <a:pPr lvl="0" algn="just">
              <a:buClr>
                <a:srgbClr val="FFFF00"/>
              </a:buClr>
            </a:pPr>
            <a:endParaRPr lang="sl-SI" sz="1200" dirty="0">
              <a:solidFill>
                <a:schemeClr val="bg1"/>
              </a:solidFill>
              <a:latin typeface="Comic Sans MS" panose="030F0702030302020204" pitchFamily="66" charset="0"/>
            </a:endParaRPr>
          </a:p>
          <a:p>
            <a:pPr marL="342900" lvl="0" indent="-342900" algn="just">
              <a:buClr>
                <a:srgbClr val="FFFF00"/>
              </a:buClr>
              <a:buFont typeface="Arial" panose="020B0604020202020204" pitchFamily="34" charset="0"/>
              <a:buChar char="•"/>
            </a:pPr>
            <a:r>
              <a:rPr lang="sl-SI" sz="2400" b="1" dirty="0">
                <a:solidFill>
                  <a:schemeClr val="bg1"/>
                </a:solidFill>
                <a:latin typeface="Comic Sans MS" panose="030F0702030302020204" pitchFamily="66" charset="0"/>
              </a:rPr>
              <a:t>Pravilnik o varovanju delavcev pred tveganji zaradi izpostavljenosti biološkim dejavnikom pri delu, UL RS, št. 43/2011</a:t>
            </a:r>
          </a:p>
          <a:p>
            <a:pPr lvl="0" algn="just">
              <a:buClr>
                <a:srgbClr val="FFFF00"/>
              </a:buClr>
            </a:pPr>
            <a:endParaRPr lang="sl-SI" sz="1200" dirty="0">
              <a:solidFill>
                <a:schemeClr val="bg1"/>
              </a:solidFill>
              <a:latin typeface="Comic Sans MS" panose="030F0702030302020204" pitchFamily="66" charset="0"/>
            </a:endParaRPr>
          </a:p>
          <a:p>
            <a:pPr marL="342900" lvl="0" indent="-342900" algn="just">
              <a:buClr>
                <a:srgbClr val="FFFF00"/>
              </a:buClr>
              <a:buFont typeface="Arial" panose="020B0604020202020204" pitchFamily="34" charset="0"/>
              <a:buChar char="•"/>
            </a:pPr>
            <a:r>
              <a:rPr lang="sl-SI" sz="2400" b="1" dirty="0">
                <a:solidFill>
                  <a:schemeClr val="bg1"/>
                </a:solidFill>
                <a:latin typeface="Comic Sans MS" panose="030F0702030302020204" pitchFamily="66" charset="0"/>
              </a:rPr>
              <a:t>Uredba o varovanju delavcev pred tveganji zaradi izpostavljenosti umetnim optičnim sevanjem, UL RS, št. 43/2011</a:t>
            </a:r>
          </a:p>
        </p:txBody>
      </p:sp>
    </p:spTree>
    <p:extLst>
      <p:ext uri="{BB962C8B-B14F-4D97-AF65-F5344CB8AC3E}">
        <p14:creationId xmlns:p14="http://schemas.microsoft.com/office/powerpoint/2010/main" val="2885638666"/>
      </p:ext>
    </p:extLst>
  </p:cSld>
  <p:clrMapOvr>
    <a:masterClrMapping/>
  </p:clrMapOvr>
  <p:transition>
    <p:wheel spokes="3"/>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A602A-D5E4-BEE8-7E2D-EC3F8895B089}"/>
            </a:ext>
          </a:extLst>
        </p:cNvPr>
        <p:cNvGrpSpPr/>
        <p:nvPr/>
      </p:nvGrpSpPr>
      <p:grpSpPr>
        <a:xfrm>
          <a:off x="0" y="0"/>
          <a:ext cx="0" cy="0"/>
          <a:chOff x="0" y="0"/>
          <a:chExt cx="0" cy="0"/>
        </a:xfrm>
      </p:grpSpPr>
      <p:sp>
        <p:nvSpPr>
          <p:cNvPr id="5" name="PoljeZBesedilom 4">
            <a:extLst>
              <a:ext uri="{FF2B5EF4-FFF2-40B4-BE49-F238E27FC236}">
                <a16:creationId xmlns:a16="http://schemas.microsoft.com/office/drawing/2014/main" id="{4F3FC83C-5EE6-C88A-82EF-A923AFCE171D}"/>
              </a:ext>
            </a:extLst>
          </p:cNvPr>
          <p:cNvSpPr txBox="1"/>
          <p:nvPr/>
        </p:nvSpPr>
        <p:spPr>
          <a:xfrm>
            <a:off x="143508" y="181957"/>
            <a:ext cx="8856984" cy="6494085"/>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None/>
            </a:pPr>
            <a:r>
              <a:rPr lang="sl-SI" sz="2000" b="1" dirty="0">
                <a:solidFill>
                  <a:srgbClr val="00A844"/>
                </a:solidFill>
                <a:latin typeface="Comic Sans MS" panose="030F0702030302020204" pitchFamily="66" charset="0"/>
              </a:rPr>
              <a:t>KONKRETNI UKREPI (vir – pot – organizacija)</a:t>
            </a:r>
          </a:p>
          <a:p>
            <a:pPr>
              <a:buNone/>
            </a:pPr>
            <a:endParaRPr lang="sl-SI" sz="1200" b="1" dirty="0">
              <a:latin typeface="Comic Sans MS" panose="030F0702030302020204" pitchFamily="66" charset="0"/>
            </a:endParaRPr>
          </a:p>
          <a:p>
            <a:pPr>
              <a:buNone/>
            </a:pPr>
            <a:r>
              <a:rPr lang="sl-SI" sz="2000" b="1" dirty="0">
                <a:solidFill>
                  <a:srgbClr val="0000FF"/>
                </a:solidFill>
                <a:latin typeface="Comic Sans MS" panose="030F0702030302020204" pitchFamily="66" charset="0"/>
              </a:rPr>
              <a:t>Organizacijski ukrepi:</a:t>
            </a:r>
            <a:br>
              <a:rPr lang="sl-SI" sz="2000" b="1" dirty="0">
                <a:latin typeface="Comic Sans MS" panose="030F0702030302020204" pitchFamily="66" charset="0"/>
              </a:rPr>
            </a:br>
            <a:r>
              <a:rPr lang="sl-SI" sz="2000" b="1" dirty="0">
                <a:solidFill>
                  <a:srgbClr val="CC00FF"/>
                </a:solidFill>
                <a:latin typeface="Comic Sans MS" panose="030F0702030302020204" pitchFamily="66" charset="0"/>
              </a:rPr>
              <a:t>✓ hrupne naprave namestite proč od sten in kotov,</a:t>
            </a:r>
            <a:br>
              <a:rPr lang="sl-SI" sz="2000" b="1" dirty="0">
                <a:solidFill>
                  <a:srgbClr val="CC00FF"/>
                </a:solidFill>
                <a:latin typeface="Comic Sans MS" panose="030F0702030302020204" pitchFamily="66" charset="0"/>
              </a:rPr>
            </a:br>
            <a:r>
              <a:rPr lang="sl-SI" sz="2000" b="1" dirty="0">
                <a:solidFill>
                  <a:srgbClr val="CC00FF"/>
                </a:solidFill>
                <a:latin typeface="Comic Sans MS" panose="030F0702030302020204" pitchFamily="66" charset="0"/>
              </a:rPr>
              <a:t>✓ naprave razvrstite proč od položajev delavcev ali namestite pregrade,</a:t>
            </a:r>
            <a:br>
              <a:rPr lang="sl-SI" sz="2000" b="1" dirty="0">
                <a:solidFill>
                  <a:srgbClr val="CC00FF"/>
                </a:solidFill>
                <a:latin typeface="Comic Sans MS" panose="030F0702030302020204" pitchFamily="66" charset="0"/>
              </a:rPr>
            </a:br>
            <a:r>
              <a:rPr lang="sl-SI" sz="2000" b="1" dirty="0">
                <a:solidFill>
                  <a:srgbClr val="CC00FF"/>
                </a:solidFill>
                <a:latin typeface="Comic Sans MS" panose="030F0702030302020204" pitchFamily="66" charset="0"/>
              </a:rPr>
              <a:t>✓ organizirajte rotacijo delovnih mest (porazdelite hrupne naloge),</a:t>
            </a:r>
            <a:br>
              <a:rPr lang="sl-SI" sz="2000" b="1" dirty="0">
                <a:solidFill>
                  <a:srgbClr val="CC00FF"/>
                </a:solidFill>
                <a:latin typeface="Comic Sans MS" panose="030F0702030302020204" pitchFamily="66" charset="0"/>
              </a:rPr>
            </a:br>
            <a:r>
              <a:rPr lang="sl-SI" sz="2000" b="1" dirty="0">
                <a:solidFill>
                  <a:srgbClr val="CC00FF"/>
                </a:solidFill>
                <a:latin typeface="Comic Sans MS" panose="030F0702030302020204" pitchFamily="66" charset="0"/>
              </a:rPr>
              <a:t>✓ uporabite daljinsko upravljanje, kjer je možno.</a:t>
            </a:r>
          </a:p>
          <a:p>
            <a:pPr>
              <a:buNone/>
            </a:pPr>
            <a:endParaRPr lang="sl-SI" sz="1200" b="1" dirty="0">
              <a:latin typeface="Comic Sans MS" panose="030F0702030302020204" pitchFamily="66" charset="0"/>
            </a:endParaRPr>
          </a:p>
          <a:p>
            <a:pPr>
              <a:buNone/>
            </a:pPr>
            <a:r>
              <a:rPr lang="sl-SI" sz="2000" b="1" dirty="0">
                <a:solidFill>
                  <a:srgbClr val="0000FF"/>
                </a:solidFill>
                <a:latin typeface="Comic Sans MS" panose="030F0702030302020204" pitchFamily="66" charset="0"/>
              </a:rPr>
              <a:t>Ukrepi pri viru (stroji / trdni viri):</a:t>
            </a:r>
            <a:br>
              <a:rPr lang="sl-SI" sz="2000" b="1" dirty="0">
                <a:latin typeface="Comic Sans MS" panose="030F0702030302020204" pitchFamily="66" charset="0"/>
              </a:rPr>
            </a:br>
            <a:r>
              <a:rPr lang="sl-SI" sz="2000" b="1" dirty="0">
                <a:solidFill>
                  <a:srgbClr val="00A844"/>
                </a:solidFill>
                <a:latin typeface="Comic Sans MS" panose="030F0702030302020204" pitchFamily="66" charset="0"/>
              </a:rPr>
              <a:t>✓ preprečite trenje in udarce, sile naj bodo čim bolj konstantne,</a:t>
            </a:r>
            <a:br>
              <a:rPr lang="sl-SI" sz="2000" b="1" dirty="0">
                <a:solidFill>
                  <a:srgbClr val="00A844"/>
                </a:solidFill>
                <a:latin typeface="Comic Sans MS" panose="030F0702030302020204" pitchFamily="66" charset="0"/>
              </a:rPr>
            </a:br>
            <a:r>
              <a:rPr lang="sl-SI" sz="2000" b="1" dirty="0">
                <a:solidFill>
                  <a:srgbClr val="00A844"/>
                </a:solidFill>
                <a:latin typeface="Comic Sans MS" panose="030F0702030302020204" pitchFamily="66" charset="0"/>
              </a:rPr>
              <a:t>✓ preprečite resonanco (sprememba mase/togosti),</a:t>
            </a:r>
            <a:br>
              <a:rPr lang="sl-SI" sz="2000" b="1" dirty="0">
                <a:solidFill>
                  <a:srgbClr val="00A844"/>
                </a:solidFill>
                <a:latin typeface="Comic Sans MS" panose="030F0702030302020204" pitchFamily="66" charset="0"/>
              </a:rPr>
            </a:br>
            <a:r>
              <a:rPr lang="sl-SI" sz="2000" b="1" dirty="0">
                <a:solidFill>
                  <a:srgbClr val="00A844"/>
                </a:solidFill>
                <a:latin typeface="Comic Sans MS" panose="030F0702030302020204" pitchFamily="66" charset="0"/>
              </a:rPr>
              <a:t>✓ zagotovite dušenje (prevleke, dušilci) in dobro vzdrževanje.</a:t>
            </a:r>
          </a:p>
          <a:p>
            <a:pPr>
              <a:buNone/>
            </a:pPr>
            <a:endParaRPr lang="sl-SI" sz="1200" b="1" dirty="0">
              <a:latin typeface="Comic Sans MS" panose="030F0702030302020204" pitchFamily="66" charset="0"/>
            </a:endParaRPr>
          </a:p>
          <a:p>
            <a:pPr>
              <a:buNone/>
            </a:pPr>
            <a:r>
              <a:rPr lang="sl-SI" sz="2000" b="1" dirty="0">
                <a:solidFill>
                  <a:srgbClr val="0000FF"/>
                </a:solidFill>
                <a:latin typeface="Comic Sans MS" panose="030F0702030302020204" pitchFamily="66" charset="0"/>
              </a:rPr>
              <a:t>Ukrepi pri tekočih virih (pretoki):</a:t>
            </a:r>
            <a:br>
              <a:rPr lang="sl-SI" sz="2000" b="1" dirty="0">
                <a:latin typeface="Comic Sans MS" panose="030F0702030302020204" pitchFamily="66" charset="0"/>
              </a:rPr>
            </a:br>
            <a:r>
              <a:rPr lang="sl-SI" sz="2000" b="1" dirty="0">
                <a:latin typeface="Comic Sans MS" panose="030F0702030302020204" pitchFamily="66" charset="0"/>
              </a:rPr>
              <a:t>✓ zmanjšajte turbulenco (hitrost pretoka, gladke cevi, manj ostrih pregibov),</a:t>
            </a:r>
            <a:br>
              <a:rPr lang="sl-SI" sz="2000" b="1" dirty="0">
                <a:latin typeface="Comic Sans MS" panose="030F0702030302020204" pitchFamily="66" charset="0"/>
              </a:rPr>
            </a:br>
            <a:r>
              <a:rPr lang="sl-SI" sz="2000" b="1" dirty="0">
                <a:latin typeface="Comic Sans MS" panose="030F0702030302020204" pitchFamily="66" charset="0"/>
              </a:rPr>
              <a:t>✓ dušilce vključimo čim bližje viru.</a:t>
            </a:r>
          </a:p>
          <a:p>
            <a:pPr>
              <a:buNone/>
            </a:pPr>
            <a:endParaRPr lang="sl-SI" sz="1200" b="1" dirty="0">
              <a:latin typeface="Comic Sans MS" panose="030F0702030302020204" pitchFamily="66" charset="0"/>
            </a:endParaRPr>
          </a:p>
          <a:p>
            <a:pPr>
              <a:buNone/>
            </a:pPr>
            <a:r>
              <a:rPr lang="sl-SI" sz="2000" b="1" dirty="0">
                <a:solidFill>
                  <a:srgbClr val="0000FF"/>
                </a:solidFill>
                <a:latin typeface="Comic Sans MS" panose="030F0702030302020204" pitchFamily="66" charset="0"/>
              </a:rPr>
              <a:t>Ukrepi za prenos po zraku:</a:t>
            </a:r>
            <a:br>
              <a:rPr lang="sl-SI" sz="2000" b="1" dirty="0">
                <a:latin typeface="Comic Sans MS" panose="030F0702030302020204" pitchFamily="66" charset="0"/>
              </a:rPr>
            </a:br>
            <a:r>
              <a:rPr lang="sl-SI" sz="2000" b="1" dirty="0">
                <a:solidFill>
                  <a:srgbClr val="CC00FF"/>
                </a:solidFill>
                <a:latin typeface="Comic Sans MS" panose="030F0702030302020204" pitchFamily="66" charset="0"/>
              </a:rPr>
              <a:t>✓ pregraditev in ločitev hrupne opreme (neprodušne stene),</a:t>
            </a:r>
            <a:br>
              <a:rPr lang="sl-SI" sz="2000" b="1" dirty="0">
                <a:solidFill>
                  <a:srgbClr val="CC00FF"/>
                </a:solidFill>
                <a:latin typeface="Comic Sans MS" panose="030F0702030302020204" pitchFamily="66" charset="0"/>
              </a:rPr>
            </a:br>
            <a:r>
              <a:rPr lang="sl-SI" sz="2000" b="1" dirty="0">
                <a:solidFill>
                  <a:srgbClr val="CC00FF"/>
                </a:solidFill>
                <a:latin typeface="Comic Sans MS" panose="030F0702030302020204" pitchFamily="66" charset="0"/>
              </a:rPr>
              <a:t>✓ akustično obdelana vrata in okna.</a:t>
            </a:r>
          </a:p>
        </p:txBody>
      </p:sp>
    </p:spTree>
    <p:extLst>
      <p:ext uri="{BB962C8B-B14F-4D97-AF65-F5344CB8AC3E}">
        <p14:creationId xmlns:p14="http://schemas.microsoft.com/office/powerpoint/2010/main" val="1584360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3525"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842770"/>
      </p:ext>
    </p:extLst>
  </p:cSld>
  <p:clrMapOvr>
    <a:masterClrMapping/>
  </p:clrMapOvr>
  <p:transition>
    <p:wheel spokes="3"/>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ravokotnik 1"/>
          <p:cNvSpPr>
            <a:spLocks noChangeArrowheads="1"/>
          </p:cNvSpPr>
          <p:nvPr/>
        </p:nvSpPr>
        <p:spPr bwMode="auto">
          <a:xfrm>
            <a:off x="971550" y="282575"/>
            <a:ext cx="7272338" cy="83185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sl-SI" altLang="sl-SI" sz="2400" b="1" dirty="0">
                <a:solidFill>
                  <a:srgbClr val="0000FF"/>
                </a:solidFill>
                <a:latin typeface="Comic Sans MS" pitchFamily="66" charset="0"/>
              </a:rPr>
              <a:t>Čas izpostavljenosti določenimi vrednostmi hrupa</a:t>
            </a:r>
          </a:p>
        </p:txBody>
      </p:sp>
      <p:pic>
        <p:nvPicPr>
          <p:cNvPr id="1198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628" y="1700808"/>
            <a:ext cx="4844181" cy="4289806"/>
          </a:xfrm>
          <a:prstGeom prst="round2DiagRect">
            <a:avLst>
              <a:gd name="adj1" fmla="val 16667"/>
              <a:gd name="adj2" fmla="val 0"/>
            </a:avLst>
          </a:prstGeom>
          <a:ln w="88900" cap="sq">
            <a:solidFill>
              <a:srgbClr val="FFFF99"/>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42834225"/>
      </p:ext>
    </p:extLst>
  </p:cSld>
  <p:clrMapOvr>
    <a:masterClrMapping/>
  </p:clrMapOvr>
  <p:transition>
    <p:wheel spokes="3"/>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9" y="188640"/>
            <a:ext cx="8568951" cy="6001643"/>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pt-BR" sz="2400" b="1" dirty="0">
                <a:solidFill>
                  <a:srgbClr val="00A844"/>
                </a:solidFill>
                <a:latin typeface="Comic Sans MS" panose="030F0702030302020204" pitchFamily="66" charset="0"/>
                <a:hlinkClick r:id="rId3">
                  <a:extLst>
                    <a:ext uri="{A12FA001-AC4F-418D-AE19-62706E023703}">
                      <ahyp:hlinkClr xmlns:ahyp="http://schemas.microsoft.com/office/drawing/2018/hyperlinkcolor" val="tx"/>
                    </a:ext>
                  </a:extLst>
                </a:hlinkClick>
              </a:rPr>
              <a:t>PRENEHAJTE S TEM HRUPOM!</a:t>
            </a:r>
            <a:endParaRPr lang="sl-SI" sz="2400" b="1" dirty="0">
              <a:solidFill>
                <a:srgbClr val="00A844"/>
              </a:solidFill>
              <a:latin typeface="Comic Sans MS" panose="030F0702030302020204" pitchFamily="66" charset="0"/>
            </a:endParaRPr>
          </a:p>
          <a:p>
            <a:endParaRPr lang="sl-SI" sz="2400" b="1" dirty="0">
              <a:latin typeface="Comic Sans MS" panose="030F0702030302020204" pitchFamily="66" charset="0"/>
            </a:endParaRPr>
          </a:p>
          <a:p>
            <a:pPr algn="just"/>
            <a:r>
              <a:rPr lang="sl-SI" sz="2400" b="1" dirty="0">
                <a:latin typeface="Comic Sans MS" panose="030F0702030302020204" pitchFamily="66" charset="0"/>
                <a:hlinkClick r:id="rId4"/>
              </a:rPr>
              <a:t>Obvezna uporaba varovalnih očal, varoval sluha in varovalne čelade.</a:t>
            </a:r>
            <a:endParaRPr lang="sl-SI" sz="2400" b="1" dirty="0">
              <a:latin typeface="Comic Sans MS" panose="030F0702030302020204" pitchFamily="66" charset="0"/>
            </a:endParaRPr>
          </a:p>
          <a:p>
            <a:endParaRPr lang="sl-SI" sz="2400" b="1" dirty="0"/>
          </a:p>
          <a:p>
            <a:pPr algn="just"/>
            <a:r>
              <a:rPr lang="sl-SI" sz="2400" b="1" dirty="0">
                <a:solidFill>
                  <a:srgbClr val="CC00FF"/>
                </a:solidFill>
                <a:latin typeface="Comic Sans MS" panose="030F0702030302020204" pitchFamily="66" charset="0"/>
              </a:rPr>
              <a:t>Hrup na delovnem mestu vpliva na tisoče delavcev.</a:t>
            </a:r>
          </a:p>
          <a:p>
            <a:pPr algn="just"/>
            <a:endParaRPr lang="sl-SI" sz="2400" b="1" dirty="0">
              <a:solidFill>
                <a:srgbClr val="CC00FF"/>
              </a:solidFill>
              <a:latin typeface="Comic Sans MS" panose="030F0702030302020204" pitchFamily="66" charset="0"/>
            </a:endParaRPr>
          </a:p>
          <a:p>
            <a:pPr algn="just"/>
            <a:r>
              <a:rPr lang="sl-SI" sz="2400" b="1" dirty="0">
                <a:solidFill>
                  <a:srgbClr val="00A844"/>
                </a:solidFill>
                <a:latin typeface="Comic Sans MS" panose="030F0702030302020204" pitchFamily="66" charset="0"/>
              </a:rPr>
              <a:t>Namen filma je prikazati nekatere od glavnih vzrokov za okvare sluha in poudariti potrebo po obvladovanju hrupa pri viru, sprejemanju preventivnih ukrepov in uporabi ustrezne zaščite za varovanje sluha, kadar je to potrebno. </a:t>
            </a:r>
          </a:p>
          <a:p>
            <a:pPr algn="just"/>
            <a:endParaRPr lang="sl-SI" sz="2400" b="1" dirty="0">
              <a:solidFill>
                <a:srgbClr val="CC00FF"/>
              </a:solidFill>
              <a:latin typeface="Comic Sans MS" panose="030F0702030302020204" pitchFamily="66" charset="0"/>
            </a:endParaRPr>
          </a:p>
          <a:p>
            <a:pPr algn="just"/>
            <a:r>
              <a:rPr lang="sl-SI" sz="2400" b="1" dirty="0">
                <a:solidFill>
                  <a:srgbClr val="CC00FF"/>
                </a:solidFill>
                <a:latin typeface="Comic Sans MS" panose="030F0702030302020204" pitchFamily="66" charset="0"/>
              </a:rPr>
              <a:t>Ta film je primeren za vse sektorje in vse ravni zaposlenih, še zlasti pa za mlade, ki se usposabljajo in pridobivajo delovne izkušnje.</a:t>
            </a:r>
            <a:endParaRPr lang="pt-BR" sz="2400" b="1" dirty="0">
              <a:solidFill>
                <a:srgbClr val="CC00FF"/>
              </a:solidFill>
              <a:latin typeface="Comic Sans MS" panose="030F0702030302020204" pitchFamily="66" charset="0"/>
            </a:endParaRPr>
          </a:p>
        </p:txBody>
      </p:sp>
    </p:spTree>
    <p:extLst>
      <p:ext uri="{BB962C8B-B14F-4D97-AF65-F5344CB8AC3E}">
        <p14:creationId xmlns:p14="http://schemas.microsoft.com/office/powerpoint/2010/main" val="109684824"/>
      </p:ext>
    </p:extLst>
  </p:cSld>
  <p:clrMapOvr>
    <a:masterClrMapping/>
  </p:clrMapOvr>
  <p:transition>
    <p:wheel spokes="3"/>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121077"/>
            <a:ext cx="864096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sl-SI" sz="3200" b="1" dirty="0">
                <a:solidFill>
                  <a:srgbClr val="0000FF"/>
                </a:solidFill>
                <a:latin typeface="Comic Sans MS" panose="030F0702030302020204" pitchFamily="66" charset="0"/>
              </a:rPr>
              <a:t>ELEKTROMAGNETNO SEVANJE (EMS)</a:t>
            </a:r>
            <a:br>
              <a:rPr lang="sl-SI" sz="3200" dirty="0">
                <a:solidFill>
                  <a:srgbClr val="0000FF"/>
                </a:solidFill>
                <a:latin typeface="Comic Sans MS" panose="030F0702030302020204" pitchFamily="66" charset="0"/>
              </a:rPr>
            </a:br>
            <a:r>
              <a:rPr lang="sl-SI" sz="3200" b="1" dirty="0">
                <a:solidFill>
                  <a:srgbClr val="CC00FF"/>
                </a:solidFill>
                <a:latin typeface="Comic Sans MS" panose="030F0702030302020204" pitchFamily="66" charset="0"/>
              </a:rPr>
              <a:t>Nizke in visoke frekvence</a:t>
            </a:r>
          </a:p>
        </p:txBody>
      </p:sp>
      <p:sp>
        <p:nvSpPr>
          <p:cNvPr id="3" name="Pravokotnik 2"/>
          <p:cNvSpPr/>
          <p:nvPr/>
        </p:nvSpPr>
        <p:spPr>
          <a:xfrm>
            <a:off x="179512" y="1340768"/>
            <a:ext cx="8784976" cy="532453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sl-SI" sz="2000" b="1" dirty="0">
                <a:solidFill>
                  <a:srgbClr val="FF0000"/>
                </a:solidFill>
                <a:latin typeface="Comic Sans MS" panose="030F0702030302020204" pitchFamily="66" charset="0"/>
              </a:rPr>
              <a:t>Kaj je EMS?</a:t>
            </a:r>
          </a:p>
          <a:p>
            <a:pPr algn="just"/>
            <a:endParaRPr lang="sl-SI" sz="1200" b="1" dirty="0">
              <a:solidFill>
                <a:srgbClr val="FF0000"/>
              </a:solidFill>
              <a:latin typeface="Comic Sans MS" panose="030F0702030302020204" pitchFamily="66" charset="0"/>
            </a:endParaRPr>
          </a:p>
          <a:p>
            <a:pPr algn="just"/>
            <a:r>
              <a:rPr lang="sl-SI" sz="2000" b="1" dirty="0">
                <a:solidFill>
                  <a:srgbClr val="0000FF"/>
                </a:solidFill>
                <a:latin typeface="Comic Sans MS" panose="030F0702030302020204" pitchFamily="66" charset="0"/>
              </a:rPr>
              <a:t>Elektromagnetno sevanje (EMS) je fizikalni pojav, ki ga ustvarjajo električno nabiti delci, ki:</a:t>
            </a:r>
          </a:p>
          <a:p>
            <a:pPr marL="457200" indent="-457200" algn="just">
              <a:buFont typeface="Arial" panose="020B0604020202020204" pitchFamily="34" charset="0"/>
              <a:buChar char="•"/>
            </a:pPr>
            <a:r>
              <a:rPr lang="sl-SI" sz="2000" b="1" dirty="0">
                <a:latin typeface="Comic Sans MS" panose="030F0702030302020204" pitchFamily="66" charset="0"/>
              </a:rPr>
              <a:t>mirujejo, </a:t>
            </a:r>
          </a:p>
          <a:p>
            <a:pPr marL="457200" indent="-457200" algn="just">
              <a:buFont typeface="Arial" panose="020B0604020202020204" pitchFamily="34" charset="0"/>
              <a:buChar char="•"/>
            </a:pPr>
            <a:r>
              <a:rPr lang="sl-SI" sz="2000" b="1" dirty="0">
                <a:latin typeface="Comic Sans MS" panose="030F0702030302020204" pitchFamily="66" charset="0"/>
              </a:rPr>
              <a:t>se gibljejo z določeno hitrostjo ali </a:t>
            </a:r>
          </a:p>
          <a:p>
            <a:pPr marL="457200" indent="-457200" algn="just">
              <a:buFont typeface="Arial" panose="020B0604020202020204" pitchFamily="34" charset="0"/>
              <a:buChar char="•"/>
            </a:pPr>
            <a:r>
              <a:rPr lang="sl-SI" sz="2000" b="1" dirty="0">
                <a:latin typeface="Comic Sans MS" panose="030F0702030302020204" pitchFamily="66" charset="0"/>
              </a:rPr>
              <a:t>nihajo z določeno frekvenco.</a:t>
            </a:r>
            <a:endParaRPr lang="sl-SI" sz="2000" b="1" dirty="0">
              <a:solidFill>
                <a:srgbClr val="FF0000"/>
              </a:solidFill>
              <a:latin typeface="Comic Sans MS" panose="030F0702030302020204" pitchFamily="66" charset="0"/>
            </a:endParaRPr>
          </a:p>
          <a:p>
            <a:pPr algn="just"/>
            <a:endParaRPr lang="sl-SI" sz="1200" b="1" dirty="0">
              <a:latin typeface="Comic Sans MS" panose="030F0702030302020204" pitchFamily="66" charset="0"/>
            </a:endParaRPr>
          </a:p>
          <a:p>
            <a:pPr algn="just"/>
            <a:r>
              <a:rPr lang="sl-SI" sz="2000" b="1" dirty="0">
                <a:solidFill>
                  <a:srgbClr val="FF0000"/>
                </a:solidFill>
                <a:latin typeface="Comic Sans MS" panose="030F0702030302020204" pitchFamily="66" charset="0"/>
              </a:rPr>
              <a:t>To so:</a:t>
            </a:r>
          </a:p>
          <a:p>
            <a:pPr algn="just"/>
            <a:r>
              <a:rPr lang="sl-SI" sz="1200" b="1" dirty="0">
                <a:latin typeface="Comic Sans MS" panose="030F0702030302020204" pitchFamily="66" charset="0"/>
              </a:rPr>
              <a:t> </a:t>
            </a:r>
          </a:p>
          <a:p>
            <a:pPr algn="just">
              <a:buFont typeface="Arial"/>
              <a:buChar char="•"/>
            </a:pPr>
            <a:r>
              <a:rPr lang="sl-SI" sz="2000" b="1" dirty="0">
                <a:solidFill>
                  <a:srgbClr val="008000"/>
                </a:solidFill>
                <a:latin typeface="Comic Sans MS" panose="030F0702030302020204" pitchFamily="66" charset="0"/>
              </a:rPr>
              <a:t>električna + magnetna polja,</a:t>
            </a:r>
          </a:p>
          <a:p>
            <a:pPr algn="just">
              <a:buFont typeface="Arial"/>
              <a:buChar char="•"/>
            </a:pPr>
            <a:r>
              <a:rPr lang="sl-SI" sz="2000" b="1" dirty="0">
                <a:solidFill>
                  <a:srgbClr val="008000"/>
                </a:solidFill>
                <a:latin typeface="Comic Sans MS" panose="030F0702030302020204" pitchFamily="66" charset="0"/>
              </a:rPr>
              <a:t>pojavlja se pri delu z električnimi napravami,</a:t>
            </a:r>
          </a:p>
          <a:p>
            <a:pPr algn="just">
              <a:buFont typeface="Arial"/>
              <a:buChar char="•"/>
            </a:pPr>
            <a:r>
              <a:rPr lang="sl-SI" sz="2000" b="1" dirty="0">
                <a:solidFill>
                  <a:srgbClr val="008000"/>
                </a:solidFill>
                <a:latin typeface="Comic Sans MS" panose="030F0702030302020204" pitchFamily="66" charset="0"/>
              </a:rPr>
              <a:t>obsega </a:t>
            </a:r>
            <a:r>
              <a:rPr lang="sl-SI" sz="2000" b="1" dirty="0" err="1">
                <a:solidFill>
                  <a:srgbClr val="008000"/>
                </a:solidFill>
                <a:latin typeface="Comic Sans MS" panose="030F0702030302020204" pitchFamily="66" charset="0"/>
              </a:rPr>
              <a:t>radiofrekvence</a:t>
            </a:r>
            <a:r>
              <a:rPr lang="sl-SI" sz="2000" b="1" dirty="0">
                <a:solidFill>
                  <a:srgbClr val="008000"/>
                </a:solidFill>
                <a:latin typeface="Comic Sans MS" panose="030F0702030302020204" pitchFamily="66" charset="0"/>
              </a:rPr>
              <a:t>, mikrovalove, ELF polja.</a:t>
            </a:r>
            <a:endParaRPr lang="sl-SI" sz="2000" b="1" dirty="0">
              <a:latin typeface="Comic Sans MS" panose="030F0702030302020204" pitchFamily="66" charset="0"/>
            </a:endParaRPr>
          </a:p>
          <a:p>
            <a:pPr algn="just"/>
            <a:endParaRPr lang="sl-SI" sz="1200" b="1" dirty="0">
              <a:latin typeface="Comic Sans MS" panose="030F0702030302020204" pitchFamily="66" charset="0"/>
            </a:endParaRPr>
          </a:p>
          <a:p>
            <a:pPr algn="just"/>
            <a:r>
              <a:rPr lang="sl-SI" sz="2000" b="1" dirty="0">
                <a:solidFill>
                  <a:srgbClr val="CC00FF"/>
                </a:solidFill>
                <a:latin typeface="Comic Sans MS" panose="030F0702030302020204" pitchFamily="66" charset="0"/>
              </a:rPr>
              <a:t>Vplivi na zdravje</a:t>
            </a:r>
          </a:p>
          <a:p>
            <a:pPr algn="just"/>
            <a:endParaRPr lang="sl-SI" sz="1200" b="1" dirty="0">
              <a:solidFill>
                <a:srgbClr val="CC00FF"/>
              </a:solidFill>
              <a:latin typeface="Comic Sans MS" panose="030F0702030302020204" pitchFamily="66" charset="0"/>
            </a:endParaRPr>
          </a:p>
          <a:p>
            <a:pPr algn="just">
              <a:buFont typeface="Arial"/>
              <a:buChar char="•"/>
            </a:pPr>
            <a:r>
              <a:rPr lang="sl-SI" sz="2000" b="1" dirty="0">
                <a:solidFill>
                  <a:srgbClr val="CC00FF"/>
                </a:solidFill>
                <a:latin typeface="Comic Sans MS" panose="030F0702030302020204" pitchFamily="66" charset="0"/>
              </a:rPr>
              <a:t>nizkofrekvenčna polja: vpliv na živčni sistem,</a:t>
            </a:r>
          </a:p>
          <a:p>
            <a:pPr algn="just">
              <a:buFont typeface="Arial"/>
              <a:buChar char="•"/>
            </a:pPr>
            <a:r>
              <a:rPr lang="sl-SI" sz="2000" b="1" dirty="0">
                <a:solidFill>
                  <a:srgbClr val="CC00FF"/>
                </a:solidFill>
                <a:latin typeface="Comic Sans MS" panose="030F0702030302020204" pitchFamily="66" charset="0"/>
              </a:rPr>
              <a:t>visokofrekvenčna: segrevanje tkiv,</a:t>
            </a:r>
          </a:p>
          <a:p>
            <a:pPr algn="just">
              <a:buFont typeface="Arial"/>
              <a:buChar char="•"/>
            </a:pPr>
            <a:r>
              <a:rPr lang="sl-SI" sz="2000" b="1" dirty="0">
                <a:solidFill>
                  <a:srgbClr val="CC00FF"/>
                </a:solidFill>
                <a:latin typeface="Comic Sans MS" panose="030F0702030302020204" pitchFamily="66" charset="0"/>
              </a:rPr>
              <a:t>možni dolgoročni in kratkoročni učinki.</a:t>
            </a:r>
          </a:p>
        </p:txBody>
      </p:sp>
    </p:spTree>
    <p:extLst>
      <p:ext uri="{BB962C8B-B14F-4D97-AF65-F5344CB8AC3E}">
        <p14:creationId xmlns:p14="http://schemas.microsoft.com/office/powerpoint/2010/main" val="4093153871"/>
      </p:ext>
    </p:extLst>
  </p:cSld>
  <p:clrMapOvr>
    <a:masterClrMapping/>
  </p:clrMapOvr>
  <p:transition>
    <p:wheel spokes="3"/>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F509C353-CA45-38ED-8F45-2C102DDE7E0C}"/>
              </a:ext>
            </a:extLst>
          </p:cNvPr>
          <p:cNvSpPr txBox="1"/>
          <p:nvPr/>
        </p:nvSpPr>
        <p:spPr>
          <a:xfrm>
            <a:off x="251520" y="260648"/>
            <a:ext cx="8568952" cy="2677656"/>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buNone/>
            </a:pPr>
            <a:r>
              <a:rPr lang="sl-SI" sz="2800" b="1" dirty="0" err="1">
                <a:solidFill>
                  <a:srgbClr val="0000FF"/>
                </a:solidFill>
                <a:latin typeface="Comic Sans MS" panose="030F0702030302020204" pitchFamily="66" charset="0"/>
              </a:rPr>
              <a:t>Neionizirna</a:t>
            </a:r>
            <a:r>
              <a:rPr lang="sl-SI" sz="2800" b="1" dirty="0">
                <a:solidFill>
                  <a:srgbClr val="0000FF"/>
                </a:solidFill>
                <a:latin typeface="Comic Sans MS" panose="030F0702030302020204" pitchFamily="66" charset="0"/>
              </a:rPr>
              <a:t> in ionizirna sevanja</a:t>
            </a:r>
          </a:p>
          <a:p>
            <a:pPr algn="just">
              <a:buNone/>
            </a:pPr>
            <a:r>
              <a:rPr lang="sl-SI" sz="1400" dirty="0">
                <a:solidFill>
                  <a:srgbClr val="0000FF"/>
                </a:solidFill>
                <a:latin typeface="Comic Sans MS" panose="030F0702030302020204" pitchFamily="66" charset="0"/>
              </a:rPr>
              <a:t> </a:t>
            </a:r>
          </a:p>
          <a:p>
            <a:pPr algn="just">
              <a:buNone/>
            </a:pPr>
            <a:r>
              <a:rPr lang="sl-SI" sz="2800" b="1" dirty="0">
                <a:solidFill>
                  <a:srgbClr val="92D050"/>
                </a:solidFill>
                <a:latin typeface="Comic Sans MS" panose="030F0702030302020204" pitchFamily="66" charset="0"/>
              </a:rPr>
              <a:t>Sevanje se kot fizikalna obremenitev pri delu lahko pojavi v dveh oblikah kot:</a:t>
            </a:r>
          </a:p>
          <a:p>
            <a:pPr algn="just">
              <a:buNone/>
            </a:pPr>
            <a:endParaRPr lang="sl-SI" sz="1400" b="1" dirty="0">
              <a:solidFill>
                <a:srgbClr val="92D050"/>
              </a:solidFill>
              <a:latin typeface="Comic Sans MS" panose="030F0702030302020204" pitchFamily="66" charset="0"/>
            </a:endParaRPr>
          </a:p>
          <a:p>
            <a:pPr marL="457200" indent="-457200" algn="just">
              <a:buFont typeface="Arial" panose="020B0604020202020204" pitchFamily="34" charset="0"/>
              <a:buChar char="•"/>
            </a:pPr>
            <a:r>
              <a:rPr lang="sl-SI" sz="2800" b="1" dirty="0">
                <a:solidFill>
                  <a:srgbClr val="0000FF"/>
                </a:solidFill>
                <a:latin typeface="Comic Sans MS" panose="030F0702030302020204" pitchFamily="66" charset="0"/>
              </a:rPr>
              <a:t>elektromagnetno sevanje (EMS)</a:t>
            </a:r>
            <a:r>
              <a:rPr lang="sl-SI" sz="2800" dirty="0">
                <a:solidFill>
                  <a:srgbClr val="0000FF"/>
                </a:solidFill>
                <a:latin typeface="Comic Sans MS" panose="030F0702030302020204" pitchFamily="66" charset="0"/>
              </a:rPr>
              <a:t> ali </a:t>
            </a:r>
          </a:p>
          <a:p>
            <a:pPr marL="457200" indent="-457200" algn="just">
              <a:buFont typeface="Arial" panose="020B0604020202020204" pitchFamily="34" charset="0"/>
              <a:buChar char="•"/>
            </a:pPr>
            <a:r>
              <a:rPr lang="sl-SI" sz="2800" b="1" dirty="0">
                <a:solidFill>
                  <a:srgbClr val="0000FF"/>
                </a:solidFill>
                <a:latin typeface="Comic Sans MS" panose="030F0702030302020204" pitchFamily="66" charset="0"/>
              </a:rPr>
              <a:t>sevanje delcev </a:t>
            </a:r>
            <a:r>
              <a:rPr lang="sl-SI" sz="2800" dirty="0">
                <a:solidFill>
                  <a:srgbClr val="0000FF"/>
                </a:solidFill>
                <a:latin typeface="Comic Sans MS" panose="030F0702030302020204" pitchFamily="66" charset="0"/>
              </a:rPr>
              <a:t>(človeško oko ju ne zazna).</a:t>
            </a:r>
          </a:p>
        </p:txBody>
      </p:sp>
      <p:pic>
        <p:nvPicPr>
          <p:cNvPr id="7" name="Slika 6">
            <a:extLst>
              <a:ext uri="{FF2B5EF4-FFF2-40B4-BE49-F238E27FC236}">
                <a16:creationId xmlns:a16="http://schemas.microsoft.com/office/drawing/2014/main" id="{E650D550-4654-497E-F8E5-60E9DEFDC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862" y="2951074"/>
            <a:ext cx="6356275" cy="3749144"/>
          </a:xfrm>
          <a:prstGeom prst="rect">
            <a:avLst/>
          </a:prstGeom>
        </p:spPr>
      </p:pic>
    </p:spTree>
    <p:extLst>
      <p:ext uri="{BB962C8B-B14F-4D97-AF65-F5344CB8AC3E}">
        <p14:creationId xmlns:p14="http://schemas.microsoft.com/office/powerpoint/2010/main" val="4140471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9512" y="116632"/>
            <a:ext cx="8784976" cy="6555641"/>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sl-SI" sz="2200" b="1" dirty="0">
                <a:solidFill>
                  <a:srgbClr val="0000FF"/>
                </a:solidFill>
                <a:latin typeface="Comic Sans MS" panose="030F0702030302020204" pitchFamily="66" charset="0"/>
              </a:rPr>
              <a:t>Ocena tveganja</a:t>
            </a:r>
          </a:p>
          <a:p>
            <a:pPr algn="just"/>
            <a:endParaRPr lang="sl-SI" sz="1200" b="1" dirty="0">
              <a:latin typeface="Comic Sans MS" panose="030F0702030302020204" pitchFamily="66" charset="0"/>
            </a:endParaRPr>
          </a:p>
          <a:p>
            <a:pPr algn="just">
              <a:buFont typeface="Arial"/>
              <a:buChar char="•"/>
            </a:pPr>
            <a:r>
              <a:rPr lang="sl-SI" sz="2200" b="1" dirty="0">
                <a:solidFill>
                  <a:srgbClr val="CC00FF"/>
                </a:solidFill>
                <a:latin typeface="Comic Sans MS" panose="030F0702030302020204" pitchFamily="66" charset="0"/>
              </a:rPr>
              <a:t>identifikacija virov: </a:t>
            </a:r>
            <a:r>
              <a:rPr lang="sl-SI" sz="2200" b="1" dirty="0">
                <a:solidFill>
                  <a:schemeClr val="tx1"/>
                </a:solidFill>
                <a:latin typeface="Comic Sans MS" panose="030F0702030302020204" pitchFamily="66" charset="0"/>
              </a:rPr>
              <a:t>stroji,</a:t>
            </a:r>
            <a:r>
              <a:rPr lang="sl-SI" sz="2200" b="1" dirty="0">
                <a:solidFill>
                  <a:srgbClr val="CC00FF"/>
                </a:solidFill>
                <a:latin typeface="Comic Sans MS" panose="030F0702030302020204" pitchFamily="66" charset="0"/>
              </a:rPr>
              <a:t> transformatorji, </a:t>
            </a:r>
            <a:r>
              <a:rPr lang="sl-SI" sz="2200" b="1" dirty="0">
                <a:solidFill>
                  <a:srgbClr val="0000FF"/>
                </a:solidFill>
                <a:latin typeface="Comic Sans MS" panose="030F0702030302020204" pitchFamily="66" charset="0"/>
              </a:rPr>
              <a:t>antene,</a:t>
            </a:r>
          </a:p>
          <a:p>
            <a:pPr algn="just">
              <a:buFont typeface="Arial"/>
              <a:buChar char="•"/>
            </a:pPr>
            <a:r>
              <a:rPr lang="sl-SI" sz="2200" b="1" dirty="0">
                <a:solidFill>
                  <a:srgbClr val="CC00FF"/>
                </a:solidFill>
                <a:latin typeface="Comic Sans MS" panose="030F0702030302020204" pitchFamily="66" charset="0"/>
              </a:rPr>
              <a:t>meritev jakosti polja (</a:t>
            </a:r>
            <a:r>
              <a:rPr lang="sl-SI" sz="2200" b="1" dirty="0">
                <a:solidFill>
                  <a:srgbClr val="00FF00"/>
                </a:solidFill>
                <a:latin typeface="Comic Sans MS" panose="030F0702030302020204" pitchFamily="66" charset="0"/>
              </a:rPr>
              <a:t>E-jakost električnega polja</a:t>
            </a:r>
            <a:r>
              <a:rPr lang="sl-SI" sz="2200" b="1" dirty="0">
                <a:solidFill>
                  <a:srgbClr val="CC00FF"/>
                </a:solidFill>
                <a:latin typeface="Comic Sans MS" panose="030F0702030302020204" pitchFamily="66" charset="0"/>
              </a:rPr>
              <a:t>, </a:t>
            </a:r>
            <a:r>
              <a:rPr lang="sl-SI" sz="2200" b="1" dirty="0">
                <a:solidFill>
                  <a:schemeClr val="tx1"/>
                </a:solidFill>
                <a:latin typeface="Comic Sans MS" panose="030F0702030302020204" pitchFamily="66" charset="0"/>
              </a:rPr>
              <a:t>H-magnetna poljska jakost</a:t>
            </a:r>
            <a:r>
              <a:rPr lang="sl-SI" sz="2200" b="1" dirty="0">
                <a:solidFill>
                  <a:srgbClr val="CC00FF"/>
                </a:solidFill>
                <a:latin typeface="Comic Sans MS" panose="030F0702030302020204" pitchFamily="66" charset="0"/>
              </a:rPr>
              <a:t>, </a:t>
            </a:r>
            <a:r>
              <a:rPr lang="sl-SI" sz="2200" b="1" dirty="0">
                <a:solidFill>
                  <a:srgbClr val="0000FF"/>
                </a:solidFill>
                <a:latin typeface="Comic Sans MS" panose="030F0702030302020204" pitchFamily="66" charset="0"/>
              </a:rPr>
              <a:t>B-gostota magnetnega pretoka</a:t>
            </a:r>
            <a:r>
              <a:rPr lang="sl-SI" sz="2200" b="1" dirty="0">
                <a:solidFill>
                  <a:srgbClr val="CC00FF"/>
                </a:solidFill>
                <a:latin typeface="Comic Sans MS" panose="030F0702030302020204" pitchFamily="66" charset="0"/>
              </a:rPr>
              <a:t>),</a:t>
            </a:r>
          </a:p>
          <a:p>
            <a:pPr algn="just">
              <a:buFont typeface="Arial"/>
              <a:buChar char="•"/>
            </a:pPr>
            <a:r>
              <a:rPr lang="sl-SI" sz="2200" b="1" dirty="0">
                <a:solidFill>
                  <a:srgbClr val="FF0000"/>
                </a:solidFill>
                <a:latin typeface="Comic Sans MS" panose="030F0702030302020204" pitchFamily="66" charset="0"/>
              </a:rPr>
              <a:t>ocena izpostavljenosti glede na trajanje,</a:t>
            </a:r>
          </a:p>
          <a:p>
            <a:pPr algn="just">
              <a:buFont typeface="Arial"/>
              <a:buChar char="•"/>
            </a:pPr>
            <a:r>
              <a:rPr lang="sl-SI" sz="2200" b="1" dirty="0">
                <a:solidFill>
                  <a:srgbClr val="CC00FF"/>
                </a:solidFill>
                <a:latin typeface="Comic Sans MS" panose="030F0702030302020204" pitchFamily="66" charset="0"/>
              </a:rPr>
              <a:t>preverjanje skladnosti z mejnimi vrednostmi.</a:t>
            </a:r>
          </a:p>
          <a:p>
            <a:pPr algn="just"/>
            <a:endParaRPr lang="sl-SI" sz="1400" b="1" dirty="0">
              <a:latin typeface="Comic Sans MS" panose="030F0702030302020204" pitchFamily="66" charset="0"/>
            </a:endParaRPr>
          </a:p>
          <a:p>
            <a:pPr algn="just"/>
            <a:r>
              <a:rPr lang="sl-SI" sz="2200" b="1" dirty="0">
                <a:solidFill>
                  <a:srgbClr val="008000"/>
                </a:solidFill>
                <a:latin typeface="Comic Sans MS" panose="030F0702030302020204" pitchFamily="66" charset="0"/>
              </a:rPr>
              <a:t>Ukrepi</a:t>
            </a:r>
          </a:p>
          <a:p>
            <a:pPr algn="just"/>
            <a:endParaRPr lang="sl-SI" sz="1400" b="1" dirty="0">
              <a:latin typeface="Comic Sans MS" panose="030F0702030302020204" pitchFamily="66" charset="0"/>
            </a:endParaRPr>
          </a:p>
          <a:p>
            <a:pPr algn="just"/>
            <a:r>
              <a:rPr lang="sl-SI" sz="2200" b="1" dirty="0">
                <a:solidFill>
                  <a:srgbClr val="FF0000"/>
                </a:solidFill>
                <a:latin typeface="Comic Sans MS" panose="030F0702030302020204" pitchFamily="66" charset="0"/>
              </a:rPr>
              <a:t>tehnični:</a:t>
            </a:r>
            <a:r>
              <a:rPr lang="sl-SI" sz="2200" b="1" dirty="0">
                <a:solidFill>
                  <a:srgbClr val="0000FF"/>
                </a:solidFill>
                <a:latin typeface="Comic Sans MS" panose="030F0702030302020204" pitchFamily="66" charset="0"/>
              </a:rPr>
              <a:t> zaščitne pregrade, ozemljitve, razdalje,</a:t>
            </a:r>
          </a:p>
          <a:p>
            <a:pPr algn="just"/>
            <a:r>
              <a:rPr lang="sl-SI" sz="2200" b="1" dirty="0">
                <a:solidFill>
                  <a:srgbClr val="FF0000"/>
                </a:solidFill>
                <a:latin typeface="Comic Sans MS" panose="030F0702030302020204" pitchFamily="66" charset="0"/>
              </a:rPr>
              <a:t>organizacijski:</a:t>
            </a:r>
            <a:r>
              <a:rPr lang="sl-SI" sz="2200" b="1" dirty="0">
                <a:solidFill>
                  <a:srgbClr val="0000FF"/>
                </a:solidFill>
                <a:latin typeface="Comic Sans MS" panose="030F0702030302020204" pitchFamily="66" charset="0"/>
              </a:rPr>
              <a:t> omejitev časa izpostavljenosti,</a:t>
            </a:r>
          </a:p>
          <a:p>
            <a:pPr algn="just"/>
            <a:r>
              <a:rPr lang="sl-SI" sz="2200" b="1" dirty="0">
                <a:solidFill>
                  <a:srgbClr val="FF0000"/>
                </a:solidFill>
                <a:latin typeface="Comic Sans MS" panose="030F0702030302020204" pitchFamily="66" charset="0"/>
              </a:rPr>
              <a:t>osebni:</a:t>
            </a:r>
            <a:r>
              <a:rPr lang="sl-SI" sz="2200" b="1" dirty="0">
                <a:solidFill>
                  <a:srgbClr val="0000FF"/>
                </a:solidFill>
                <a:latin typeface="Comic Sans MS" panose="030F0702030302020204" pitchFamily="66" charset="0"/>
              </a:rPr>
              <a:t> posebna PPE le izjemoma (npr. RF oblačila).</a:t>
            </a:r>
          </a:p>
          <a:p>
            <a:pPr algn="just"/>
            <a:endParaRPr lang="sl-SI" sz="1400" b="1" dirty="0">
              <a:latin typeface="Comic Sans MS" panose="030F0702030302020204" pitchFamily="66" charset="0"/>
            </a:endParaRPr>
          </a:p>
          <a:p>
            <a:pPr algn="just"/>
            <a:r>
              <a:rPr lang="sl-SI" sz="2200" b="1" dirty="0">
                <a:solidFill>
                  <a:srgbClr val="CC00FF"/>
                </a:solidFill>
                <a:latin typeface="Comic Sans MS" panose="030F0702030302020204" pitchFamily="66" charset="0"/>
              </a:rPr>
              <a:t>Delodajalčeve obveznosti</a:t>
            </a:r>
          </a:p>
          <a:p>
            <a:pPr algn="just"/>
            <a:endParaRPr lang="sl-SI" sz="1400" b="1" dirty="0">
              <a:latin typeface="Comic Sans MS" panose="030F0702030302020204" pitchFamily="66" charset="0"/>
            </a:endParaRPr>
          </a:p>
          <a:p>
            <a:pPr marL="342900" indent="-342900" algn="just">
              <a:buFont typeface="Arial" panose="020B0604020202020204" pitchFamily="34" charset="0"/>
              <a:buChar char="•"/>
            </a:pPr>
            <a:r>
              <a:rPr lang="sl-SI" sz="2200" b="1" dirty="0">
                <a:solidFill>
                  <a:srgbClr val="008000"/>
                </a:solidFill>
                <a:latin typeface="Comic Sans MS" panose="030F0702030302020204" pitchFamily="66" charset="0"/>
              </a:rPr>
              <a:t>izvedba meritev EMS,</a:t>
            </a:r>
          </a:p>
          <a:p>
            <a:pPr marL="342900" indent="-342900" algn="just">
              <a:buFont typeface="Arial" panose="020B0604020202020204" pitchFamily="34" charset="0"/>
              <a:buChar char="•"/>
            </a:pPr>
            <a:r>
              <a:rPr lang="sl-SI" sz="2200" b="1" dirty="0">
                <a:solidFill>
                  <a:srgbClr val="008000"/>
                </a:solidFill>
                <a:latin typeface="Comic Sans MS" panose="030F0702030302020204" pitchFamily="66" charset="0"/>
              </a:rPr>
              <a:t>označitev območij povečane izpostavljenosti,</a:t>
            </a:r>
          </a:p>
          <a:p>
            <a:pPr marL="342900" indent="-342900" algn="just">
              <a:buFont typeface="Arial" panose="020B0604020202020204" pitchFamily="34" charset="0"/>
              <a:buChar char="•"/>
            </a:pPr>
            <a:r>
              <a:rPr lang="sl-SI" sz="2200" b="1" dirty="0">
                <a:solidFill>
                  <a:srgbClr val="008000"/>
                </a:solidFill>
                <a:latin typeface="Comic Sans MS" panose="030F0702030302020204" pitchFamily="66" charset="0"/>
              </a:rPr>
              <a:t>obveščanje delavcev in dokumentacija,</a:t>
            </a:r>
          </a:p>
          <a:p>
            <a:pPr marL="342900" indent="-342900" algn="just">
              <a:buFont typeface="Arial" panose="020B0604020202020204" pitchFamily="34" charset="0"/>
              <a:buChar char="•"/>
            </a:pPr>
            <a:r>
              <a:rPr lang="sl-SI" sz="2200" b="1" dirty="0">
                <a:solidFill>
                  <a:srgbClr val="008000"/>
                </a:solidFill>
                <a:latin typeface="Comic Sans MS" panose="030F0702030302020204" pitchFamily="66" charset="0"/>
              </a:rPr>
              <a:t>zaščita posebej občutljivih oseb (nosečnice, osebe s srčnimi spodbujevalniki).</a:t>
            </a:r>
            <a:endParaRPr lang="sl-SI" sz="2200" b="1" dirty="0">
              <a:latin typeface="Comic Sans MS" panose="030F0702030302020204" pitchFamily="66" charset="0"/>
            </a:endParaRPr>
          </a:p>
        </p:txBody>
      </p:sp>
    </p:spTree>
    <p:extLst>
      <p:ext uri="{BB962C8B-B14F-4D97-AF65-F5344CB8AC3E}">
        <p14:creationId xmlns:p14="http://schemas.microsoft.com/office/powerpoint/2010/main" val="2588382290"/>
      </p:ext>
    </p:extLst>
  </p:cSld>
  <p:clrMapOvr>
    <a:masterClrMapping/>
  </p:clrMapOvr>
  <p:transition>
    <p:wheel spokes="3"/>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9512" y="836712"/>
            <a:ext cx="8784976" cy="4832092"/>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sl-SI" sz="2800" b="1" dirty="0">
                <a:solidFill>
                  <a:srgbClr val="008000"/>
                </a:solidFill>
                <a:latin typeface="Comic Sans MS" panose="030F0702030302020204" pitchFamily="66" charset="0"/>
              </a:rPr>
              <a:t>Ključna sporočila</a:t>
            </a:r>
          </a:p>
          <a:p>
            <a:pPr algn="just"/>
            <a:endParaRPr lang="sl-SI" sz="2800" b="1" dirty="0">
              <a:latin typeface="Comic Sans MS" panose="030F0702030302020204" pitchFamily="66" charset="0"/>
            </a:endParaRPr>
          </a:p>
          <a:p>
            <a:pPr algn="just"/>
            <a:r>
              <a:rPr lang="sl-SI" sz="2800" b="1" dirty="0">
                <a:solidFill>
                  <a:srgbClr val="0000FF"/>
                </a:solidFill>
                <a:latin typeface="Comic Sans MS" panose="030F0702030302020204" pitchFamily="66" charset="0"/>
              </a:rPr>
              <a:t>EMS je prisoten v skoraj vseh delovnih okoljih tveganje je odvisno od:</a:t>
            </a:r>
          </a:p>
          <a:p>
            <a:pPr algn="just"/>
            <a:endParaRPr lang="sl-SI" sz="2800" b="1" dirty="0">
              <a:latin typeface="Comic Sans MS" panose="030F0702030302020204" pitchFamily="66" charset="0"/>
            </a:endParaRPr>
          </a:p>
          <a:p>
            <a:pPr marL="342900" indent="-342900" algn="just">
              <a:buFont typeface="Arial" panose="020B0604020202020204" pitchFamily="34" charset="0"/>
              <a:buChar char="•"/>
            </a:pPr>
            <a:r>
              <a:rPr lang="sl-SI" sz="2800" b="1" dirty="0">
                <a:solidFill>
                  <a:srgbClr val="00B050"/>
                </a:solidFill>
                <a:latin typeface="Comic Sans MS" panose="030F0702030302020204" pitchFamily="66" charset="0"/>
              </a:rPr>
              <a:t>frekvence, </a:t>
            </a:r>
          </a:p>
          <a:p>
            <a:pPr marL="342900" indent="-342900" algn="just">
              <a:buFont typeface="Arial" panose="020B0604020202020204" pitchFamily="34" charset="0"/>
              <a:buChar char="•"/>
            </a:pPr>
            <a:r>
              <a:rPr lang="sl-SI" sz="2800" b="1" dirty="0">
                <a:solidFill>
                  <a:srgbClr val="00B050"/>
                </a:solidFill>
                <a:latin typeface="Comic Sans MS" panose="030F0702030302020204" pitchFamily="66" charset="0"/>
              </a:rPr>
              <a:t>jakosti in časa,</a:t>
            </a:r>
          </a:p>
          <a:p>
            <a:pPr marL="342900" indent="-342900" algn="just">
              <a:buFont typeface="Arial" panose="020B0604020202020204" pitchFamily="34" charset="0"/>
              <a:buChar char="•"/>
            </a:pPr>
            <a:r>
              <a:rPr lang="sl-SI" sz="2800" b="1" dirty="0">
                <a:solidFill>
                  <a:srgbClr val="00B050"/>
                </a:solidFill>
                <a:latin typeface="Comic Sans MS" panose="030F0702030302020204" pitchFamily="66" charset="0"/>
              </a:rPr>
              <a:t>spoštovanje mejnih vrednosti je obvezno,</a:t>
            </a:r>
          </a:p>
          <a:p>
            <a:pPr marL="342900" indent="-342900" algn="just">
              <a:buFont typeface="Arial" panose="020B0604020202020204" pitchFamily="34" charset="0"/>
              <a:buChar char="•"/>
            </a:pPr>
            <a:r>
              <a:rPr lang="sl-SI" sz="2800" b="1" dirty="0">
                <a:solidFill>
                  <a:srgbClr val="00B050"/>
                </a:solidFill>
                <a:latin typeface="Comic Sans MS" panose="030F0702030302020204" pitchFamily="66" charset="0"/>
              </a:rPr>
              <a:t>večina tveganj se odpravi s povečano razdaljo in tehničnimi ukrepi.</a:t>
            </a:r>
          </a:p>
          <a:p>
            <a:pPr algn="just"/>
            <a:endParaRPr lang="sl-SI" sz="2800" b="1" dirty="0">
              <a:latin typeface="Comic Sans MS" panose="030F0702030302020204" pitchFamily="66" charset="0"/>
            </a:endParaRPr>
          </a:p>
        </p:txBody>
      </p:sp>
    </p:spTree>
    <p:extLst>
      <p:ext uri="{BB962C8B-B14F-4D97-AF65-F5344CB8AC3E}">
        <p14:creationId xmlns:p14="http://schemas.microsoft.com/office/powerpoint/2010/main" val="525974456"/>
      </p:ext>
    </p:extLst>
  </p:cSld>
  <p:clrMapOvr>
    <a:masterClrMapping/>
  </p:clrMapOvr>
  <p:transition>
    <p:wheel spokes="3"/>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224903" y="332656"/>
            <a:ext cx="8569647" cy="1384995"/>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sl-SI" altLang="sl-SI" sz="2800" b="1" dirty="0">
                <a:latin typeface="Comic Sans MS" panose="030F0702030302020204" pitchFamily="66" charset="0"/>
              </a:rPr>
              <a:t>Mejne vrednosti za I. in II. območje varstva pred EMS pri frekvencah mobilne telefonije (410, 900, 1800 in 2200 MHz)</a:t>
            </a:r>
          </a:p>
        </p:txBody>
      </p:sp>
      <p:pic>
        <p:nvPicPr>
          <p:cNvPr id="798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16175"/>
            <a:ext cx="867727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118730"/>
      </p:ext>
    </p:extLst>
  </p:cSld>
  <p:clrMapOvr>
    <a:masterClrMapping/>
  </p:clrMapOvr>
  <p:transition>
    <p:wheel spokes="3"/>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81993"/>
            <a:ext cx="2830893" cy="21263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7827" name="Pravokotnik 2"/>
          <p:cNvSpPr>
            <a:spLocks noChangeArrowheads="1"/>
          </p:cNvSpPr>
          <p:nvPr/>
        </p:nvSpPr>
        <p:spPr bwMode="auto">
          <a:xfrm>
            <a:off x="255712" y="2996952"/>
            <a:ext cx="8712646" cy="830997"/>
          </a:xfrm>
          <a:prstGeom prst="rect">
            <a:avLst/>
          </a:prstGeom>
          <a:solidFill>
            <a:srgbClr val="AE2C8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sl-SI" sz="2400" b="1" dirty="0">
                <a:solidFill>
                  <a:schemeClr val="bg1"/>
                </a:solidFill>
                <a:latin typeface="Comic Sans MS" panose="030F0702030302020204" pitchFamily="66" charset="0"/>
              </a:rPr>
              <a:t>Umetna optična sevanja lahko zelo škodujejo zdravju delavcev.</a:t>
            </a:r>
          </a:p>
        </p:txBody>
      </p:sp>
      <p:sp>
        <p:nvSpPr>
          <p:cNvPr id="4" name="Pravokotnik 3"/>
          <p:cNvSpPr/>
          <p:nvPr/>
        </p:nvSpPr>
        <p:spPr>
          <a:xfrm>
            <a:off x="251520" y="116632"/>
            <a:ext cx="8712646" cy="584775"/>
          </a:xfrm>
          <a:prstGeom prst="rect">
            <a:avLst/>
          </a:prstGeom>
          <a:solidFill>
            <a:srgbClr val="AE2C8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sl-SI" sz="3200" b="1" dirty="0">
                <a:solidFill>
                  <a:schemeClr val="bg1"/>
                </a:solidFill>
                <a:latin typeface="Comic Sans MS" panose="030F0702030302020204" pitchFamily="66" charset="0"/>
              </a:rPr>
              <a:t>OPTIČNA   SEVANJA</a:t>
            </a:r>
          </a:p>
        </p:txBody>
      </p:sp>
      <p:sp>
        <p:nvSpPr>
          <p:cNvPr id="2" name="Pravokotnik 1"/>
          <p:cNvSpPr/>
          <p:nvPr/>
        </p:nvSpPr>
        <p:spPr>
          <a:xfrm>
            <a:off x="255712" y="3827949"/>
            <a:ext cx="8677597" cy="295465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sl-SI" altLang="sl-SI" sz="2400" b="1" dirty="0">
                <a:solidFill>
                  <a:srgbClr val="0000FF"/>
                </a:solidFill>
                <a:latin typeface="Comic Sans MS" pitchFamily="66" charset="0"/>
              </a:rPr>
              <a:t>Optično sevanje je vsako elektromagnetno sevanje z valovnimi dolžinami (VD) </a:t>
            </a:r>
            <a:r>
              <a:rPr lang="sv-SE" altLang="sl-SI" sz="2400" b="1" dirty="0">
                <a:solidFill>
                  <a:srgbClr val="0000FF"/>
                </a:solidFill>
                <a:latin typeface="Comic Sans MS" pitchFamily="66" charset="0"/>
              </a:rPr>
              <a:t>med 100 nm in 1 mm.</a:t>
            </a:r>
            <a:endParaRPr lang="sl-SI" altLang="sl-SI" sz="2400" b="1" dirty="0">
              <a:solidFill>
                <a:srgbClr val="0000FF"/>
              </a:solidFill>
              <a:latin typeface="Comic Sans MS" pitchFamily="66" charset="0"/>
            </a:endParaRPr>
          </a:p>
          <a:p>
            <a:pPr lvl="0">
              <a:defRPr/>
            </a:pPr>
            <a:endParaRPr lang="sv-SE" altLang="sl-SI" sz="1400" dirty="0">
              <a:solidFill>
                <a:srgbClr val="0000FF"/>
              </a:solidFill>
              <a:latin typeface="Comic Sans MS" pitchFamily="66" charset="0"/>
            </a:endParaRPr>
          </a:p>
          <a:p>
            <a:pPr lvl="0">
              <a:defRPr/>
            </a:pPr>
            <a:r>
              <a:rPr lang="sl-SI" altLang="sl-SI" sz="2000" b="1" dirty="0">
                <a:solidFill>
                  <a:srgbClr val="0000FF"/>
                </a:solidFill>
                <a:latin typeface="Comic Sans MS" pitchFamily="66" charset="0"/>
              </a:rPr>
              <a:t>Spekter optičnega sevanja je razdeljen na:</a:t>
            </a:r>
          </a:p>
          <a:p>
            <a:pPr lvl="0">
              <a:defRPr/>
            </a:pPr>
            <a:endParaRPr lang="sl-SI" altLang="sl-SI" sz="1200" dirty="0">
              <a:solidFill>
                <a:srgbClr val="0000FF"/>
              </a:solidFill>
              <a:latin typeface="Comic Sans MS" pitchFamily="66" charset="0"/>
            </a:endParaRPr>
          </a:p>
          <a:p>
            <a:pPr marL="457200" lvl="0" indent="-457200">
              <a:buBlip>
                <a:blip r:embed="rId4"/>
              </a:buBlip>
              <a:defRPr/>
            </a:pPr>
            <a:r>
              <a:rPr lang="sl-SI" altLang="sl-SI" sz="2000" b="1" dirty="0">
                <a:solidFill>
                  <a:srgbClr val="0000FF"/>
                </a:solidFill>
                <a:latin typeface="Comic Sans MS" pitchFamily="66" charset="0"/>
              </a:rPr>
              <a:t>Ultravijolično sevanje (VD med 100 </a:t>
            </a:r>
            <a:r>
              <a:rPr lang="sl-SI" altLang="sl-SI" sz="2000" b="1" dirty="0" err="1">
                <a:solidFill>
                  <a:srgbClr val="0000FF"/>
                </a:solidFill>
                <a:latin typeface="Comic Sans MS" pitchFamily="66" charset="0"/>
              </a:rPr>
              <a:t>nm</a:t>
            </a:r>
            <a:r>
              <a:rPr lang="sl-SI" altLang="sl-SI" sz="2000" b="1" dirty="0">
                <a:solidFill>
                  <a:srgbClr val="0000FF"/>
                </a:solidFill>
                <a:latin typeface="Comic Sans MS" pitchFamily="66" charset="0"/>
              </a:rPr>
              <a:t> in 400 </a:t>
            </a:r>
            <a:r>
              <a:rPr lang="sl-SI" altLang="sl-SI" sz="2000" b="1" dirty="0" err="1">
                <a:solidFill>
                  <a:srgbClr val="0000FF"/>
                </a:solidFill>
                <a:latin typeface="Comic Sans MS" pitchFamily="66" charset="0"/>
              </a:rPr>
              <a:t>nm</a:t>
            </a:r>
            <a:r>
              <a:rPr lang="sl-SI" altLang="sl-SI" sz="2000" b="1" dirty="0">
                <a:solidFill>
                  <a:srgbClr val="0000FF"/>
                </a:solidFill>
                <a:latin typeface="Comic Sans MS" pitchFamily="66" charset="0"/>
              </a:rPr>
              <a:t>),</a:t>
            </a:r>
            <a:r>
              <a:rPr lang="sl-SI" altLang="sl-SI" sz="2000" dirty="0">
                <a:solidFill>
                  <a:srgbClr val="0000FF"/>
                </a:solidFill>
                <a:latin typeface="Comic Sans MS" pitchFamily="66" charset="0"/>
              </a:rPr>
              <a:t>     </a:t>
            </a:r>
          </a:p>
          <a:p>
            <a:pPr lvl="0">
              <a:defRPr/>
            </a:pPr>
            <a:r>
              <a:rPr lang="sl-SI" altLang="sl-SI" sz="2000" dirty="0">
                <a:solidFill>
                  <a:srgbClr val="0000FF"/>
                </a:solidFill>
                <a:latin typeface="Comic Sans MS" pitchFamily="66" charset="0"/>
              </a:rPr>
              <a:t>      </a:t>
            </a:r>
          </a:p>
          <a:p>
            <a:pPr marL="342900" lvl="0" indent="-342900">
              <a:buBlip>
                <a:blip r:embed="rId4"/>
              </a:buBlip>
              <a:defRPr/>
            </a:pPr>
            <a:r>
              <a:rPr lang="sl-SI" altLang="sl-SI" sz="2000" dirty="0">
                <a:solidFill>
                  <a:srgbClr val="0000FF"/>
                </a:solidFill>
                <a:latin typeface="Comic Sans MS" pitchFamily="66" charset="0"/>
              </a:rPr>
              <a:t> </a:t>
            </a:r>
            <a:r>
              <a:rPr lang="sl-SI" altLang="sl-SI" sz="2000" b="1" dirty="0">
                <a:solidFill>
                  <a:srgbClr val="0000FF"/>
                </a:solidFill>
                <a:latin typeface="Comic Sans MS" pitchFamily="66" charset="0"/>
              </a:rPr>
              <a:t>Vidno sevanje obsega VD med 380 </a:t>
            </a:r>
            <a:r>
              <a:rPr lang="sl-SI" altLang="sl-SI" sz="2000" b="1" dirty="0" err="1">
                <a:solidFill>
                  <a:srgbClr val="0000FF"/>
                </a:solidFill>
                <a:latin typeface="Comic Sans MS" pitchFamily="66" charset="0"/>
              </a:rPr>
              <a:t>nm</a:t>
            </a:r>
            <a:r>
              <a:rPr lang="sl-SI" altLang="sl-SI" sz="2000" b="1" dirty="0">
                <a:solidFill>
                  <a:srgbClr val="0000FF"/>
                </a:solidFill>
                <a:latin typeface="Comic Sans MS" pitchFamily="66" charset="0"/>
              </a:rPr>
              <a:t> in 780 </a:t>
            </a:r>
            <a:r>
              <a:rPr lang="sl-SI" altLang="sl-SI" sz="2000" b="1" dirty="0" err="1">
                <a:solidFill>
                  <a:srgbClr val="0000FF"/>
                </a:solidFill>
                <a:latin typeface="Comic Sans MS" pitchFamily="66" charset="0"/>
              </a:rPr>
              <a:t>nm</a:t>
            </a:r>
            <a:r>
              <a:rPr lang="sl-SI" altLang="sl-SI" sz="2000" b="1" dirty="0">
                <a:solidFill>
                  <a:srgbClr val="0000FF"/>
                </a:solidFill>
                <a:latin typeface="Comic Sans MS" pitchFamily="66" charset="0"/>
              </a:rPr>
              <a:t>.</a:t>
            </a:r>
          </a:p>
          <a:p>
            <a:pPr lvl="0">
              <a:defRPr/>
            </a:pPr>
            <a:endParaRPr lang="sl-SI" altLang="sl-SI" sz="1200" dirty="0">
              <a:solidFill>
                <a:srgbClr val="0000FF"/>
              </a:solidFill>
              <a:latin typeface="Comic Sans MS" pitchFamily="66" charset="0"/>
            </a:endParaRPr>
          </a:p>
          <a:p>
            <a:pPr marL="342900" lvl="0" indent="-342900">
              <a:buBlip>
                <a:blip r:embed="rId4"/>
              </a:buBlip>
              <a:defRPr/>
            </a:pPr>
            <a:r>
              <a:rPr lang="sl-SI" altLang="sl-SI" sz="2000" dirty="0">
                <a:solidFill>
                  <a:srgbClr val="0000FF"/>
                </a:solidFill>
                <a:latin typeface="Comic Sans MS" pitchFamily="66" charset="0"/>
              </a:rPr>
              <a:t> </a:t>
            </a:r>
            <a:r>
              <a:rPr lang="sl-SI" altLang="sl-SI" sz="2000" b="1" dirty="0">
                <a:solidFill>
                  <a:srgbClr val="0000FF"/>
                </a:solidFill>
                <a:latin typeface="Comic Sans MS" pitchFamily="66" charset="0"/>
              </a:rPr>
              <a:t>Vidno Infrardeče sevanje (valovne dolžine med 780 </a:t>
            </a:r>
            <a:r>
              <a:rPr lang="sl-SI" altLang="sl-SI" sz="2000" b="1" dirty="0" err="1">
                <a:solidFill>
                  <a:srgbClr val="0000FF"/>
                </a:solidFill>
                <a:latin typeface="Comic Sans MS" pitchFamily="66" charset="0"/>
              </a:rPr>
              <a:t>nm</a:t>
            </a:r>
            <a:r>
              <a:rPr lang="sl-SI" altLang="sl-SI" sz="2000" b="1" dirty="0">
                <a:solidFill>
                  <a:srgbClr val="0000FF"/>
                </a:solidFill>
                <a:latin typeface="Comic Sans MS" pitchFamily="66" charset="0"/>
              </a:rPr>
              <a:t> in 1 mm).    </a:t>
            </a:r>
          </a:p>
        </p:txBody>
      </p:sp>
      <p:pic>
        <p:nvPicPr>
          <p:cNvPr id="3" name="Slika 2">
            <a:extLst>
              <a:ext uri="{FF2B5EF4-FFF2-40B4-BE49-F238E27FC236}">
                <a16:creationId xmlns:a16="http://schemas.microsoft.com/office/drawing/2014/main" id="{A6A8AB18-C1A4-694D-007B-CA02BDA8FB4D}"/>
              </a:ext>
            </a:extLst>
          </p:cNvPr>
          <p:cNvPicPr>
            <a:picLocks noChangeAspect="1"/>
          </p:cNvPicPr>
          <p:nvPr/>
        </p:nvPicPr>
        <p:blipFill>
          <a:blip r:embed="rId5"/>
          <a:stretch>
            <a:fillRect/>
          </a:stretch>
        </p:blipFill>
        <p:spPr>
          <a:xfrm>
            <a:off x="3327053" y="917031"/>
            <a:ext cx="5602298" cy="1717576"/>
          </a:xfrm>
          <a:prstGeom prst="rect">
            <a:avLst/>
          </a:prstGeom>
        </p:spPr>
      </p:pic>
    </p:spTree>
    <p:extLst>
      <p:ext uri="{BB962C8B-B14F-4D97-AF65-F5344CB8AC3E}">
        <p14:creationId xmlns:p14="http://schemas.microsoft.com/office/powerpoint/2010/main" val="3572227482"/>
      </p:ext>
    </p:extLst>
  </p:cSld>
  <p:clrMapOvr>
    <a:masterClrMapping/>
  </p:clrMapOvr>
  <p:transition>
    <p:wheel spokes="3"/>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9512" y="116632"/>
            <a:ext cx="8856984" cy="6555641"/>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spAutoFit/>
          </a:bodyPr>
          <a:lstStyle/>
          <a:p>
            <a:pPr marL="342900" lvl="0" indent="-342900" algn="just">
              <a:buClr>
                <a:srgbClr val="FFFF00"/>
              </a:buClr>
              <a:buFont typeface="Arial" panose="020B0604020202020204" pitchFamily="34" charset="0"/>
              <a:buChar char="•"/>
            </a:pPr>
            <a:r>
              <a:rPr lang="sl-SI" sz="2400" b="1" dirty="0">
                <a:solidFill>
                  <a:schemeClr val="bg1"/>
                </a:solidFill>
                <a:latin typeface="Comic Sans MS" panose="030F0702030302020204" pitchFamily="66" charset="0"/>
              </a:rPr>
              <a:t>Uredba o elektromagnetnem sevanju v naravnem in življenjskem okolju, UL RS, št. 41/2004</a:t>
            </a:r>
          </a:p>
          <a:p>
            <a:pPr lvl="0" algn="just">
              <a:buClr>
                <a:srgbClr val="FFFF00"/>
              </a:buClr>
            </a:pPr>
            <a:endParaRPr lang="sl-SI" sz="1200" dirty="0">
              <a:solidFill>
                <a:schemeClr val="bg1"/>
              </a:solidFill>
              <a:latin typeface="Comic Sans MS" panose="030F0702030302020204" pitchFamily="66" charset="0"/>
            </a:endParaRPr>
          </a:p>
          <a:p>
            <a:pPr marL="342900" lvl="0" indent="-342900" algn="just">
              <a:buClr>
                <a:srgbClr val="FFFF00"/>
              </a:buClr>
              <a:buFont typeface="Arial" panose="020B0604020202020204" pitchFamily="34" charset="0"/>
              <a:buChar char="•"/>
            </a:pPr>
            <a:r>
              <a:rPr lang="sl-SI" sz="2400" b="1" dirty="0">
                <a:solidFill>
                  <a:schemeClr val="bg1"/>
                </a:solidFill>
                <a:latin typeface="Comic Sans MS" panose="030F0702030302020204" pitchFamily="66" charset="0"/>
              </a:rPr>
              <a:t>Pravilnik o varovanju delavcev pred tveganji zaradi izpostavljenosti vibracijam pri delu, UL RS, št. 43/2011</a:t>
            </a:r>
          </a:p>
          <a:p>
            <a:pPr lvl="0" algn="just">
              <a:buClr>
                <a:srgbClr val="FFFF00"/>
              </a:buClr>
            </a:pPr>
            <a:endParaRPr lang="sl-SI" sz="1200" dirty="0">
              <a:solidFill>
                <a:schemeClr val="bg1"/>
              </a:solidFill>
              <a:latin typeface="Comic Sans MS" panose="030F0702030302020204" pitchFamily="66" charset="0"/>
            </a:endParaRPr>
          </a:p>
          <a:p>
            <a:pPr marL="342900" lvl="0" indent="-342900" algn="just">
              <a:buClr>
                <a:srgbClr val="FFFF00"/>
              </a:buClr>
              <a:buFont typeface="Arial" panose="020B0604020202020204" pitchFamily="34" charset="0"/>
              <a:buChar char="•"/>
            </a:pPr>
            <a:r>
              <a:rPr lang="sl-SI" sz="2400" b="1" dirty="0">
                <a:solidFill>
                  <a:schemeClr val="bg1"/>
                </a:solidFill>
                <a:latin typeface="Comic Sans MS" panose="030F0702030302020204" pitchFamily="66" charset="0"/>
              </a:rPr>
              <a:t>Uredba o mejnih vrednostih svetlobnega onesnaževanja okolja, UL RS, št. 46/2013</a:t>
            </a:r>
          </a:p>
          <a:p>
            <a:pPr lvl="0" algn="just">
              <a:buClr>
                <a:srgbClr val="FFFF00"/>
              </a:buClr>
            </a:pPr>
            <a:endParaRPr lang="sl-SI" sz="1200" b="1" dirty="0">
              <a:solidFill>
                <a:schemeClr val="bg1"/>
              </a:solidFill>
              <a:latin typeface="Comic Sans MS" panose="030F0702030302020204" pitchFamily="66" charset="0"/>
            </a:endParaRPr>
          </a:p>
          <a:p>
            <a:pPr marL="342900" indent="-342900" algn="just">
              <a:buClr>
                <a:srgbClr val="FFFF00"/>
              </a:buClr>
              <a:buFont typeface="Arial" panose="020B0604020202020204" pitchFamily="34" charset="0"/>
              <a:buChar char="•"/>
              <a:defRPr/>
            </a:pPr>
            <a:r>
              <a:rPr lang="sl-SI" sz="2400" b="1" dirty="0">
                <a:latin typeface="Comic Sans MS" panose="030F0702030302020204" pitchFamily="66" charset="0"/>
              </a:rPr>
              <a:t>Pravilnik o varovanju delavcev pred tveganji zaradi izpostavljenosti hrupu pri delu (UL. RS, št. 43/2011)</a:t>
            </a:r>
          </a:p>
          <a:p>
            <a:pPr algn="just">
              <a:buClr>
                <a:srgbClr val="FFFF00"/>
              </a:buClr>
              <a:defRPr/>
            </a:pPr>
            <a:endParaRPr lang="sl-SI" sz="1200" b="1" dirty="0">
              <a:latin typeface="Comic Sans MS" panose="030F0702030302020204" pitchFamily="66" charset="0"/>
            </a:endParaRPr>
          </a:p>
          <a:p>
            <a:pPr marL="342900" indent="-342900" algn="just">
              <a:buClr>
                <a:srgbClr val="FFFF00"/>
              </a:buClr>
              <a:buFont typeface="Arial" panose="020B0604020202020204" pitchFamily="34" charset="0"/>
              <a:buChar char="•"/>
              <a:defRPr/>
            </a:pPr>
            <a:r>
              <a:rPr lang="pl-PL" sz="2400" b="1" dirty="0">
                <a:latin typeface="Comic Sans MS" panose="030F0702030302020204" pitchFamily="66" charset="0"/>
              </a:rPr>
              <a:t>Pravilnik o </a:t>
            </a:r>
            <a:r>
              <a:rPr lang="sl-SI" sz="2400" b="1" dirty="0">
                <a:latin typeface="Comic Sans MS" panose="030F0702030302020204" pitchFamily="66" charset="0"/>
              </a:rPr>
              <a:t>varovanju delavcev pred tveganji zaradi izpostavljenosti rakotvornim in/ali mutagenim snovem (UL. RS, št. 29/2024),</a:t>
            </a:r>
          </a:p>
          <a:p>
            <a:pPr algn="just">
              <a:buClr>
                <a:srgbClr val="FFFF00"/>
              </a:buClr>
              <a:defRPr/>
            </a:pPr>
            <a:endParaRPr lang="sl-SI" sz="1200" b="1" dirty="0">
              <a:latin typeface="Comic Sans MS" panose="030F0702030302020204" pitchFamily="66" charset="0"/>
            </a:endParaRPr>
          </a:p>
          <a:p>
            <a:pPr marL="342900" indent="-342900" algn="just">
              <a:buClr>
                <a:srgbClr val="FFFF00"/>
              </a:buClr>
              <a:buFont typeface="Arial" panose="020B0604020202020204" pitchFamily="34" charset="0"/>
              <a:buChar char="•"/>
              <a:defRPr/>
            </a:pPr>
            <a:r>
              <a:rPr lang="sl-SI" sz="2400" b="1" dirty="0">
                <a:solidFill>
                  <a:schemeClr val="bg1"/>
                </a:solidFill>
                <a:latin typeface="Comic Sans MS" panose="030F0702030302020204" pitchFamily="66" charset="0"/>
              </a:rPr>
              <a:t>Uredba o varovanju delavcev pred tveganji zaradi izpostavljenosti kemičnim snovem pri delu (UL. RS, št. </a:t>
            </a:r>
            <a:r>
              <a:rPr lang="sl-SI" sz="2400" b="1" dirty="0">
                <a:solidFill>
                  <a:schemeClr val="bg1"/>
                </a:solidFill>
                <a:latin typeface="Comic Sans MS" panose="030F0702030302020204" pitchFamily="66" charset="0"/>
                <a:hlinkClick r:id="rId3" tooltip="Pravilnik o varovanju delavcev pred tveganji zaradi izpostavljenosti kemičnim snovem pri delu"/>
              </a:rPr>
              <a:t>72/21</a:t>
            </a:r>
            <a:r>
              <a:rPr lang="sl-SI" sz="2400" b="1" dirty="0">
                <a:solidFill>
                  <a:schemeClr val="bg1"/>
                </a:solidFill>
                <a:latin typeface="Comic Sans MS" panose="030F0702030302020204" pitchFamily="66" charset="0"/>
              </a:rPr>
              <a:t>, </a:t>
            </a:r>
            <a:r>
              <a:rPr lang="sl-SI" sz="2400" b="1" dirty="0">
                <a:solidFill>
                  <a:schemeClr val="bg1"/>
                </a:solidFill>
                <a:latin typeface="Comic Sans MS" panose="030F0702030302020204" pitchFamily="66" charset="0"/>
                <a:hlinkClick r:id="rId4" tooltip="Pravilnik o spremembah Pravilnika o varovanju delavcev pred tveganji zaradi izpostavljenosti kemičnim snovem pri delu"/>
              </a:rPr>
              <a:t>29/24</a:t>
            </a:r>
            <a:r>
              <a:rPr lang="sl-SI" sz="2400" b="1" dirty="0">
                <a:solidFill>
                  <a:schemeClr val="bg1"/>
                </a:solidFill>
                <a:latin typeface="Comic Sans MS" panose="030F0702030302020204" pitchFamily="66" charset="0"/>
              </a:rPr>
              <a:t> in </a:t>
            </a:r>
            <a:r>
              <a:rPr lang="sl-SI" sz="2400" b="1" dirty="0">
                <a:solidFill>
                  <a:schemeClr val="bg1"/>
                </a:solidFill>
                <a:latin typeface="Comic Sans MS" panose="030F0702030302020204" pitchFamily="66" charset="0"/>
                <a:hlinkClick r:id="rId5" tooltip="Pravilnik o spremembah in dopolnitvi Pravilnika o varovanju delavcev pred tveganji zaradi izpostavljenosti kemičnim snovem pri delu"/>
              </a:rPr>
              <a:t>26/25</a:t>
            </a:r>
            <a:r>
              <a:rPr lang="sl-SI" sz="2400" b="1" dirty="0">
                <a:solidFill>
                  <a:schemeClr val="bg1"/>
                </a:solidFill>
                <a:latin typeface="Comic Sans MS" panose="030F0702030302020204" pitchFamily="66" charset="0"/>
              </a:rPr>
              <a:t>).</a:t>
            </a:r>
            <a:endParaRPr lang="sl-SI"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42606969"/>
      </p:ext>
    </p:extLst>
  </p:cSld>
  <p:clrMapOvr>
    <a:masterClrMapping/>
  </p:clrMapOvr>
  <p:transition>
    <p:wheel spokes="3"/>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23526" y="1107435"/>
            <a:ext cx="8496943" cy="236988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000" b="1" dirty="0">
                <a:solidFill>
                  <a:srgbClr val="FFFF00"/>
                </a:solidFill>
                <a:latin typeface="Comic Sans MS" panose="030F0702030302020204" pitchFamily="66" charset="0"/>
              </a:rPr>
              <a:t>LASERSKO SEVANJE </a:t>
            </a:r>
            <a:r>
              <a:rPr lang="sl-SI" sz="2000" b="1" dirty="0">
                <a:solidFill>
                  <a:schemeClr val="bg1"/>
                </a:solidFill>
                <a:latin typeface="Comic Sans MS" panose="030F0702030302020204" pitchFamily="66" charset="0"/>
              </a:rPr>
              <a:t>(koherentna optična sevanja)</a:t>
            </a:r>
          </a:p>
          <a:p>
            <a:pPr algn="ctr">
              <a:defRPr/>
            </a:pPr>
            <a:r>
              <a:rPr lang="sl-SI" sz="2000" b="1" dirty="0">
                <a:solidFill>
                  <a:schemeClr val="bg1"/>
                </a:solidFill>
                <a:latin typeface="Comic Sans MS" panose="030F0702030302020204" pitchFamily="66" charset="0"/>
              </a:rPr>
              <a:t>Vsi delci nihajo z enako frekvenco - koherentna svetloba.</a:t>
            </a:r>
          </a:p>
          <a:p>
            <a:pPr>
              <a:defRPr/>
            </a:pPr>
            <a:endParaRPr lang="sl-SI" dirty="0"/>
          </a:p>
          <a:p>
            <a:pPr>
              <a:defRPr/>
            </a:pPr>
            <a:endParaRPr lang="sl-SI" dirty="0"/>
          </a:p>
          <a:p>
            <a:pPr>
              <a:defRPr/>
            </a:pPr>
            <a:endParaRPr lang="sl-SI" dirty="0"/>
          </a:p>
          <a:p>
            <a:pPr>
              <a:defRPr/>
            </a:pPr>
            <a:endParaRPr lang="sl-SI" dirty="0"/>
          </a:p>
          <a:p>
            <a:pPr>
              <a:defRPr/>
            </a:pPr>
            <a:endParaRPr lang="sl-SI" dirty="0"/>
          </a:p>
          <a:p>
            <a:pPr>
              <a:defRPr/>
            </a:pPr>
            <a:endParaRPr lang="sl-SI" dirty="0"/>
          </a:p>
        </p:txBody>
      </p:sp>
      <p:sp>
        <p:nvSpPr>
          <p:cNvPr id="81923" name="Pravokotnik 2"/>
          <p:cNvSpPr>
            <a:spLocks noChangeArrowheads="1"/>
          </p:cNvSpPr>
          <p:nvPr/>
        </p:nvSpPr>
        <p:spPr bwMode="auto">
          <a:xfrm>
            <a:off x="323529" y="3789040"/>
            <a:ext cx="8496942" cy="2923877"/>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defRPr/>
            </a:pPr>
            <a:r>
              <a:rPr lang="sl-SI" altLang="sl-SI" sz="2000" b="1" dirty="0">
                <a:solidFill>
                  <a:srgbClr val="FFFF00"/>
                </a:solidFill>
                <a:latin typeface="Comic Sans MS" panose="030F0702030302020204" pitchFamily="66" charset="0"/>
              </a:rPr>
              <a:t>DRUGA SVETLOBA </a:t>
            </a:r>
            <a:r>
              <a:rPr lang="sl-SI" altLang="sl-SI" sz="2000" b="1" dirty="0">
                <a:solidFill>
                  <a:schemeClr val="bg1"/>
                </a:solidFill>
                <a:latin typeface="Comic Sans MS" panose="030F0702030302020204" pitchFamily="66" charset="0"/>
              </a:rPr>
              <a:t>(nekoherentna optična sevanja) vsak delec niha s svojo frekvenco – nekoherentna svetloba.</a:t>
            </a:r>
          </a:p>
          <a:p>
            <a:pPr algn="ctr" eaLnBrk="1" hangingPunct="1">
              <a:buFont typeface="Wingdings" pitchFamily="2" charset="2"/>
              <a:buChar char="Ø"/>
              <a:defRPr/>
            </a:pPr>
            <a:endParaRPr lang="sl-SI" altLang="sl-SI" b="1" dirty="0">
              <a:solidFill>
                <a:schemeClr val="bg1"/>
              </a:solidFill>
              <a:latin typeface="Comic Sans MS" panose="030F0702030302020204" pitchFamily="66" charset="0"/>
            </a:endParaRPr>
          </a:p>
          <a:p>
            <a:pPr algn="ctr" eaLnBrk="1" hangingPunct="1">
              <a:buFont typeface="Wingdings" pitchFamily="2" charset="2"/>
              <a:buChar char="Ø"/>
              <a:defRPr/>
            </a:pPr>
            <a:endParaRPr lang="sl-SI" altLang="sl-SI" b="1" dirty="0">
              <a:solidFill>
                <a:schemeClr val="bg1"/>
              </a:solidFill>
              <a:latin typeface="Comic Sans MS" panose="030F0702030302020204" pitchFamily="66" charset="0"/>
            </a:endParaRPr>
          </a:p>
          <a:p>
            <a:pPr algn="ctr" eaLnBrk="1" hangingPunct="1">
              <a:buFont typeface="Wingdings" pitchFamily="2" charset="2"/>
              <a:buChar char="Ø"/>
              <a:defRPr/>
            </a:pPr>
            <a:endParaRPr lang="sl-SI" altLang="sl-SI" b="1" dirty="0">
              <a:solidFill>
                <a:schemeClr val="bg1"/>
              </a:solidFill>
              <a:latin typeface="Comic Sans MS" panose="030F0702030302020204" pitchFamily="66" charset="0"/>
            </a:endParaRPr>
          </a:p>
          <a:p>
            <a:pPr algn="ctr" eaLnBrk="1" hangingPunct="1">
              <a:buFont typeface="Wingdings" pitchFamily="2" charset="2"/>
              <a:buChar char="Ø"/>
              <a:defRPr/>
            </a:pPr>
            <a:endParaRPr lang="sl-SI" altLang="sl-SI" b="1" dirty="0">
              <a:solidFill>
                <a:schemeClr val="bg1"/>
              </a:solidFill>
              <a:latin typeface="Comic Sans MS" panose="030F0702030302020204" pitchFamily="66" charset="0"/>
            </a:endParaRPr>
          </a:p>
          <a:p>
            <a:pPr algn="ctr" eaLnBrk="1" hangingPunct="1">
              <a:buFont typeface="Wingdings" pitchFamily="2" charset="2"/>
              <a:buChar char="Ø"/>
              <a:defRPr/>
            </a:pPr>
            <a:endParaRPr lang="sl-SI" altLang="sl-SI" b="1" dirty="0">
              <a:solidFill>
                <a:schemeClr val="bg1"/>
              </a:solidFill>
              <a:latin typeface="Comic Sans MS" panose="030F0702030302020204" pitchFamily="66" charset="0"/>
            </a:endParaRPr>
          </a:p>
          <a:p>
            <a:pPr algn="ctr" eaLnBrk="1" hangingPunct="1">
              <a:buFont typeface="Wingdings" pitchFamily="2" charset="2"/>
              <a:buChar char="Ø"/>
              <a:defRPr/>
            </a:pPr>
            <a:endParaRPr lang="sl-SI" altLang="sl-SI" b="1" dirty="0">
              <a:solidFill>
                <a:schemeClr val="bg1"/>
              </a:solidFill>
              <a:latin typeface="Comic Sans MS" panose="030F0702030302020204" pitchFamily="66" charset="0"/>
            </a:endParaRPr>
          </a:p>
          <a:p>
            <a:pPr marL="0" indent="0" algn="ctr" eaLnBrk="1" hangingPunct="1">
              <a:defRPr/>
            </a:pPr>
            <a:endParaRPr lang="sl-SI" altLang="sl-SI" b="1" dirty="0">
              <a:solidFill>
                <a:schemeClr val="bg1"/>
              </a:solidFill>
              <a:latin typeface="Comic Sans MS" panose="030F0702030302020204" pitchFamily="66" charset="0"/>
            </a:endParaRPr>
          </a:p>
          <a:p>
            <a:pPr marL="0" indent="0" algn="ctr" eaLnBrk="1" hangingPunct="1">
              <a:defRPr/>
            </a:pPr>
            <a:endParaRPr lang="sl-SI" altLang="sl-SI" b="1" dirty="0">
              <a:solidFill>
                <a:schemeClr val="bg1"/>
              </a:solidFill>
              <a:latin typeface="Comic Sans MS" panose="030F0702030302020204" pitchFamily="66" charset="0"/>
            </a:endParaRPr>
          </a:p>
        </p:txBody>
      </p:sp>
      <p:sp>
        <p:nvSpPr>
          <p:cNvPr id="3" name="Pravokotnik 2"/>
          <p:cNvSpPr/>
          <p:nvPr/>
        </p:nvSpPr>
        <p:spPr>
          <a:xfrm>
            <a:off x="2483767" y="116632"/>
            <a:ext cx="4516439" cy="830997"/>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800" b="1" dirty="0">
                <a:solidFill>
                  <a:schemeClr val="bg1"/>
                </a:solidFill>
                <a:latin typeface="Comic Sans MS" panose="030F0702030302020204" pitchFamily="66" charset="0"/>
              </a:rPr>
              <a:t>Vrste optičnih sevanj</a:t>
            </a:r>
          </a:p>
          <a:p>
            <a:pPr algn="ctr">
              <a:defRPr/>
            </a:pPr>
            <a:endParaRPr lang="sl-SI" sz="2000" b="1" dirty="0">
              <a:solidFill>
                <a:schemeClr val="bg1"/>
              </a:solidFill>
              <a:latin typeface="Comic Sans MS" panose="030F0702030302020204" pitchFamily="66"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943" y="1942753"/>
            <a:ext cx="6488113" cy="1327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943" y="4653136"/>
            <a:ext cx="6488113" cy="16463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3505866"/>
      </p:ext>
    </p:extLst>
  </p:cSld>
  <p:clrMapOvr>
    <a:masterClrMapping/>
  </p:clrMapOvr>
  <p:transition>
    <p:wheel spokes="3"/>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ravokotnik 1"/>
          <p:cNvSpPr>
            <a:spLocks noChangeArrowheads="1"/>
          </p:cNvSpPr>
          <p:nvPr/>
        </p:nvSpPr>
        <p:spPr bwMode="auto">
          <a:xfrm>
            <a:off x="179512" y="303064"/>
            <a:ext cx="8712968" cy="5632311"/>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3600" b="1" dirty="0">
                <a:solidFill>
                  <a:schemeClr val="bg1"/>
                </a:solidFill>
                <a:latin typeface="Comic Sans MS" panose="030F0702030302020204" pitchFamily="66" charset="0"/>
              </a:rPr>
              <a:t>Kaj je laser?</a:t>
            </a:r>
          </a:p>
          <a:p>
            <a:pPr algn="ctr" eaLnBrk="1" hangingPunct="1">
              <a:defRPr/>
            </a:pPr>
            <a:endParaRPr lang="sl-SI" altLang="sl-SI" sz="3600" b="1" dirty="0">
              <a:solidFill>
                <a:schemeClr val="bg1"/>
              </a:solidFill>
              <a:latin typeface="Comic Sans MS" panose="030F0702030302020204" pitchFamily="66" charset="0"/>
            </a:endParaRPr>
          </a:p>
          <a:p>
            <a:pPr algn="ctr" eaLnBrk="1" hangingPunct="1">
              <a:defRPr/>
            </a:pPr>
            <a:r>
              <a:rPr lang="pl-PL" altLang="sl-SI" sz="3600" b="1" dirty="0">
                <a:solidFill>
                  <a:schemeClr val="bg1"/>
                </a:solidFill>
                <a:latin typeface="Comic Sans MS" panose="030F0702030302020204" pitchFamily="66" charset="0"/>
              </a:rPr>
              <a:t>Laser je naprava, v kateri je nakopičena energija, </a:t>
            </a:r>
            <a:r>
              <a:rPr lang="fi-FI" altLang="sl-SI" sz="3600" b="1" dirty="0">
                <a:solidFill>
                  <a:schemeClr val="bg1"/>
                </a:solidFill>
                <a:latin typeface="Comic Sans MS" panose="030F0702030302020204" pitchFamily="66" charset="0"/>
              </a:rPr>
              <a:t>ki se v nekem trenutku sprosti</a:t>
            </a:r>
            <a:r>
              <a:rPr lang="sl-SI" altLang="sl-SI" sz="3600" b="1" dirty="0">
                <a:solidFill>
                  <a:schemeClr val="bg1"/>
                </a:solidFill>
                <a:latin typeface="Comic Sans MS" panose="030F0702030302020204" pitchFamily="66" charset="0"/>
              </a:rPr>
              <a:t> v zelo močnem svetlobnem curku.</a:t>
            </a:r>
          </a:p>
          <a:p>
            <a:pPr algn="ctr" eaLnBrk="1" hangingPunct="1">
              <a:defRPr/>
            </a:pPr>
            <a:endParaRPr lang="sl-SI" altLang="sl-SI" sz="3600" b="1" dirty="0">
              <a:solidFill>
                <a:schemeClr val="bg1"/>
              </a:solidFill>
              <a:latin typeface="Comic Sans MS" panose="030F0702030302020204" pitchFamily="66" charset="0"/>
            </a:endParaRPr>
          </a:p>
          <a:p>
            <a:pPr algn="ctr" eaLnBrk="1" hangingPunct="1">
              <a:defRPr/>
            </a:pPr>
            <a:r>
              <a:rPr lang="sl-SI" altLang="sl-SI" sz="3600" b="1" dirty="0">
                <a:solidFill>
                  <a:schemeClr val="bg1"/>
                </a:solidFill>
                <a:latin typeface="Comic Sans MS" panose="030F0702030302020204" pitchFamily="66" charset="0"/>
              </a:rPr>
              <a:t>Viri laserskega sevanja so prisotni vsepovsod okrog nas</a:t>
            </a:r>
          </a:p>
          <a:p>
            <a:pPr algn="ctr" eaLnBrk="1" hangingPunct="1">
              <a:defRPr/>
            </a:pPr>
            <a:r>
              <a:rPr lang="sl-SI" altLang="sl-SI" sz="3600" b="1" dirty="0">
                <a:solidFill>
                  <a:schemeClr val="bg1"/>
                </a:solidFill>
                <a:latin typeface="Comic Sans MS" panose="030F0702030302020204" pitchFamily="66" charset="0"/>
              </a:rPr>
              <a:t>(koherentna optična sevanja).</a:t>
            </a:r>
          </a:p>
        </p:txBody>
      </p:sp>
    </p:spTree>
    <p:extLst>
      <p:ext uri="{BB962C8B-B14F-4D97-AF65-F5344CB8AC3E}">
        <p14:creationId xmlns:p14="http://schemas.microsoft.com/office/powerpoint/2010/main" val="869922410"/>
      </p:ext>
    </p:extLst>
  </p:cSld>
  <p:clrMapOvr>
    <a:masterClrMapping/>
  </p:clrMapOvr>
  <p:transition>
    <p:wheel spokes="3"/>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71438"/>
            <a:ext cx="5543550" cy="67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683939"/>
      </p:ext>
    </p:extLst>
  </p:cSld>
  <p:clrMapOvr>
    <a:masterClrMapping/>
  </p:clrMapOvr>
  <p:transition>
    <p:wheel spokes="3"/>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07504" y="404664"/>
            <a:ext cx="4248472" cy="1477328"/>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b="1" dirty="0">
                <a:solidFill>
                  <a:schemeClr val="bg1"/>
                </a:solidFill>
                <a:latin typeface="Comic Sans MS" panose="030F0702030302020204" pitchFamily="66" charset="0"/>
              </a:rPr>
              <a:t>Laserji razreda 1:</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laserski tiskalniki,</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predvajalniki in snemalniki zgoščenk,</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laserji za obdelavo materialov.</a:t>
            </a:r>
          </a:p>
        </p:txBody>
      </p:sp>
      <p:sp>
        <p:nvSpPr>
          <p:cNvPr id="3" name="Pravokotnik 2"/>
          <p:cNvSpPr/>
          <p:nvPr/>
        </p:nvSpPr>
        <p:spPr>
          <a:xfrm>
            <a:off x="5004048" y="476672"/>
            <a:ext cx="3960440" cy="1107996"/>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b="1" dirty="0">
                <a:solidFill>
                  <a:schemeClr val="bg1"/>
                </a:solidFill>
                <a:latin typeface="Comic Sans MS" panose="030F0702030302020204" pitchFamily="66" charset="0"/>
              </a:rPr>
              <a:t>Laserji razreda 1M:</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nepriključena optična vlakna.</a:t>
            </a:r>
          </a:p>
          <a:p>
            <a:pPr>
              <a:defRPr/>
            </a:pPr>
            <a:endParaRPr lang="sl-SI" sz="1200" b="1" dirty="0">
              <a:solidFill>
                <a:schemeClr val="bg1"/>
              </a:solidFill>
              <a:latin typeface="Comic Sans MS" panose="030F0702030302020204" pitchFamily="66" charset="0"/>
            </a:endParaRPr>
          </a:p>
          <a:p>
            <a:pPr>
              <a:defRPr/>
            </a:pPr>
            <a:r>
              <a:rPr lang="sl-SI" b="1" dirty="0">
                <a:solidFill>
                  <a:schemeClr val="bg1"/>
                </a:solidFill>
                <a:latin typeface="Comic Sans MS" panose="030F0702030302020204" pitchFamily="66" charset="0"/>
              </a:rPr>
              <a:t>Lahko gledamo s prostim očesom!</a:t>
            </a:r>
          </a:p>
        </p:txBody>
      </p:sp>
      <p:sp>
        <p:nvSpPr>
          <p:cNvPr id="4" name="Pravokotnik 3"/>
          <p:cNvSpPr/>
          <p:nvPr/>
        </p:nvSpPr>
        <p:spPr>
          <a:xfrm>
            <a:off x="2774082" y="2368736"/>
            <a:ext cx="3312368" cy="1477328"/>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b="1" dirty="0">
                <a:solidFill>
                  <a:schemeClr val="bg1"/>
                </a:solidFill>
                <a:latin typeface="Comic Sans MS" panose="030F0702030302020204" pitchFamily="66" charset="0"/>
              </a:rPr>
              <a:t>Laserji razreda 2:</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optični čitalec.</a:t>
            </a:r>
          </a:p>
          <a:p>
            <a:pPr>
              <a:defRPr/>
            </a:pPr>
            <a:endParaRPr lang="sl-SI" b="1" dirty="0">
              <a:solidFill>
                <a:schemeClr val="bg1"/>
              </a:solidFill>
              <a:latin typeface="Comic Sans MS" panose="030F0702030302020204" pitchFamily="66" charset="0"/>
            </a:endParaRPr>
          </a:p>
          <a:p>
            <a:pPr algn="just">
              <a:defRPr/>
            </a:pPr>
            <a:r>
              <a:rPr lang="pl-PL" b="1" dirty="0">
                <a:solidFill>
                  <a:schemeClr val="bg1"/>
                </a:solidFill>
                <a:latin typeface="Comic Sans MS" panose="030F0702030302020204" pitchFamily="66" charset="0"/>
              </a:rPr>
              <a:t>Žareki so lahko </a:t>
            </a:r>
            <a:r>
              <a:rPr lang="sl-SI" b="1" dirty="0">
                <a:solidFill>
                  <a:schemeClr val="bg1"/>
                </a:solidFill>
                <a:latin typeface="Comic Sans MS" panose="030F0702030302020204" pitchFamily="66" charset="0"/>
              </a:rPr>
              <a:t>nevarni pri dolgotrajnem gledanju!</a:t>
            </a:r>
            <a:endParaRPr lang="sl-SI" dirty="0">
              <a:solidFill>
                <a:schemeClr val="bg1"/>
              </a:solidFill>
            </a:endParaRPr>
          </a:p>
        </p:txBody>
      </p:sp>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2076434"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946" y="2074527"/>
            <a:ext cx="2586191" cy="19305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70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823" y="4005064"/>
            <a:ext cx="2626885" cy="26655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77808229"/>
      </p:ext>
    </p:extLst>
  </p:cSld>
  <p:clrMapOvr>
    <a:masterClrMapping/>
  </p:clrMapOvr>
  <p:transition>
    <p:wheel spokes="3"/>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220072" y="188639"/>
            <a:ext cx="3816424" cy="2308324"/>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b="1" u="sng" dirty="0">
                <a:solidFill>
                  <a:schemeClr val="bg1"/>
                </a:solidFill>
                <a:latin typeface="Comic Sans MS" panose="030F0702030302020204" pitchFamily="66" charset="0"/>
              </a:rPr>
              <a:t>Laserji razreda 4:</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laserski prikazovalniki,</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kirurški laserski instrumenti,</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laserski rezalniki kovin.</a:t>
            </a:r>
          </a:p>
          <a:p>
            <a:pPr marL="285750" indent="-285750">
              <a:buFont typeface="Arial" panose="020B0604020202020204" pitchFamily="34" charset="0"/>
              <a:buChar char="•"/>
              <a:defRPr/>
            </a:pPr>
            <a:endParaRPr lang="sl-SI" b="1" dirty="0">
              <a:solidFill>
                <a:schemeClr val="bg1"/>
              </a:solidFill>
              <a:latin typeface="Comic Sans MS" panose="030F0702030302020204" pitchFamily="66" charset="0"/>
            </a:endParaRPr>
          </a:p>
          <a:p>
            <a:pPr algn="just">
              <a:defRPr/>
            </a:pPr>
            <a:r>
              <a:rPr lang="sl-SI" b="1" dirty="0">
                <a:solidFill>
                  <a:schemeClr val="bg1"/>
                </a:solidFill>
                <a:latin typeface="Comic Sans MS" panose="030F0702030302020204" pitchFamily="66" charset="0"/>
              </a:rPr>
              <a:t>Žarki so škodljivi pri neposredni izpostavljenosti oči in kože znotraj nevarnega območja.</a:t>
            </a:r>
          </a:p>
        </p:txBody>
      </p:sp>
      <p:sp>
        <p:nvSpPr>
          <p:cNvPr id="4" name="Pravokotnik 3"/>
          <p:cNvSpPr/>
          <p:nvPr/>
        </p:nvSpPr>
        <p:spPr>
          <a:xfrm>
            <a:off x="323528" y="188640"/>
            <a:ext cx="4464496" cy="2031325"/>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b="1" u="sng" dirty="0">
                <a:solidFill>
                  <a:schemeClr val="bg1"/>
                </a:solidFill>
                <a:latin typeface="Comic Sans MS" panose="030F0702030302020204" pitchFamily="66" charset="0"/>
              </a:rPr>
              <a:t>Laserji razreda 3B:</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laserji v fizioterapiji,</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laboratorijska raziskovalna oprema.</a:t>
            </a:r>
          </a:p>
          <a:p>
            <a:pPr>
              <a:defRPr/>
            </a:pPr>
            <a:endParaRPr lang="sl-SI" b="1" dirty="0">
              <a:solidFill>
                <a:schemeClr val="bg1"/>
              </a:solidFill>
              <a:latin typeface="Comic Sans MS" panose="030F0702030302020204" pitchFamily="66" charset="0"/>
            </a:endParaRPr>
          </a:p>
          <a:p>
            <a:pPr algn="just">
              <a:defRPr/>
            </a:pPr>
            <a:r>
              <a:rPr lang="sl-SI" b="1" dirty="0">
                <a:solidFill>
                  <a:schemeClr val="bg1"/>
                </a:solidFill>
                <a:latin typeface="Comic Sans MS" panose="030F0702030302020204" pitchFamily="66" charset="0"/>
              </a:rPr>
              <a:t>Žarki so nevarni za oči (opazovanje preblizu), lahko poškodujejo kožo ali oblačila. </a:t>
            </a:r>
          </a:p>
        </p:txBody>
      </p:sp>
      <p:sp>
        <p:nvSpPr>
          <p:cNvPr id="3" name="Pravokotnik 2"/>
          <p:cNvSpPr/>
          <p:nvPr/>
        </p:nvSpPr>
        <p:spPr>
          <a:xfrm>
            <a:off x="395536" y="5445224"/>
            <a:ext cx="8424936" cy="1015663"/>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it-IT" sz="2000" b="1" u="sng" dirty="0">
                <a:solidFill>
                  <a:schemeClr val="bg1"/>
                </a:solidFill>
                <a:latin typeface="Comic Sans MS" panose="030F0702030302020204" pitchFamily="66" charset="0"/>
              </a:rPr>
              <a:t>Laserjev razreda 3B in 4 </a:t>
            </a:r>
            <a:r>
              <a:rPr lang="it-IT" sz="2000" b="1" dirty="0">
                <a:solidFill>
                  <a:schemeClr val="bg1"/>
                </a:solidFill>
                <a:latin typeface="Comic Sans MS" panose="030F0702030302020204" pitchFamily="66" charset="0"/>
              </a:rPr>
              <a:t>ne smemo</a:t>
            </a:r>
            <a:r>
              <a:rPr lang="sl-SI" sz="2000" b="1" dirty="0">
                <a:solidFill>
                  <a:schemeClr val="bg1"/>
                </a:solidFill>
                <a:latin typeface="Comic Sans MS" panose="030F0702030302020204" pitchFamily="66" charset="0"/>
              </a:rPr>
              <a:t> uporabljati brez predhodno izdelane ocene tveganja, s katero ugotovimo, ali so potrebni </a:t>
            </a:r>
            <a:r>
              <a:rPr lang="pl-PL" sz="2000" b="1" dirty="0">
                <a:solidFill>
                  <a:schemeClr val="bg1"/>
                </a:solidFill>
                <a:latin typeface="Comic Sans MS" panose="030F0702030302020204" pitchFamily="66" charset="0"/>
              </a:rPr>
              <a:t>ukrepi za omejitev izpostavljenosti na </a:t>
            </a:r>
            <a:r>
              <a:rPr lang="sl-SI" sz="2000" b="1" dirty="0">
                <a:solidFill>
                  <a:schemeClr val="bg1"/>
                </a:solidFill>
                <a:latin typeface="Comic Sans MS" panose="030F0702030302020204" pitchFamily="66" charset="0"/>
              </a:rPr>
              <a:t>sprejemljive vrednosti.</a:t>
            </a:r>
            <a:endParaRPr lang="sl-SI" sz="2000" dirty="0">
              <a:solidFill>
                <a:schemeClr val="bg1"/>
              </a:solidFill>
              <a:latin typeface="Comic Sans MS" panose="030F0702030302020204" pitchFamily="66" charset="0"/>
            </a:endParaRPr>
          </a:p>
        </p:txBody>
      </p:sp>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019" y="2636912"/>
            <a:ext cx="2830815" cy="2664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496963"/>
            <a:ext cx="2448272" cy="26917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9147120"/>
      </p:ext>
    </p:extLst>
  </p:cSld>
  <p:clrMapOvr>
    <a:masterClrMapping/>
  </p:clrMapOvr>
  <p:transition>
    <p:wheel spokes="3"/>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ravokotnik 1"/>
          <p:cNvSpPr>
            <a:spLocks noChangeArrowheads="1"/>
          </p:cNvSpPr>
          <p:nvPr/>
        </p:nvSpPr>
        <p:spPr bwMode="auto">
          <a:xfrm>
            <a:off x="3059113" y="187325"/>
            <a:ext cx="2611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3600" b="1">
                <a:latin typeface="Comic Sans MS" pitchFamily="66" charset="0"/>
              </a:rPr>
              <a:t>Ukrepi!</a:t>
            </a:r>
          </a:p>
        </p:txBody>
      </p:sp>
      <p:sp>
        <p:nvSpPr>
          <p:cNvPr id="3" name="Pravokotnik 2"/>
          <p:cNvSpPr/>
          <p:nvPr/>
        </p:nvSpPr>
        <p:spPr>
          <a:xfrm>
            <a:off x="323528" y="772885"/>
            <a:ext cx="8424936" cy="3046988"/>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sz="2400" b="1" dirty="0">
                <a:solidFill>
                  <a:schemeClr val="bg1"/>
                </a:solidFill>
                <a:latin typeface="Comic Sans MS" panose="030F0702030302020204" pitchFamily="66" charset="0"/>
              </a:rPr>
              <a:t>Hierarhija ukrepov:</a:t>
            </a:r>
          </a:p>
          <a:p>
            <a:pPr>
              <a:defRPr/>
            </a:pPr>
            <a:endParaRPr lang="sl-SI" sz="2400" b="1" dirty="0">
              <a:solidFill>
                <a:schemeClr val="bg1"/>
              </a:solidFill>
              <a:latin typeface="Comic Sans MS" panose="030F0702030302020204" pitchFamily="66" charset="0"/>
            </a:endParaRPr>
          </a:p>
          <a:p>
            <a:pPr marL="342900" indent="-342900">
              <a:buFont typeface="Wingdings" panose="05000000000000000000" pitchFamily="2" charset="2"/>
              <a:buChar char="Ø"/>
              <a:defRPr/>
            </a:pPr>
            <a:r>
              <a:rPr lang="sl-SI" sz="2400" b="1" dirty="0">
                <a:solidFill>
                  <a:schemeClr val="bg1"/>
                </a:solidFill>
                <a:latin typeface="Comic Sans MS" panose="030F0702030302020204" pitchFamily="66" charset="0"/>
              </a:rPr>
              <a:t>odprava tveganja;</a:t>
            </a:r>
          </a:p>
          <a:p>
            <a:pPr marL="342900" indent="-342900">
              <a:buFont typeface="Wingdings" panose="05000000000000000000" pitchFamily="2" charset="2"/>
              <a:buChar char="Ø"/>
              <a:defRPr/>
            </a:pPr>
            <a:r>
              <a:rPr lang="sl-SI" sz="2400" b="1" dirty="0">
                <a:solidFill>
                  <a:schemeClr val="bg1"/>
                </a:solidFill>
                <a:latin typeface="Comic Sans MS" panose="030F0702030302020204" pitchFamily="66" charset="0"/>
              </a:rPr>
              <a:t>nadomestitev z manj nevarnim delovnim procesom ali opremo;</a:t>
            </a:r>
          </a:p>
          <a:p>
            <a:pPr marL="342900" indent="-342900">
              <a:buFont typeface="Wingdings" panose="05000000000000000000" pitchFamily="2" charset="2"/>
              <a:buChar char="Ø"/>
              <a:defRPr/>
            </a:pPr>
            <a:r>
              <a:rPr lang="sl-SI" sz="2400" b="1" dirty="0">
                <a:solidFill>
                  <a:schemeClr val="bg1"/>
                </a:solidFill>
                <a:latin typeface="Comic Sans MS" panose="030F0702030302020204" pitchFamily="66" charset="0"/>
              </a:rPr>
              <a:t>tehnični ukrepi;</a:t>
            </a:r>
          </a:p>
          <a:p>
            <a:pPr marL="342900" indent="-342900">
              <a:buFont typeface="Wingdings" panose="05000000000000000000" pitchFamily="2" charset="2"/>
              <a:buChar char="Ø"/>
              <a:defRPr/>
            </a:pPr>
            <a:r>
              <a:rPr lang="sl-SI" sz="2400" b="1" dirty="0">
                <a:solidFill>
                  <a:schemeClr val="bg1"/>
                </a:solidFill>
                <a:latin typeface="Comic Sans MS" panose="030F0702030302020204" pitchFamily="66" charset="0"/>
              </a:rPr>
              <a:t>administrativni ukrepi;</a:t>
            </a:r>
          </a:p>
          <a:p>
            <a:pPr marL="342900" indent="-342900">
              <a:buFont typeface="Wingdings" panose="05000000000000000000" pitchFamily="2" charset="2"/>
              <a:buChar char="Ø"/>
              <a:defRPr/>
            </a:pPr>
            <a:r>
              <a:rPr lang="sl-SI" sz="2400" b="1" dirty="0">
                <a:solidFill>
                  <a:schemeClr val="bg1"/>
                </a:solidFill>
                <a:latin typeface="Comic Sans MS" panose="030F0702030302020204" pitchFamily="66" charset="0"/>
              </a:rPr>
              <a:t>osebna varovalna oprema.</a:t>
            </a:r>
          </a:p>
        </p:txBody>
      </p:sp>
      <p:sp>
        <p:nvSpPr>
          <p:cNvPr id="4" name="Pravokotnik 3"/>
          <p:cNvSpPr/>
          <p:nvPr/>
        </p:nvSpPr>
        <p:spPr>
          <a:xfrm>
            <a:off x="323528" y="4117205"/>
            <a:ext cx="5472608" cy="2677656"/>
          </a:xfrm>
          <a:prstGeom prst="rect">
            <a:avLst/>
          </a:prstGeom>
          <a:solidFill>
            <a:srgbClr val="00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sz="2800" b="1" dirty="0">
                <a:solidFill>
                  <a:schemeClr val="bg1"/>
                </a:solidFill>
                <a:latin typeface="Comic Sans MS" panose="030F0702030302020204" pitchFamily="66" charset="0"/>
              </a:rPr>
              <a:t>Osebna varovalna oprema lahko obsega:</a:t>
            </a:r>
          </a:p>
          <a:p>
            <a:pPr>
              <a:defRPr/>
            </a:pPr>
            <a:endParaRPr lang="sl-SI" sz="2800" b="1" dirty="0">
              <a:solidFill>
                <a:schemeClr val="bg1"/>
              </a:solidFill>
              <a:latin typeface="Comic Sans MS" panose="030F0702030302020204" pitchFamily="66" charset="0"/>
            </a:endParaRPr>
          </a:p>
          <a:p>
            <a:pPr marL="342900" indent="-342900">
              <a:buFont typeface="Arial" panose="020B0604020202020204" pitchFamily="34" charset="0"/>
              <a:buChar char="•"/>
              <a:defRPr/>
            </a:pPr>
            <a:r>
              <a:rPr lang="sl-SI" sz="2800" b="1" dirty="0">
                <a:solidFill>
                  <a:schemeClr val="bg1"/>
                </a:solidFill>
                <a:latin typeface="Comic Sans MS" panose="030F0702030302020204" pitchFamily="66" charset="0"/>
              </a:rPr>
              <a:t>zaščitna očala,</a:t>
            </a:r>
          </a:p>
          <a:p>
            <a:pPr marL="342900" indent="-342900">
              <a:buFont typeface="Arial" panose="020B0604020202020204" pitchFamily="34" charset="0"/>
              <a:buChar char="•"/>
              <a:defRPr/>
            </a:pPr>
            <a:r>
              <a:rPr lang="sl-SI" sz="2800" b="1" dirty="0">
                <a:solidFill>
                  <a:schemeClr val="bg1"/>
                </a:solidFill>
                <a:latin typeface="Comic Sans MS" panose="030F0702030302020204" pitchFamily="66" charset="0"/>
              </a:rPr>
              <a:t>vizirje,</a:t>
            </a:r>
          </a:p>
          <a:p>
            <a:pPr marL="342900" indent="-342900">
              <a:buFont typeface="Arial" panose="020B0604020202020204" pitchFamily="34" charset="0"/>
              <a:buChar char="•"/>
              <a:defRPr/>
            </a:pPr>
            <a:r>
              <a:rPr lang="sl-SI" sz="2800" b="1" dirty="0">
                <a:solidFill>
                  <a:schemeClr val="bg1"/>
                </a:solidFill>
                <a:latin typeface="Comic Sans MS" panose="030F0702030302020204" pitchFamily="66" charset="0"/>
              </a:rPr>
              <a:t>zaščitno obleko in rokavice.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174" y="3933056"/>
            <a:ext cx="2705100" cy="2676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4282450"/>
      </p:ext>
    </p:extLst>
  </p:cSld>
  <p:clrMapOvr>
    <a:masterClrMapping/>
  </p:clrMapOvr>
  <p:transition>
    <p:wheel spokes="3"/>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60350"/>
            <a:ext cx="8164513" cy="640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19398"/>
      </p:ext>
    </p:extLst>
  </p:cSld>
  <p:clrMapOvr>
    <a:masterClrMapping/>
  </p:clrMapOvr>
  <p:transition>
    <p:wheel spokes="3"/>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456920" y="116632"/>
            <a:ext cx="6211423" cy="523220"/>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800" b="1" dirty="0">
                <a:solidFill>
                  <a:schemeClr val="bg1"/>
                </a:solidFill>
                <a:latin typeface="Comic Sans MS" panose="030F0702030302020204" pitchFamily="66" charset="0"/>
              </a:rPr>
              <a:t>Administrativni ukrepi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849" y="2492896"/>
            <a:ext cx="4104456" cy="3795134"/>
          </a:xfrm>
          <a:prstGeom prst="round2DiagRect">
            <a:avLst>
              <a:gd name="adj1" fmla="val 16667"/>
              <a:gd name="adj2" fmla="val 0"/>
            </a:avLst>
          </a:prstGeom>
          <a:ln w="9525">
            <a:solidFill>
              <a:srgbClr val="BE308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93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1125538"/>
            <a:ext cx="430053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081839"/>
      </p:ext>
    </p:extLst>
  </p:cSld>
  <p:clrMapOvr>
    <a:masterClrMapping/>
  </p:clrMapOvr>
  <p:transition>
    <p:wheel spokes="3"/>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79400"/>
            <a:ext cx="8135938" cy="608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43007"/>
      </p:ext>
    </p:extLst>
  </p:cSld>
  <p:clrMapOvr>
    <a:masterClrMapping/>
  </p:clrMapOvr>
  <p:transition>
    <p:wheel spokes="3"/>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54000"/>
            <a:ext cx="8518525" cy="640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197533"/>
      </p:ext>
    </p:extLst>
  </p:cSld>
  <p:clrMapOvr>
    <a:masterClrMapping/>
  </p:clrMapOvr>
  <p:transition>
    <p:wheel spokes="3"/>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9512" y="260648"/>
            <a:ext cx="8784976" cy="6093976"/>
          </a:xfrm>
          <a:prstGeom prst="rect">
            <a:avLst/>
          </a:prstGeom>
          <a:solidFill>
            <a:srgbClr val="FFFFCC"/>
          </a:solidFill>
        </p:spPr>
        <p:txBody>
          <a:bodyPr wrap="square">
            <a:spAutoFit/>
          </a:bodyPr>
          <a:lstStyle/>
          <a:p>
            <a:pPr algn="ctr"/>
            <a:r>
              <a:rPr lang="sl-SI" sz="3200" b="1" dirty="0">
                <a:solidFill>
                  <a:srgbClr val="008000"/>
                </a:solidFill>
                <a:latin typeface="Comic Sans MS" panose="030F0702030302020204" pitchFamily="66" charset="0"/>
                <a:ea typeface="Times New Roman"/>
              </a:rPr>
              <a:t>Zakonsko priporočene temperature</a:t>
            </a:r>
          </a:p>
          <a:p>
            <a:endParaRPr lang="sl-SI" sz="1200" b="1" dirty="0">
              <a:latin typeface="Comic Sans MS" panose="030F0702030302020204" pitchFamily="66" charset="0"/>
              <a:ea typeface="Times New Roman"/>
            </a:endParaRPr>
          </a:p>
          <a:p>
            <a:r>
              <a:rPr lang="sl-SI" sz="2800" b="1" dirty="0">
                <a:solidFill>
                  <a:srgbClr val="0000FF"/>
                </a:solidFill>
                <a:latin typeface="Comic Sans MS" panose="030F0702030302020204" pitchFamily="66" charset="0"/>
                <a:ea typeface="Times New Roman"/>
              </a:rPr>
              <a:t>Delovni prostori:</a:t>
            </a:r>
          </a:p>
          <a:p>
            <a:endParaRPr lang="sl-SI" sz="1400" dirty="0">
              <a:latin typeface="Comic Sans MS" panose="030F0702030302020204" pitchFamily="66" charset="0"/>
              <a:ea typeface="Times New Roman"/>
            </a:endParaRPr>
          </a:p>
          <a:p>
            <a:pPr marL="342900" lvl="0" indent="-342900">
              <a:buSzPts val="1000"/>
              <a:buFont typeface="Symbol"/>
              <a:buChar char=""/>
              <a:tabLst>
                <a:tab pos="457200" algn="l"/>
              </a:tabLst>
            </a:pPr>
            <a:r>
              <a:rPr lang="sl-SI" sz="2800" dirty="0">
                <a:solidFill>
                  <a:srgbClr val="CC00FF"/>
                </a:solidFill>
                <a:latin typeface="Comic Sans MS" panose="030F0702030302020204" pitchFamily="66" charset="0"/>
                <a:ea typeface="Times New Roman"/>
              </a:rPr>
              <a:t>največja dovoljena temperatura: </a:t>
            </a:r>
            <a:r>
              <a:rPr lang="sl-SI" sz="2800" b="1" dirty="0">
                <a:solidFill>
                  <a:srgbClr val="008000"/>
                </a:solidFill>
                <a:latin typeface="Comic Sans MS" panose="030F0702030302020204" pitchFamily="66" charset="0"/>
                <a:ea typeface="Times New Roman"/>
              </a:rPr>
              <a:t>28 °C</a:t>
            </a:r>
            <a:r>
              <a:rPr lang="sl-SI" sz="2800" dirty="0">
                <a:solidFill>
                  <a:srgbClr val="008000"/>
                </a:solidFill>
                <a:latin typeface="Comic Sans MS" panose="030F0702030302020204" pitchFamily="66" charset="0"/>
                <a:ea typeface="Times New Roman"/>
              </a:rPr>
              <a:t>,</a:t>
            </a:r>
          </a:p>
          <a:p>
            <a:pPr marL="342900" lvl="0" indent="-342900">
              <a:buSzPts val="1000"/>
              <a:buFont typeface="Symbol"/>
              <a:buChar char=""/>
              <a:tabLst>
                <a:tab pos="457200" algn="l"/>
              </a:tabLst>
            </a:pPr>
            <a:r>
              <a:rPr lang="sl-SI" sz="2800" dirty="0">
                <a:solidFill>
                  <a:srgbClr val="CC00FF"/>
                </a:solidFill>
                <a:latin typeface="Comic Sans MS" panose="030F0702030302020204" pitchFamily="66" charset="0"/>
                <a:ea typeface="Times New Roman"/>
              </a:rPr>
              <a:t>temperatura tal: </a:t>
            </a:r>
            <a:r>
              <a:rPr lang="sl-SI" sz="2800" b="1" dirty="0">
                <a:solidFill>
                  <a:srgbClr val="008000"/>
                </a:solidFill>
                <a:latin typeface="Comic Sans MS" panose="030F0702030302020204" pitchFamily="66" charset="0"/>
                <a:ea typeface="Times New Roman"/>
              </a:rPr>
              <a:t>19–27 °C</a:t>
            </a:r>
            <a:r>
              <a:rPr lang="sl-SI" sz="2800" dirty="0">
                <a:solidFill>
                  <a:srgbClr val="008000"/>
                </a:solidFill>
                <a:latin typeface="Comic Sans MS" panose="030F0702030302020204" pitchFamily="66" charset="0"/>
                <a:ea typeface="Times New Roman"/>
              </a:rPr>
              <a:t>.</a:t>
            </a:r>
          </a:p>
          <a:p>
            <a:endParaRPr lang="sl-SI" sz="1200" b="1" dirty="0">
              <a:latin typeface="Comic Sans MS" panose="030F0702030302020204" pitchFamily="66" charset="0"/>
              <a:ea typeface="Times New Roman"/>
            </a:endParaRPr>
          </a:p>
          <a:p>
            <a:r>
              <a:rPr lang="sl-SI" sz="2800" b="1" dirty="0">
                <a:latin typeface="Comic Sans MS" panose="030F0702030302020204" pitchFamily="66" charset="0"/>
                <a:ea typeface="Times New Roman"/>
              </a:rPr>
              <a:t>Relativna vlažnost (odvisno od temperature):</a:t>
            </a:r>
          </a:p>
          <a:p>
            <a:endParaRPr lang="sl-SI" sz="1200" dirty="0">
              <a:latin typeface="Comic Sans MS" panose="030F0702030302020204" pitchFamily="66" charset="0"/>
              <a:ea typeface="Times New Roman"/>
            </a:endParaRPr>
          </a:p>
          <a:p>
            <a:pPr marL="342900" lvl="0" indent="-342900">
              <a:buSzPts val="1000"/>
              <a:buFont typeface="Symbol"/>
              <a:buChar char=""/>
              <a:tabLst>
                <a:tab pos="457200" algn="l"/>
              </a:tabLst>
            </a:pPr>
            <a:r>
              <a:rPr lang="sl-SI" sz="2800" b="1" dirty="0">
                <a:solidFill>
                  <a:srgbClr val="008000"/>
                </a:solidFill>
                <a:latin typeface="Comic Sans MS" panose="030F0702030302020204" pitchFamily="66" charset="0"/>
                <a:ea typeface="Times New Roman"/>
              </a:rPr>
              <a:t>20 °C → max. 80 %</a:t>
            </a:r>
          </a:p>
          <a:p>
            <a:pPr marL="342900" lvl="0" indent="-342900">
              <a:buSzPts val="1000"/>
              <a:buFont typeface="Symbol"/>
              <a:buChar char=""/>
              <a:tabLst>
                <a:tab pos="457200" algn="l"/>
              </a:tabLst>
            </a:pPr>
            <a:r>
              <a:rPr lang="sl-SI" sz="2800" b="1" dirty="0">
                <a:solidFill>
                  <a:srgbClr val="008000"/>
                </a:solidFill>
                <a:latin typeface="Comic Sans MS" panose="030F0702030302020204" pitchFamily="66" charset="0"/>
                <a:ea typeface="Times New Roman"/>
              </a:rPr>
              <a:t>22 °C → max. 73 %</a:t>
            </a:r>
          </a:p>
          <a:p>
            <a:pPr marL="342900" lvl="0" indent="-342900">
              <a:buSzPts val="1000"/>
              <a:buFont typeface="Symbol"/>
              <a:buChar char=""/>
              <a:tabLst>
                <a:tab pos="457200" algn="l"/>
              </a:tabLst>
            </a:pPr>
            <a:r>
              <a:rPr lang="sl-SI" sz="2800" b="1" dirty="0">
                <a:solidFill>
                  <a:srgbClr val="008000"/>
                </a:solidFill>
                <a:latin typeface="Comic Sans MS" panose="030F0702030302020204" pitchFamily="66" charset="0"/>
                <a:ea typeface="Times New Roman"/>
              </a:rPr>
              <a:t>24 °C → max. 65 %</a:t>
            </a:r>
          </a:p>
          <a:p>
            <a:pPr marL="342900" lvl="0" indent="-342900">
              <a:buSzPts val="1000"/>
              <a:buFont typeface="Symbol"/>
              <a:buChar char=""/>
              <a:tabLst>
                <a:tab pos="457200" algn="l"/>
              </a:tabLst>
            </a:pPr>
            <a:r>
              <a:rPr lang="sl-SI" sz="2800" b="1" dirty="0">
                <a:solidFill>
                  <a:srgbClr val="008000"/>
                </a:solidFill>
                <a:latin typeface="Comic Sans MS" panose="030F0702030302020204" pitchFamily="66" charset="0"/>
                <a:ea typeface="Times New Roman"/>
              </a:rPr>
              <a:t>26 °C → max. 60 %</a:t>
            </a:r>
          </a:p>
          <a:p>
            <a:pPr marL="342900" lvl="0" indent="-342900">
              <a:buSzPts val="1000"/>
              <a:buFont typeface="Symbol"/>
              <a:buChar char=""/>
              <a:tabLst>
                <a:tab pos="457200" algn="l"/>
              </a:tabLst>
            </a:pPr>
            <a:r>
              <a:rPr lang="sl-SI" sz="2800" b="1" dirty="0">
                <a:solidFill>
                  <a:srgbClr val="008000"/>
                </a:solidFill>
                <a:latin typeface="Comic Sans MS" panose="030F0702030302020204" pitchFamily="66" charset="0"/>
                <a:ea typeface="Times New Roman"/>
              </a:rPr>
              <a:t>28 °C → max. 55 %</a:t>
            </a:r>
            <a:br>
              <a:rPr lang="sl-SI" sz="2800" b="1" dirty="0">
                <a:latin typeface="Comic Sans MS" panose="030F0702030302020204" pitchFamily="66" charset="0"/>
                <a:ea typeface="Times New Roman"/>
              </a:rPr>
            </a:br>
            <a:endParaRPr lang="sl-SI" sz="2800" b="1" dirty="0">
              <a:latin typeface="Comic Sans MS" panose="030F0702030302020204" pitchFamily="66" charset="0"/>
              <a:ea typeface="Times New Roman"/>
            </a:endParaRPr>
          </a:p>
          <a:p>
            <a:pPr lvl="0">
              <a:buSzPts val="1000"/>
              <a:tabLst>
                <a:tab pos="457200" algn="l"/>
              </a:tabLst>
            </a:pPr>
            <a:r>
              <a:rPr lang="sl-SI" sz="2800" b="1" dirty="0">
                <a:solidFill>
                  <a:srgbClr val="0000FF"/>
                </a:solidFill>
                <a:latin typeface="Comic Sans MS" panose="030F0702030302020204" pitchFamily="66" charset="0"/>
                <a:ea typeface="Times New Roman"/>
              </a:rPr>
              <a:t>(Relativna vlažnost ne sme biti nižja od 30 %.)</a:t>
            </a:r>
            <a:endParaRPr lang="sl-SI" sz="2800" b="1" dirty="0">
              <a:solidFill>
                <a:srgbClr val="0000FF"/>
              </a:solidFill>
              <a:effectLst/>
              <a:latin typeface="Comic Sans MS" panose="030F0702030302020204" pitchFamily="66" charset="0"/>
              <a:ea typeface="Times New Roman"/>
            </a:endParaRPr>
          </a:p>
        </p:txBody>
      </p:sp>
    </p:spTree>
    <p:extLst>
      <p:ext uri="{BB962C8B-B14F-4D97-AF65-F5344CB8AC3E}">
        <p14:creationId xmlns:p14="http://schemas.microsoft.com/office/powerpoint/2010/main" val="835980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88938"/>
            <a:ext cx="8789987" cy="605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747247"/>
      </p:ext>
    </p:extLst>
  </p:cSld>
  <p:clrMapOvr>
    <a:masterClrMapping/>
  </p:clrMapOvr>
  <p:transition>
    <p:wheel spokes="3"/>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75"/>
            <a:ext cx="8293100" cy="613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964583"/>
      </p:ext>
    </p:extLst>
  </p:cSld>
  <p:clrMapOvr>
    <a:masterClrMapping/>
  </p:clrMapOvr>
  <p:transition>
    <p:wheel spokes="3"/>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00223"/>
            <a:ext cx="6288144" cy="64575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235563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CBEC9-7B5F-D8B9-871F-F47587AA8883}"/>
            </a:ext>
          </a:extLst>
        </p:cNvPr>
        <p:cNvGrpSpPr/>
        <p:nvPr/>
      </p:nvGrpSpPr>
      <p:grpSpPr>
        <a:xfrm>
          <a:off x="0" y="0"/>
          <a:ext cx="0" cy="0"/>
          <a:chOff x="0" y="0"/>
          <a:chExt cx="0" cy="0"/>
        </a:xfrm>
      </p:grpSpPr>
      <p:sp>
        <p:nvSpPr>
          <p:cNvPr id="2" name="Pravokotnik 1">
            <a:extLst>
              <a:ext uri="{FF2B5EF4-FFF2-40B4-BE49-F238E27FC236}">
                <a16:creationId xmlns:a16="http://schemas.microsoft.com/office/drawing/2014/main" id="{EA69E359-62B7-9287-3633-864799A3262B}"/>
              </a:ext>
            </a:extLst>
          </p:cNvPr>
          <p:cNvSpPr/>
          <p:nvPr/>
        </p:nvSpPr>
        <p:spPr>
          <a:xfrm>
            <a:off x="179511" y="144255"/>
            <a:ext cx="8712969" cy="6592574"/>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sl-SI" sz="3200" b="1" dirty="0">
                <a:solidFill>
                  <a:srgbClr val="FF0000"/>
                </a:solidFill>
                <a:latin typeface="Comic Sans MS" panose="030F0702030302020204" pitchFamily="66" charset="0"/>
              </a:rPr>
              <a:t>Kaj so kemikalije? </a:t>
            </a:r>
          </a:p>
          <a:p>
            <a:pPr lvl="0"/>
            <a:endParaRPr lang="sl-SI" sz="1400" b="1" dirty="0">
              <a:solidFill>
                <a:prstClr val="black"/>
              </a:solidFill>
              <a:latin typeface="Comic Sans MS" panose="030F0702030302020204" pitchFamily="66" charset="0"/>
            </a:endParaRPr>
          </a:p>
          <a:p>
            <a:pPr marR="0" lvl="0" algn="just" defTabSz="914400" rtl="0" eaLnBrk="1" fontAlgn="auto" latinLnBrk="0" hangingPunct="1">
              <a:lnSpc>
                <a:spcPct val="100000"/>
              </a:lnSpc>
              <a:spcBef>
                <a:spcPct val="20000"/>
              </a:spcBef>
              <a:spcAft>
                <a:spcPts val="0"/>
              </a:spcAft>
              <a:buClrTx/>
              <a:buSzTx/>
              <a:tabLst/>
              <a:defRPr/>
            </a:pPr>
            <a:r>
              <a:rPr kumimoji="0" lang="sl-SI" sz="2800" b="1" i="0" u="none" strike="noStrike" kern="1200" cap="none" spc="0" normalizeH="0" baseline="0" noProof="0" dirty="0">
                <a:ln>
                  <a:noFill/>
                </a:ln>
                <a:solidFill>
                  <a:srgbClr val="00B050"/>
                </a:solidFill>
                <a:effectLst/>
                <a:uLnTx/>
                <a:uFillTx/>
                <a:latin typeface="Comic Sans MS" panose="030F0702030302020204" pitchFamily="66" charset="0"/>
              </a:rPr>
              <a:t>Kemikalije so snovi ali zmesi, ki lahko vplivajo na zdravje ljudi in okolje. </a:t>
            </a:r>
          </a:p>
          <a:p>
            <a:pPr marR="0" lvl="0" algn="just" defTabSz="914400" rtl="0" eaLnBrk="1" fontAlgn="auto" latinLnBrk="0" hangingPunct="1">
              <a:lnSpc>
                <a:spcPct val="100000"/>
              </a:lnSpc>
              <a:spcBef>
                <a:spcPct val="20000"/>
              </a:spcBef>
              <a:spcAft>
                <a:spcPts val="0"/>
              </a:spcAft>
              <a:buClrTx/>
              <a:buSzTx/>
              <a:tabLst/>
              <a:defRPr/>
            </a:pPr>
            <a:endParaRPr kumimoji="0" lang="sl-SI" sz="1400" b="1" i="0" u="none" strike="noStrike" kern="1200" cap="none" spc="0" normalizeH="0" baseline="0" noProof="0" dirty="0">
              <a:ln>
                <a:noFill/>
              </a:ln>
              <a:solidFill>
                <a:prstClr val="black"/>
              </a:solidFill>
              <a:effectLst/>
              <a:uLnTx/>
              <a:uFillTx/>
              <a:latin typeface="Comic Sans MS" panose="030F0702030302020204" pitchFamily="66" charset="0"/>
            </a:endParaRPr>
          </a:p>
          <a:p>
            <a:pPr marR="0" lvl="0" algn="just" defTabSz="914400" rtl="0" eaLnBrk="1" fontAlgn="auto" latinLnBrk="0" hangingPunct="1">
              <a:lnSpc>
                <a:spcPct val="100000"/>
              </a:lnSpc>
              <a:spcBef>
                <a:spcPct val="20000"/>
              </a:spcBef>
              <a:spcAft>
                <a:spcPts val="0"/>
              </a:spcAft>
              <a:buClrTx/>
              <a:buSzTx/>
              <a:tabLst/>
              <a:defRPr/>
            </a:pPr>
            <a:r>
              <a:rPr kumimoji="0" lang="sl-SI" sz="2800" b="1" i="0" u="none" strike="noStrike" kern="1200" cap="none" spc="0" normalizeH="0" baseline="0" noProof="0" dirty="0">
                <a:ln>
                  <a:noFill/>
                </a:ln>
                <a:solidFill>
                  <a:srgbClr val="0000FF"/>
                </a:solidFill>
                <a:effectLst/>
                <a:uLnTx/>
                <a:uFillTx/>
                <a:latin typeface="Comic Sans MS" panose="030F0702030302020204" pitchFamily="66" charset="0"/>
              </a:rPr>
              <a:t>Prisotne so v industriji, laboratorijih, pa tudi v vsakdanjem življenju.</a:t>
            </a:r>
          </a:p>
          <a:p>
            <a:pPr marR="0" lvl="0" algn="just" defTabSz="914400" rtl="0" eaLnBrk="1" fontAlgn="auto" latinLnBrk="0" hangingPunct="1">
              <a:lnSpc>
                <a:spcPct val="100000"/>
              </a:lnSpc>
              <a:spcBef>
                <a:spcPct val="20000"/>
              </a:spcBef>
              <a:spcAft>
                <a:spcPts val="0"/>
              </a:spcAft>
              <a:buClrTx/>
              <a:buSzTx/>
              <a:tabLst/>
              <a:defRPr/>
            </a:pPr>
            <a:endParaRPr kumimoji="0" lang="sl-SI" sz="1400" b="1" i="0" u="none" strike="noStrike" kern="1200" cap="none" spc="0" normalizeH="0" baseline="0" noProof="0" dirty="0">
              <a:ln>
                <a:noFill/>
              </a:ln>
              <a:solidFill>
                <a:prstClr val="black"/>
              </a:solidFill>
              <a:effectLst/>
              <a:uLnTx/>
              <a:uFillTx/>
              <a:latin typeface="Comic Sans MS" panose="030F0702030302020204" pitchFamily="66" charset="0"/>
            </a:endParaRPr>
          </a:p>
          <a:p>
            <a:pPr marR="0" lvl="0" algn="just" defTabSz="914400" rtl="0" eaLnBrk="1" fontAlgn="auto" latinLnBrk="0" hangingPunct="1">
              <a:lnSpc>
                <a:spcPct val="100000"/>
              </a:lnSpc>
              <a:spcBef>
                <a:spcPct val="20000"/>
              </a:spcBef>
              <a:spcAft>
                <a:spcPts val="0"/>
              </a:spcAft>
              <a:buClrTx/>
              <a:buSzTx/>
              <a:tabLst/>
              <a:defRPr/>
            </a:pPr>
            <a:r>
              <a:rPr kumimoji="0" lang="sl-SI" sz="2800" b="1" i="0" u="none" strike="noStrike" kern="1200" cap="none" spc="0" normalizeH="0" baseline="0" noProof="0" dirty="0">
                <a:ln>
                  <a:noFill/>
                </a:ln>
                <a:solidFill>
                  <a:schemeClr val="tx1"/>
                </a:solidFill>
                <a:effectLst/>
                <a:uLnTx/>
                <a:uFillTx/>
                <a:latin typeface="Comic Sans MS" panose="030F0702030302020204" pitchFamily="66" charset="0"/>
              </a:rPr>
              <a:t>Cilj varne uporabe kemikalij je preprečevanje poškodb, bolezni in </a:t>
            </a:r>
            <a:r>
              <a:rPr kumimoji="0" lang="sl-SI" sz="2800" b="1" i="0" u="none" strike="noStrike" kern="1200" cap="none" spc="0" normalizeH="0" baseline="0" noProof="0" dirty="0" err="1">
                <a:ln>
                  <a:noFill/>
                </a:ln>
                <a:solidFill>
                  <a:schemeClr val="tx1"/>
                </a:solidFill>
                <a:effectLst/>
                <a:uLnTx/>
                <a:uFillTx/>
                <a:latin typeface="Comic Sans MS" panose="030F0702030302020204" pitchFamily="66" charset="0"/>
              </a:rPr>
              <a:t>okoljskih</a:t>
            </a:r>
            <a:r>
              <a:rPr kumimoji="0" lang="sl-SI" sz="2800" b="1" i="0" u="none" strike="noStrike" kern="1200" cap="none" spc="0" normalizeH="0" baseline="0" noProof="0" dirty="0">
                <a:ln>
                  <a:noFill/>
                </a:ln>
                <a:solidFill>
                  <a:schemeClr val="tx1"/>
                </a:solidFill>
                <a:effectLst/>
                <a:uLnTx/>
                <a:uFillTx/>
                <a:latin typeface="Comic Sans MS" panose="030F0702030302020204" pitchFamily="66" charset="0"/>
              </a:rPr>
              <a:t> nesreč.</a:t>
            </a:r>
          </a:p>
          <a:p>
            <a:pPr lvl="0"/>
            <a:endParaRPr lang="sl-SI" sz="1400" b="1" dirty="0">
              <a:solidFill>
                <a:srgbClr val="008000"/>
              </a:solidFill>
              <a:latin typeface="Comic Sans MS" panose="030F0702030302020204" pitchFamily="66" charset="0"/>
            </a:endParaRPr>
          </a:p>
          <a:p>
            <a:pPr lvl="0" algn="just"/>
            <a:r>
              <a:rPr lang="sl-SI" sz="2400" b="1" dirty="0">
                <a:solidFill>
                  <a:srgbClr val="00B050"/>
                </a:solidFill>
                <a:latin typeface="Comic Sans MS" panose="030F0702030302020204" pitchFamily="66" charset="0"/>
              </a:rPr>
              <a:t>Konvencijo št. 170 MOD o varnosti pri uporabi kemikalij na delu (1990) se izraz »kemikalije« uporablja za:</a:t>
            </a:r>
          </a:p>
          <a:p>
            <a:pPr lvl="0"/>
            <a:endParaRPr lang="sl-SI" sz="2000" b="1" dirty="0">
              <a:solidFill>
                <a:srgbClr val="008000"/>
              </a:solidFill>
              <a:latin typeface="Comic Sans MS" panose="030F0702030302020204" pitchFamily="66" charset="0"/>
            </a:endParaRPr>
          </a:p>
          <a:p>
            <a:pPr marL="457200" indent="-457200">
              <a:buFont typeface="Wingdings" panose="05000000000000000000" pitchFamily="2" charset="2"/>
              <a:buChar char="Ø"/>
            </a:pPr>
            <a:r>
              <a:rPr lang="sl-SI" sz="2400" b="1" dirty="0">
                <a:solidFill>
                  <a:srgbClr val="0000FF"/>
                </a:solidFill>
                <a:latin typeface="Comic Sans MS" panose="030F0702030302020204" pitchFamily="66" charset="0"/>
              </a:rPr>
              <a:t>kemične elemente in spojine, </a:t>
            </a:r>
          </a:p>
          <a:p>
            <a:pPr marL="457200" indent="-457200">
              <a:buFont typeface="Wingdings" panose="05000000000000000000" pitchFamily="2" charset="2"/>
              <a:buChar char="Ø"/>
            </a:pPr>
            <a:r>
              <a:rPr lang="sl-SI" sz="2400" b="1" dirty="0">
                <a:solidFill>
                  <a:srgbClr val="0000FF"/>
                </a:solidFill>
                <a:latin typeface="Comic Sans MS" panose="030F0702030302020204" pitchFamily="66" charset="0"/>
              </a:rPr>
              <a:t>njihove mešanice (naravne in sintetične). </a:t>
            </a:r>
          </a:p>
          <a:p>
            <a:pPr lvl="0"/>
            <a:endParaRPr lang="sl-SI" sz="2800"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90868974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rgbClr val="CC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sz="3600" b="1" dirty="0" err="1">
                <a:solidFill>
                  <a:srgbClr val="CC00FF"/>
                </a:solidFill>
                <a:latin typeface="Comic Sans MS" panose="030F0702030302020204" pitchFamily="66" charset="0"/>
              </a:rPr>
              <a:t>Označevanje</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kemikalij</a:t>
            </a:r>
            <a:r>
              <a:rPr sz="3600" b="1" dirty="0">
                <a:solidFill>
                  <a:srgbClr val="CC00FF"/>
                </a:solidFill>
                <a:latin typeface="Comic Sans MS" panose="030F0702030302020204" pitchFamily="66" charset="0"/>
              </a:rPr>
              <a:t> – CLP </a:t>
            </a:r>
            <a:r>
              <a:rPr sz="3600" b="1" dirty="0" err="1">
                <a:solidFill>
                  <a:srgbClr val="CC00FF"/>
                </a:solidFill>
                <a:latin typeface="Comic Sans MS" panose="030F0702030302020204" pitchFamily="66" charset="0"/>
              </a:rPr>
              <a:t>sistem</a:t>
            </a:r>
            <a:endParaRPr sz="3600" b="1" dirty="0">
              <a:solidFill>
                <a:srgbClr val="CC00FF"/>
              </a:solidFill>
              <a:latin typeface="Comic Sans MS" panose="030F0702030302020204" pitchFamily="66" charset="0"/>
            </a:endParaRPr>
          </a:p>
        </p:txBody>
      </p:sp>
      <p:sp>
        <p:nvSpPr>
          <p:cNvPr id="3" name="Content Placeholder 2"/>
          <p:cNvSpPr>
            <a:spLocks noGrp="1"/>
          </p:cNvSpPr>
          <p:nvPr>
            <p:ph idx="1"/>
          </p:nvPr>
        </p:nvSpPr>
        <p:spPr>
          <a:xfrm>
            <a:off x="457200" y="1124744"/>
            <a:ext cx="8229600" cy="5616624"/>
          </a:xfrm>
          <a:solidFill>
            <a:srgbClr val="FFFFCC"/>
          </a:solidFill>
        </p:spPr>
        <p:txBody>
          <a:bodyPr>
            <a:noAutofit/>
          </a:bodyPr>
          <a:lstStyle/>
          <a:p>
            <a:pPr algn="just"/>
            <a:r>
              <a:rPr b="1" dirty="0">
                <a:solidFill>
                  <a:srgbClr val="0000FF"/>
                </a:solidFill>
                <a:latin typeface="Comic Sans MS" panose="030F0702030302020204" pitchFamily="66" charset="0"/>
              </a:rPr>
              <a:t>CLP (Classification, Labelling and Packaging) </a:t>
            </a:r>
            <a:r>
              <a:rPr b="1" dirty="0" err="1">
                <a:solidFill>
                  <a:srgbClr val="0000FF"/>
                </a:solidFill>
                <a:latin typeface="Comic Sans MS" panose="030F0702030302020204" pitchFamily="66" charset="0"/>
              </a:rPr>
              <a:t>določa</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pravila</a:t>
            </a:r>
            <a:r>
              <a:rPr b="1" dirty="0">
                <a:solidFill>
                  <a:srgbClr val="0000FF"/>
                </a:solidFill>
                <a:latin typeface="Comic Sans MS" panose="030F0702030302020204" pitchFamily="66" charset="0"/>
              </a:rPr>
              <a:t> za </a:t>
            </a:r>
            <a:r>
              <a:rPr b="1" dirty="0" err="1">
                <a:solidFill>
                  <a:srgbClr val="0000FF"/>
                </a:solidFill>
                <a:latin typeface="Comic Sans MS" panose="030F0702030302020204" pitchFamily="66" charset="0"/>
              </a:rPr>
              <a:t>razvrščanje</a:t>
            </a:r>
            <a:r>
              <a:rPr b="1" dirty="0">
                <a:solidFill>
                  <a:srgbClr val="0000FF"/>
                </a:solidFill>
                <a:latin typeface="Comic Sans MS" panose="030F0702030302020204" pitchFamily="66" charset="0"/>
              </a:rPr>
              <a:t> in </a:t>
            </a:r>
            <a:r>
              <a:rPr b="1" dirty="0" err="1">
                <a:solidFill>
                  <a:srgbClr val="0000FF"/>
                </a:solidFill>
                <a:latin typeface="Comic Sans MS" panose="030F0702030302020204" pitchFamily="66" charset="0"/>
              </a:rPr>
              <a:t>označevanje</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kemikalij</a:t>
            </a:r>
            <a:r>
              <a:rPr b="1" dirty="0">
                <a:solidFill>
                  <a:srgbClr val="0000FF"/>
                </a:solidFill>
                <a:latin typeface="Comic Sans MS" panose="030F0702030302020204" pitchFamily="66" charset="0"/>
              </a:rPr>
              <a:t>.</a:t>
            </a:r>
          </a:p>
          <a:p>
            <a:pPr marL="0" indent="0" algn="just">
              <a:buNone/>
            </a:pPr>
            <a:endParaRPr lang="sl-SI" sz="1400" b="1" dirty="0">
              <a:solidFill>
                <a:srgbClr val="CC00FF"/>
              </a:solidFill>
              <a:latin typeface="Comic Sans MS" panose="030F0702030302020204" pitchFamily="66" charset="0"/>
            </a:endParaRPr>
          </a:p>
          <a:p>
            <a:pPr marL="0" indent="0" algn="just">
              <a:buNone/>
            </a:pPr>
            <a:r>
              <a:rPr b="1" dirty="0" err="1">
                <a:solidFill>
                  <a:srgbClr val="CC00FF"/>
                </a:solidFill>
                <a:latin typeface="Comic Sans MS" panose="030F0702030302020204" pitchFamily="66" charset="0"/>
              </a:rPr>
              <a:t>Glavni</a:t>
            </a:r>
            <a:r>
              <a:rPr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elementi</a:t>
            </a:r>
            <a:r>
              <a:rPr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oznak</a:t>
            </a:r>
            <a:r>
              <a:rPr b="1" dirty="0">
                <a:solidFill>
                  <a:srgbClr val="CC00FF"/>
                </a:solidFill>
                <a:latin typeface="Comic Sans MS" panose="030F0702030302020204" pitchFamily="66" charset="0"/>
              </a:rPr>
              <a:t>:</a:t>
            </a:r>
            <a:endParaRPr lang="sl-SI" b="1" dirty="0">
              <a:solidFill>
                <a:srgbClr val="CC00FF"/>
              </a:solidFill>
              <a:latin typeface="Comic Sans MS" panose="030F0702030302020204" pitchFamily="66" charset="0"/>
            </a:endParaRPr>
          </a:p>
          <a:p>
            <a:pPr marL="0" indent="0" algn="just">
              <a:buNone/>
            </a:pPr>
            <a:endParaRPr sz="1400" b="1" dirty="0">
              <a:solidFill>
                <a:srgbClr val="CC00FF"/>
              </a:solidFill>
              <a:latin typeface="Comic Sans MS" panose="030F0702030302020204" pitchFamily="66" charset="0"/>
            </a:endParaRPr>
          </a:p>
          <a:p>
            <a:pPr algn="just"/>
            <a:r>
              <a:rPr b="1" dirty="0">
                <a:solidFill>
                  <a:srgbClr val="00B050"/>
                </a:solidFill>
                <a:latin typeface="Comic Sans MS" panose="030F0702030302020204" pitchFamily="66" charset="0"/>
              </a:rPr>
              <a:t>Ime in </a:t>
            </a:r>
            <a:r>
              <a:rPr b="1" dirty="0" err="1">
                <a:solidFill>
                  <a:srgbClr val="00B050"/>
                </a:solidFill>
                <a:latin typeface="Comic Sans MS" panose="030F0702030302020204" pitchFamily="66" charset="0"/>
              </a:rPr>
              <a:t>sestava</a:t>
            </a:r>
            <a:r>
              <a:rPr b="1" dirty="0">
                <a:solidFill>
                  <a:srgbClr val="00B050"/>
                </a:solidFill>
                <a:latin typeface="Comic Sans MS" panose="030F0702030302020204" pitchFamily="66" charset="0"/>
              </a:rPr>
              <a:t> </a:t>
            </a:r>
            <a:r>
              <a:rPr b="1" dirty="0" err="1">
                <a:solidFill>
                  <a:srgbClr val="00B050"/>
                </a:solidFill>
                <a:latin typeface="Comic Sans MS" panose="030F0702030302020204" pitchFamily="66" charset="0"/>
              </a:rPr>
              <a:t>snovi</a:t>
            </a:r>
            <a:r>
              <a:rPr lang="sl-SI" b="1" dirty="0">
                <a:solidFill>
                  <a:srgbClr val="00B050"/>
                </a:solidFill>
                <a:latin typeface="Comic Sans MS" panose="030F0702030302020204" pitchFamily="66" charset="0"/>
              </a:rPr>
              <a:t>,</a:t>
            </a:r>
            <a:endParaRPr b="1" dirty="0">
              <a:solidFill>
                <a:srgbClr val="00B050"/>
              </a:solidFill>
              <a:latin typeface="Comic Sans MS" panose="030F0702030302020204" pitchFamily="66" charset="0"/>
            </a:endParaRPr>
          </a:p>
          <a:p>
            <a:pPr algn="just"/>
            <a:r>
              <a:rPr b="1" dirty="0" err="1">
                <a:solidFill>
                  <a:srgbClr val="00B050"/>
                </a:solidFill>
                <a:latin typeface="Comic Sans MS" panose="030F0702030302020204" pitchFamily="66" charset="0"/>
              </a:rPr>
              <a:t>Piktogram</a:t>
            </a:r>
            <a:r>
              <a:rPr b="1" dirty="0">
                <a:solidFill>
                  <a:srgbClr val="00B050"/>
                </a:solidFill>
                <a:latin typeface="Comic Sans MS" panose="030F0702030302020204" pitchFamily="66" charset="0"/>
              </a:rPr>
              <a:t> </a:t>
            </a:r>
            <a:r>
              <a:rPr b="1" dirty="0" err="1">
                <a:solidFill>
                  <a:srgbClr val="00B050"/>
                </a:solidFill>
                <a:latin typeface="Comic Sans MS" panose="030F0702030302020204" pitchFamily="66" charset="0"/>
              </a:rPr>
              <a:t>nevarnosti</a:t>
            </a:r>
            <a:r>
              <a:rPr lang="sl-SI" b="1" dirty="0">
                <a:solidFill>
                  <a:srgbClr val="00B050"/>
                </a:solidFill>
                <a:latin typeface="Comic Sans MS" panose="030F0702030302020204" pitchFamily="66" charset="0"/>
              </a:rPr>
              <a:t>,</a:t>
            </a:r>
            <a:endParaRPr b="1" dirty="0">
              <a:solidFill>
                <a:srgbClr val="00B050"/>
              </a:solidFill>
              <a:latin typeface="Comic Sans MS" panose="030F0702030302020204" pitchFamily="66" charset="0"/>
            </a:endParaRPr>
          </a:p>
          <a:p>
            <a:pPr algn="just"/>
            <a:r>
              <a:rPr b="1" dirty="0" err="1">
                <a:solidFill>
                  <a:srgbClr val="00B050"/>
                </a:solidFill>
                <a:latin typeface="Comic Sans MS" panose="030F0702030302020204" pitchFamily="66" charset="0"/>
              </a:rPr>
              <a:t>Signalna</a:t>
            </a:r>
            <a:r>
              <a:rPr b="1" dirty="0">
                <a:solidFill>
                  <a:srgbClr val="00B050"/>
                </a:solidFill>
                <a:latin typeface="Comic Sans MS" panose="030F0702030302020204" pitchFamily="66" charset="0"/>
              </a:rPr>
              <a:t> </a:t>
            </a:r>
            <a:r>
              <a:rPr b="1" dirty="0" err="1">
                <a:solidFill>
                  <a:srgbClr val="00B050"/>
                </a:solidFill>
                <a:latin typeface="Comic Sans MS" panose="030F0702030302020204" pitchFamily="66" charset="0"/>
              </a:rPr>
              <a:t>beseda</a:t>
            </a:r>
            <a:r>
              <a:rPr b="1" dirty="0">
                <a:solidFill>
                  <a:srgbClr val="00B050"/>
                </a:solidFill>
                <a:latin typeface="Comic Sans MS" panose="030F0702030302020204" pitchFamily="66" charset="0"/>
              </a:rPr>
              <a:t> (</a:t>
            </a:r>
            <a:r>
              <a:rPr b="1" dirty="0" err="1">
                <a:solidFill>
                  <a:srgbClr val="00B050"/>
                </a:solidFill>
                <a:latin typeface="Comic Sans MS" panose="030F0702030302020204" pitchFamily="66" charset="0"/>
              </a:rPr>
              <a:t>Nevarno</a:t>
            </a:r>
            <a:r>
              <a:rPr b="1" dirty="0">
                <a:solidFill>
                  <a:srgbClr val="00B050"/>
                </a:solidFill>
                <a:latin typeface="Comic Sans MS" panose="030F0702030302020204" pitchFamily="66" charset="0"/>
              </a:rPr>
              <a:t> / </a:t>
            </a:r>
            <a:r>
              <a:rPr b="1" dirty="0" err="1">
                <a:solidFill>
                  <a:srgbClr val="00B050"/>
                </a:solidFill>
                <a:latin typeface="Comic Sans MS" panose="030F0702030302020204" pitchFamily="66" charset="0"/>
              </a:rPr>
              <a:t>Pozor</a:t>
            </a:r>
            <a:r>
              <a:rPr b="1" dirty="0">
                <a:solidFill>
                  <a:srgbClr val="00B050"/>
                </a:solidFill>
                <a:latin typeface="Comic Sans MS" panose="030F0702030302020204" pitchFamily="66" charset="0"/>
              </a:rPr>
              <a:t>)</a:t>
            </a:r>
            <a:r>
              <a:rPr lang="sl-SI" b="1" dirty="0">
                <a:solidFill>
                  <a:srgbClr val="00B050"/>
                </a:solidFill>
                <a:latin typeface="Comic Sans MS" panose="030F0702030302020204" pitchFamily="66" charset="0"/>
              </a:rPr>
              <a:t>,</a:t>
            </a:r>
            <a:endParaRPr b="1" dirty="0">
              <a:solidFill>
                <a:srgbClr val="00B050"/>
              </a:solidFill>
              <a:latin typeface="Comic Sans MS" panose="030F0702030302020204" pitchFamily="66" charset="0"/>
            </a:endParaRPr>
          </a:p>
          <a:p>
            <a:pPr algn="just"/>
            <a:r>
              <a:rPr b="1" dirty="0" err="1">
                <a:solidFill>
                  <a:srgbClr val="00B050"/>
                </a:solidFill>
                <a:latin typeface="Comic Sans MS" panose="030F0702030302020204" pitchFamily="66" charset="0"/>
              </a:rPr>
              <a:t>Stavki</a:t>
            </a:r>
            <a:r>
              <a:rPr b="1" dirty="0">
                <a:solidFill>
                  <a:srgbClr val="00B050"/>
                </a:solidFill>
                <a:latin typeface="Comic Sans MS" panose="030F0702030302020204" pitchFamily="66" charset="0"/>
              </a:rPr>
              <a:t> o </a:t>
            </a:r>
            <a:r>
              <a:rPr b="1" dirty="0" err="1">
                <a:solidFill>
                  <a:srgbClr val="00B050"/>
                </a:solidFill>
                <a:latin typeface="Comic Sans MS" panose="030F0702030302020204" pitchFamily="66" charset="0"/>
              </a:rPr>
              <a:t>nevarnosti</a:t>
            </a:r>
            <a:r>
              <a:rPr b="1" dirty="0">
                <a:solidFill>
                  <a:srgbClr val="00B050"/>
                </a:solidFill>
                <a:latin typeface="Comic Sans MS" panose="030F0702030302020204" pitchFamily="66" charset="0"/>
              </a:rPr>
              <a:t> (H-</a:t>
            </a:r>
            <a:r>
              <a:rPr b="1" dirty="0" err="1">
                <a:solidFill>
                  <a:srgbClr val="00B050"/>
                </a:solidFill>
                <a:latin typeface="Comic Sans MS" panose="030F0702030302020204" pitchFamily="66" charset="0"/>
              </a:rPr>
              <a:t>stavki</a:t>
            </a:r>
            <a:r>
              <a:rPr b="1" dirty="0">
                <a:solidFill>
                  <a:srgbClr val="00B050"/>
                </a:solidFill>
                <a:latin typeface="Comic Sans MS" panose="030F0702030302020204" pitchFamily="66" charset="0"/>
              </a:rPr>
              <a:t>) in </a:t>
            </a:r>
            <a:r>
              <a:rPr b="1" dirty="0" err="1">
                <a:solidFill>
                  <a:srgbClr val="00B050"/>
                </a:solidFill>
                <a:latin typeface="Comic Sans MS" panose="030F0702030302020204" pitchFamily="66" charset="0"/>
              </a:rPr>
              <a:t>previdnostni</a:t>
            </a:r>
            <a:r>
              <a:rPr b="1" dirty="0">
                <a:solidFill>
                  <a:srgbClr val="00B050"/>
                </a:solidFill>
                <a:latin typeface="Comic Sans MS" panose="030F0702030302020204" pitchFamily="66" charset="0"/>
              </a:rPr>
              <a:t> </a:t>
            </a:r>
            <a:r>
              <a:rPr b="1" dirty="0" err="1">
                <a:solidFill>
                  <a:srgbClr val="00B050"/>
                </a:solidFill>
                <a:latin typeface="Comic Sans MS" panose="030F0702030302020204" pitchFamily="66" charset="0"/>
              </a:rPr>
              <a:t>stavki</a:t>
            </a:r>
            <a:r>
              <a:rPr b="1" dirty="0">
                <a:solidFill>
                  <a:srgbClr val="00B050"/>
                </a:solidFill>
                <a:latin typeface="Comic Sans MS" panose="030F0702030302020204" pitchFamily="66" charset="0"/>
              </a:rPr>
              <a:t> (P-</a:t>
            </a:r>
            <a:r>
              <a:rPr b="1" dirty="0" err="1">
                <a:solidFill>
                  <a:srgbClr val="00B050"/>
                </a:solidFill>
                <a:latin typeface="Comic Sans MS" panose="030F0702030302020204" pitchFamily="66" charset="0"/>
              </a:rPr>
              <a:t>stavki</a:t>
            </a:r>
            <a:r>
              <a:rPr b="1" dirty="0">
                <a:solidFill>
                  <a:srgbClr val="00B050"/>
                </a:solidFill>
                <a:latin typeface="Comic Sans MS" panose="030F0702030302020204" pitchFamily="66" charset="0"/>
              </a:rPr>
              <a:t>)</a:t>
            </a:r>
            <a:r>
              <a:rPr lang="sl-SI" b="1" dirty="0">
                <a:solidFill>
                  <a:srgbClr val="00B050"/>
                </a:solidFill>
                <a:latin typeface="Comic Sans MS" panose="030F0702030302020204" pitchFamily="66" charset="0"/>
              </a:rPr>
              <a:t>.</a:t>
            </a:r>
            <a:endParaRPr b="1" dirty="0">
              <a:solidFill>
                <a:srgbClr val="00B050"/>
              </a:solidFill>
              <a:latin typeface="Comic Sans MS" panose="030F0702030302020204" pitchFamily="66"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264696"/>
          </a:xfrm>
          <a:solidFill>
            <a:srgbClr val="FFFFCC"/>
          </a:solidFill>
        </p:spPr>
        <p:txBody>
          <a:bodyPr>
            <a:noAutofit/>
          </a:bodyPr>
          <a:lstStyle/>
          <a:p>
            <a:pPr marL="0" indent="0" algn="ctr">
              <a:buNone/>
            </a:pPr>
            <a:r>
              <a:rPr lang="nb-NO" sz="3600" b="1" dirty="0">
                <a:solidFill>
                  <a:srgbClr val="00B050"/>
                </a:solidFill>
                <a:latin typeface="Comic Sans MS" panose="030F0702030302020204" pitchFamily="66" charset="0"/>
              </a:rPr>
              <a:t>Vrste tveganj pri uporabi kemikalij</a:t>
            </a:r>
            <a:endParaRPr lang="sl-SI" sz="3600" b="1" dirty="0">
              <a:solidFill>
                <a:srgbClr val="00B050"/>
              </a:solidFill>
              <a:latin typeface="Comic Sans MS" panose="030F0702030302020204" pitchFamily="66" charset="0"/>
            </a:endParaRPr>
          </a:p>
          <a:p>
            <a:pPr algn="just"/>
            <a:endParaRPr lang="sl-SI" sz="3600" b="1" dirty="0">
              <a:latin typeface="Comic Sans MS" panose="030F0702030302020204" pitchFamily="66" charset="0"/>
            </a:endParaRPr>
          </a:p>
          <a:p>
            <a:pPr algn="just"/>
            <a:r>
              <a:rPr sz="3600" b="1" dirty="0" err="1">
                <a:solidFill>
                  <a:srgbClr val="0000FF"/>
                </a:solidFill>
                <a:latin typeface="Comic Sans MS" panose="030F0702030302020204" pitchFamily="66" charset="0"/>
              </a:rPr>
              <a:t>Fizična</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tveganja</a:t>
            </a:r>
            <a:r>
              <a:rPr sz="3600" b="1" dirty="0">
                <a:solidFill>
                  <a:srgbClr val="0000FF"/>
                </a:solidFill>
                <a:latin typeface="Comic Sans MS" panose="030F0702030302020204" pitchFamily="66" charset="0"/>
              </a:rPr>
              <a:t> – </a:t>
            </a:r>
            <a:r>
              <a:rPr sz="3600" b="1" dirty="0" err="1">
                <a:solidFill>
                  <a:srgbClr val="0000FF"/>
                </a:solidFill>
                <a:latin typeface="Comic Sans MS" panose="030F0702030302020204" pitchFamily="66" charset="0"/>
              </a:rPr>
              <a:t>eksplozivnost</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gorljivost</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reaktivnost</a:t>
            </a:r>
            <a:r>
              <a:rPr sz="3600" b="1" dirty="0">
                <a:solidFill>
                  <a:srgbClr val="0000FF"/>
                </a:solidFill>
                <a:latin typeface="Comic Sans MS" panose="030F0702030302020204" pitchFamily="66" charset="0"/>
              </a:rPr>
              <a:t>.</a:t>
            </a:r>
            <a:endParaRPr lang="sl-SI" sz="3600" b="1" dirty="0">
              <a:solidFill>
                <a:srgbClr val="0000FF"/>
              </a:solidFill>
              <a:latin typeface="Comic Sans MS" panose="030F0702030302020204" pitchFamily="66" charset="0"/>
            </a:endParaRPr>
          </a:p>
          <a:p>
            <a:pPr algn="just"/>
            <a:endParaRPr sz="3600" b="1" dirty="0">
              <a:latin typeface="Comic Sans MS" panose="030F0702030302020204" pitchFamily="66" charset="0"/>
            </a:endParaRPr>
          </a:p>
          <a:p>
            <a:pPr algn="just"/>
            <a:r>
              <a:rPr sz="3600" b="1" dirty="0" err="1">
                <a:solidFill>
                  <a:srgbClr val="CC00FF"/>
                </a:solidFill>
                <a:latin typeface="Comic Sans MS" panose="030F0702030302020204" pitchFamily="66" charset="0"/>
              </a:rPr>
              <a:t>Zdravstvena</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tveganja</a:t>
            </a:r>
            <a:r>
              <a:rPr sz="3600" b="1" dirty="0">
                <a:solidFill>
                  <a:srgbClr val="CC00FF"/>
                </a:solidFill>
                <a:latin typeface="Comic Sans MS" panose="030F0702030302020204" pitchFamily="66" charset="0"/>
              </a:rPr>
              <a:t> – </a:t>
            </a:r>
            <a:r>
              <a:rPr sz="3600" b="1" dirty="0" err="1">
                <a:solidFill>
                  <a:srgbClr val="CC00FF"/>
                </a:solidFill>
                <a:latin typeface="Comic Sans MS" panose="030F0702030302020204" pitchFamily="66" charset="0"/>
              </a:rPr>
              <a:t>strupenost</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jedkost</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draženje</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alergije</a:t>
            </a:r>
            <a:r>
              <a:rPr sz="3600" b="1" dirty="0">
                <a:solidFill>
                  <a:srgbClr val="CC00FF"/>
                </a:solidFill>
                <a:latin typeface="Comic Sans MS" panose="030F0702030302020204" pitchFamily="66" charset="0"/>
              </a:rPr>
              <a:t>.</a:t>
            </a:r>
            <a:endParaRPr lang="sl-SI" sz="3600" b="1" dirty="0">
              <a:solidFill>
                <a:srgbClr val="CC00FF"/>
              </a:solidFill>
              <a:latin typeface="Comic Sans MS" panose="030F0702030302020204" pitchFamily="66" charset="0"/>
            </a:endParaRPr>
          </a:p>
          <a:p>
            <a:pPr algn="just"/>
            <a:endParaRPr sz="3600" b="1" dirty="0">
              <a:latin typeface="Comic Sans MS" panose="030F0702030302020204" pitchFamily="66" charset="0"/>
            </a:endParaRPr>
          </a:p>
          <a:p>
            <a:pPr algn="just"/>
            <a:r>
              <a:rPr sz="3600" b="1" dirty="0" err="1">
                <a:latin typeface="Comic Sans MS" panose="030F0702030302020204" pitchFamily="66" charset="0"/>
              </a:rPr>
              <a:t>Okoljska</a:t>
            </a:r>
            <a:r>
              <a:rPr sz="3600" b="1" dirty="0">
                <a:latin typeface="Comic Sans MS" panose="030F0702030302020204" pitchFamily="66" charset="0"/>
              </a:rPr>
              <a:t> </a:t>
            </a:r>
            <a:r>
              <a:rPr sz="3600" b="1" dirty="0" err="1">
                <a:latin typeface="Comic Sans MS" panose="030F0702030302020204" pitchFamily="66" charset="0"/>
              </a:rPr>
              <a:t>tveganja</a:t>
            </a:r>
            <a:r>
              <a:rPr sz="3600" b="1" dirty="0">
                <a:latin typeface="Comic Sans MS" panose="030F0702030302020204" pitchFamily="66" charset="0"/>
              </a:rPr>
              <a:t> – </a:t>
            </a:r>
            <a:r>
              <a:rPr sz="3600" b="1" dirty="0" err="1">
                <a:latin typeface="Comic Sans MS" panose="030F0702030302020204" pitchFamily="66" charset="0"/>
              </a:rPr>
              <a:t>onesnaževanje</a:t>
            </a:r>
            <a:r>
              <a:rPr sz="3600" b="1" dirty="0">
                <a:latin typeface="Comic Sans MS" panose="030F0702030302020204" pitchFamily="66" charset="0"/>
              </a:rPr>
              <a:t> </a:t>
            </a:r>
            <a:r>
              <a:rPr sz="3600" b="1" dirty="0" err="1">
                <a:latin typeface="Comic Sans MS" panose="030F0702030302020204" pitchFamily="66" charset="0"/>
              </a:rPr>
              <a:t>vode</a:t>
            </a:r>
            <a:r>
              <a:rPr sz="3600" b="1" dirty="0">
                <a:latin typeface="Comic Sans MS" panose="030F0702030302020204" pitchFamily="66" charset="0"/>
              </a:rPr>
              <a:t>, </a:t>
            </a:r>
            <a:r>
              <a:rPr sz="3600" b="1" dirty="0" err="1">
                <a:latin typeface="Comic Sans MS" panose="030F0702030302020204" pitchFamily="66" charset="0"/>
              </a:rPr>
              <a:t>zraka</a:t>
            </a:r>
            <a:r>
              <a:rPr sz="3600" b="1" dirty="0">
                <a:latin typeface="Comic Sans MS" panose="030F0702030302020204" pitchFamily="66" charset="0"/>
              </a:rPr>
              <a:t> in </a:t>
            </a:r>
            <a:r>
              <a:rPr sz="3600" b="1" dirty="0" err="1">
                <a:latin typeface="Comic Sans MS" panose="030F0702030302020204" pitchFamily="66" charset="0"/>
              </a:rPr>
              <a:t>tal</a:t>
            </a:r>
            <a:r>
              <a:rPr sz="3600" b="1" dirty="0">
                <a:latin typeface="Comic Sans MS" panose="030F0702030302020204" pitchFamily="66" charset="0"/>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42875" y="188640"/>
            <a:ext cx="8893621" cy="6340197"/>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Aft>
                <a:spcPts val="0"/>
              </a:spcAft>
            </a:pPr>
            <a:r>
              <a:rPr lang="sl-SI" sz="2800" b="1" dirty="0">
                <a:solidFill>
                  <a:srgbClr val="0000FF"/>
                </a:solidFill>
                <a:latin typeface="Comic Sans MS" panose="030F0702030302020204" pitchFamily="66" charset="0"/>
                <a:ea typeface="Calibri"/>
                <a:cs typeface="Calibri"/>
              </a:rPr>
              <a:t>GHS: </a:t>
            </a:r>
          </a:p>
          <a:p>
            <a:pPr algn="just">
              <a:spcAft>
                <a:spcPts val="0"/>
              </a:spcAft>
            </a:pPr>
            <a:endParaRPr lang="sl-SI" sz="2800" b="1" dirty="0">
              <a:solidFill>
                <a:srgbClr val="000000"/>
              </a:solidFill>
              <a:latin typeface="Comic Sans MS" panose="030F0702030302020204" pitchFamily="66" charset="0"/>
              <a:ea typeface="Calibri"/>
              <a:cs typeface="Calibri"/>
            </a:endParaRPr>
          </a:p>
          <a:p>
            <a:pPr marL="457200" indent="-457200" algn="just">
              <a:spcAft>
                <a:spcPts val="45"/>
              </a:spcAft>
              <a:buFont typeface="Wingdings" panose="05000000000000000000" pitchFamily="2" charset="2"/>
              <a:buChar char="Ø"/>
            </a:pPr>
            <a:r>
              <a:rPr lang="sl-SI" sz="2800" b="1" dirty="0" err="1">
                <a:solidFill>
                  <a:srgbClr val="00B050"/>
                </a:solidFill>
                <a:latin typeface="Comic Sans MS" panose="030F0702030302020204" pitchFamily="66" charset="0"/>
                <a:ea typeface="Calibri"/>
                <a:cs typeface="Calibri"/>
              </a:rPr>
              <a:t>harmonizirani</a:t>
            </a:r>
            <a:r>
              <a:rPr lang="sl-SI" sz="2800" b="1" dirty="0">
                <a:solidFill>
                  <a:srgbClr val="00B050"/>
                </a:solidFill>
                <a:latin typeface="Comic Sans MS" panose="030F0702030302020204" pitchFamily="66" charset="0"/>
                <a:ea typeface="Calibri"/>
                <a:cs typeface="Calibri"/>
              </a:rPr>
              <a:t> kriteriji za klasifikacijo zdravstvenega, fizikalnega in okoljskega tveganja; </a:t>
            </a:r>
          </a:p>
          <a:p>
            <a:pPr algn="just">
              <a:spcAft>
                <a:spcPts val="45"/>
              </a:spcAft>
            </a:pPr>
            <a:endParaRPr lang="sl-SI" sz="1400" b="1" dirty="0">
              <a:solidFill>
                <a:srgbClr val="000000"/>
              </a:solidFill>
              <a:latin typeface="Comic Sans MS" panose="030F0702030302020204" pitchFamily="66" charset="0"/>
              <a:ea typeface="Calibri"/>
              <a:cs typeface="Calibri"/>
            </a:endParaRPr>
          </a:p>
          <a:p>
            <a:pPr marL="457200" indent="-457200" algn="just">
              <a:spcAft>
                <a:spcPts val="45"/>
              </a:spcAft>
              <a:buFont typeface="Wingdings" panose="05000000000000000000" pitchFamily="2" charset="2"/>
              <a:buChar char="Ø"/>
            </a:pPr>
            <a:r>
              <a:rPr lang="sl-SI" sz="2800" b="1" dirty="0">
                <a:solidFill>
                  <a:srgbClr val="0000FF"/>
                </a:solidFill>
                <a:latin typeface="Comic Sans MS" panose="030F0702030302020204" pitchFamily="66" charset="0"/>
                <a:ea typeface="Calibri"/>
                <a:cs typeface="Calibri"/>
              </a:rPr>
              <a:t>harmonizirani </a:t>
            </a:r>
            <a:r>
              <a:rPr lang="sl-SI" sz="2800" b="1" dirty="0" err="1">
                <a:solidFill>
                  <a:srgbClr val="0000FF"/>
                </a:solidFill>
                <a:latin typeface="Comic Sans MS" panose="030F0702030302020204" pitchFamily="66" charset="0"/>
                <a:ea typeface="Calibri"/>
                <a:cs typeface="Calibri"/>
              </a:rPr>
              <a:t>piktogrami</a:t>
            </a:r>
            <a:r>
              <a:rPr lang="sl-SI" sz="2800" b="1" dirty="0">
                <a:solidFill>
                  <a:srgbClr val="0000FF"/>
                </a:solidFill>
                <a:latin typeface="Comic Sans MS" panose="030F0702030302020204" pitchFamily="66" charset="0"/>
                <a:ea typeface="Calibri"/>
                <a:cs typeface="Calibri"/>
              </a:rPr>
              <a:t>, opozorilne besede, izjave o nevarnosti za etikete;</a:t>
            </a:r>
          </a:p>
          <a:p>
            <a:pPr algn="just">
              <a:spcAft>
                <a:spcPts val="45"/>
              </a:spcAft>
            </a:pPr>
            <a:r>
              <a:rPr lang="sl-SI" sz="1400" b="1" dirty="0">
                <a:solidFill>
                  <a:srgbClr val="000000"/>
                </a:solidFill>
                <a:latin typeface="Comic Sans MS" panose="030F0702030302020204" pitchFamily="66" charset="0"/>
                <a:ea typeface="Calibri"/>
                <a:cs typeface="Calibri"/>
              </a:rPr>
              <a:t> </a:t>
            </a:r>
          </a:p>
          <a:p>
            <a:pPr marL="457200" indent="-457200" algn="just">
              <a:spcAft>
                <a:spcPts val="45"/>
              </a:spcAft>
              <a:buFont typeface="Wingdings" panose="05000000000000000000" pitchFamily="2" charset="2"/>
              <a:buChar char="Ø"/>
            </a:pPr>
            <a:r>
              <a:rPr lang="sl-SI" sz="2800" b="1" dirty="0">
                <a:solidFill>
                  <a:srgbClr val="000000"/>
                </a:solidFill>
                <a:latin typeface="Comic Sans MS" panose="030F0702030302020204" pitchFamily="66" charset="0"/>
                <a:ea typeface="Calibri"/>
                <a:cs typeface="Calibri"/>
              </a:rPr>
              <a:t>varnostni listi s 16-</a:t>
            </a:r>
            <a:r>
              <a:rPr lang="sl-SI" sz="2800" b="1" dirty="0" err="1">
                <a:solidFill>
                  <a:srgbClr val="000000"/>
                </a:solidFill>
                <a:latin typeface="Comic Sans MS" panose="030F0702030302020204" pitchFamily="66" charset="0"/>
                <a:ea typeface="Calibri"/>
                <a:cs typeface="Calibri"/>
              </a:rPr>
              <a:t>imi</a:t>
            </a:r>
            <a:r>
              <a:rPr lang="sl-SI" sz="2800" b="1" dirty="0">
                <a:solidFill>
                  <a:srgbClr val="000000"/>
                </a:solidFill>
                <a:latin typeface="Comic Sans MS" panose="030F0702030302020204" pitchFamily="66" charset="0"/>
                <a:ea typeface="Calibri"/>
                <a:cs typeface="Calibri"/>
              </a:rPr>
              <a:t> poglavji;</a:t>
            </a:r>
          </a:p>
          <a:p>
            <a:pPr algn="just">
              <a:spcAft>
                <a:spcPts val="45"/>
              </a:spcAft>
            </a:pPr>
            <a:r>
              <a:rPr lang="sl-SI" sz="1400" b="1" dirty="0">
                <a:solidFill>
                  <a:srgbClr val="000000"/>
                </a:solidFill>
                <a:latin typeface="Comic Sans MS" panose="030F0702030302020204" pitchFamily="66" charset="0"/>
                <a:ea typeface="Calibri"/>
                <a:cs typeface="Calibri"/>
              </a:rPr>
              <a:t> </a:t>
            </a:r>
          </a:p>
          <a:p>
            <a:pPr marL="457200" indent="-457200" algn="just">
              <a:spcAft>
                <a:spcPts val="45"/>
              </a:spcAft>
              <a:buFont typeface="Wingdings" panose="05000000000000000000" pitchFamily="2" charset="2"/>
              <a:buChar char="Ø"/>
            </a:pPr>
            <a:r>
              <a:rPr lang="sl-SI" sz="2800" b="1" dirty="0">
                <a:solidFill>
                  <a:srgbClr val="00B050"/>
                </a:solidFill>
                <a:latin typeface="Comic Sans MS" panose="030F0702030302020204" pitchFamily="66" charset="0"/>
                <a:ea typeface="Calibri"/>
                <a:cs typeface="Calibri"/>
              </a:rPr>
              <a:t>posodabljanje in vzdrževanje GHS-ja s strani pododbora Združenih narodov;</a:t>
            </a:r>
          </a:p>
          <a:p>
            <a:pPr algn="just">
              <a:spcAft>
                <a:spcPts val="45"/>
              </a:spcAft>
            </a:pPr>
            <a:r>
              <a:rPr lang="sl-SI" sz="1400" b="1" dirty="0">
                <a:solidFill>
                  <a:srgbClr val="000000"/>
                </a:solidFill>
                <a:latin typeface="Comic Sans MS" panose="030F0702030302020204" pitchFamily="66" charset="0"/>
                <a:ea typeface="Calibri"/>
                <a:cs typeface="Calibri"/>
              </a:rPr>
              <a:t> </a:t>
            </a:r>
          </a:p>
          <a:p>
            <a:pPr marL="457200" indent="-457200" algn="just">
              <a:spcAft>
                <a:spcPts val="0"/>
              </a:spcAft>
              <a:buFont typeface="Wingdings" panose="05000000000000000000" pitchFamily="2" charset="2"/>
              <a:buChar char="Ø"/>
            </a:pPr>
            <a:r>
              <a:rPr lang="sl-SI" sz="2800" b="1" dirty="0">
                <a:solidFill>
                  <a:srgbClr val="0000FF"/>
                </a:solidFill>
                <a:latin typeface="Comic Sans MS" panose="030F0702030302020204" pitchFamily="66" charset="0"/>
                <a:ea typeface="Calibri"/>
                <a:cs typeface="Calibri"/>
              </a:rPr>
              <a:t>odgovornost proizvajalcev in dobaviteljev za pripravo in razdeljevanje potrebnih informacij. </a:t>
            </a:r>
          </a:p>
        </p:txBody>
      </p:sp>
    </p:spTree>
    <p:extLst>
      <p:ext uri="{BB962C8B-B14F-4D97-AF65-F5344CB8AC3E}">
        <p14:creationId xmlns:p14="http://schemas.microsoft.com/office/powerpoint/2010/main" val="392994090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79512" y="116632"/>
          <a:ext cx="8728645"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73767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784976" cy="6552728"/>
          </a:xfrm>
          <a:solidFill>
            <a:srgbClr val="FFFFCC"/>
          </a:solidFill>
        </p:spPr>
        <p:txBody>
          <a:bodyPr>
            <a:noAutofit/>
          </a:bodyPr>
          <a:lstStyle/>
          <a:p>
            <a:pPr marL="0" indent="0" algn="ctr">
              <a:buNone/>
            </a:pPr>
            <a:r>
              <a:rPr lang="sl-SI" sz="3600" b="1" dirty="0">
                <a:solidFill>
                  <a:srgbClr val="CC00FF"/>
                </a:solidFill>
                <a:latin typeface="Comic Sans MS" panose="030F0702030302020204" pitchFamily="66" charset="0"/>
              </a:rPr>
              <a:t>Preventivni ukrepi</a:t>
            </a:r>
          </a:p>
          <a:p>
            <a:pPr marL="0" indent="0" algn="just">
              <a:buNone/>
            </a:pPr>
            <a:endParaRPr lang="sl-SI" sz="1400" b="1" dirty="0">
              <a:solidFill>
                <a:srgbClr val="0000FF"/>
              </a:solidFill>
              <a:latin typeface="Comic Sans MS" panose="030F0702030302020204" pitchFamily="66" charset="0"/>
            </a:endParaRPr>
          </a:p>
          <a:p>
            <a:pPr algn="just"/>
            <a:r>
              <a:rPr sz="2400" b="1" dirty="0" err="1">
                <a:solidFill>
                  <a:srgbClr val="0000FF"/>
                </a:solidFill>
                <a:latin typeface="Comic Sans MS" panose="030F0702030302020204" pitchFamily="66" charset="0"/>
              </a:rPr>
              <a:t>Tehnični</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ukrepi</a:t>
            </a:r>
            <a:r>
              <a:rPr sz="2400" b="1" dirty="0">
                <a:solidFill>
                  <a:srgbClr val="0000FF"/>
                </a:solidFill>
                <a:latin typeface="Comic Sans MS" panose="030F0702030302020204" pitchFamily="66" charset="0"/>
              </a:rPr>
              <a:t> – </a:t>
            </a:r>
            <a:r>
              <a:rPr sz="2400" b="1" dirty="0" err="1">
                <a:solidFill>
                  <a:srgbClr val="0000FF"/>
                </a:solidFill>
                <a:latin typeface="Comic Sans MS" panose="030F0702030302020204" pitchFamily="66" charset="0"/>
              </a:rPr>
              <a:t>prezračevanje</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odsesavanje</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zaprti</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sistemi</a:t>
            </a:r>
            <a:r>
              <a:rPr sz="2400" b="1" dirty="0">
                <a:solidFill>
                  <a:srgbClr val="0000FF"/>
                </a:solidFill>
                <a:latin typeface="Comic Sans MS" panose="030F0702030302020204" pitchFamily="66" charset="0"/>
              </a:rPr>
              <a:t>.</a:t>
            </a:r>
            <a:endParaRPr lang="sl-SI" sz="2400" b="1" dirty="0">
              <a:solidFill>
                <a:srgbClr val="0000FF"/>
              </a:solidFill>
              <a:latin typeface="Comic Sans MS" panose="030F0702030302020204" pitchFamily="66" charset="0"/>
            </a:endParaRPr>
          </a:p>
          <a:p>
            <a:pPr algn="just"/>
            <a:r>
              <a:rPr sz="2400" b="1" dirty="0" err="1">
                <a:solidFill>
                  <a:srgbClr val="0000FF"/>
                </a:solidFill>
                <a:latin typeface="Comic Sans MS" panose="030F0702030302020204" pitchFamily="66" charset="0"/>
              </a:rPr>
              <a:t>Organizacijski</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ukrepi</a:t>
            </a:r>
            <a:r>
              <a:rPr sz="2400" b="1" dirty="0">
                <a:solidFill>
                  <a:srgbClr val="0000FF"/>
                </a:solidFill>
                <a:latin typeface="Comic Sans MS" panose="030F0702030302020204" pitchFamily="66" charset="0"/>
              </a:rPr>
              <a:t> – </a:t>
            </a:r>
            <a:r>
              <a:rPr sz="2400" b="1" dirty="0" err="1">
                <a:solidFill>
                  <a:srgbClr val="0000FF"/>
                </a:solidFill>
                <a:latin typeface="Comic Sans MS" panose="030F0702030302020204" pitchFamily="66" charset="0"/>
              </a:rPr>
              <a:t>nadzor</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nad</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uporabo</a:t>
            </a:r>
            <a:r>
              <a:rPr sz="2400" b="1" dirty="0">
                <a:solidFill>
                  <a:srgbClr val="0000FF"/>
                </a:solidFill>
                <a:latin typeface="Comic Sans MS" panose="030F0702030302020204" pitchFamily="66" charset="0"/>
              </a:rPr>
              <a:t>, register </a:t>
            </a:r>
            <a:r>
              <a:rPr sz="2400" b="1" dirty="0" err="1">
                <a:solidFill>
                  <a:srgbClr val="0000FF"/>
                </a:solidFill>
                <a:latin typeface="Comic Sans MS" panose="030F0702030302020204" pitchFamily="66" charset="0"/>
              </a:rPr>
              <a:t>kemikalij</a:t>
            </a:r>
            <a:r>
              <a:rPr sz="2400" b="1" dirty="0">
                <a:solidFill>
                  <a:srgbClr val="0000FF"/>
                </a:solidFill>
                <a:latin typeface="Comic Sans MS" panose="030F0702030302020204" pitchFamily="66" charset="0"/>
              </a:rPr>
              <a:t>.</a:t>
            </a:r>
            <a:endParaRPr lang="sl-SI" sz="2400" b="1" dirty="0">
              <a:solidFill>
                <a:srgbClr val="0000FF"/>
              </a:solidFill>
              <a:latin typeface="Comic Sans MS" panose="030F0702030302020204" pitchFamily="66" charset="0"/>
            </a:endParaRPr>
          </a:p>
          <a:p>
            <a:pPr algn="just"/>
            <a:r>
              <a:rPr sz="2400" b="1" dirty="0" err="1">
                <a:solidFill>
                  <a:srgbClr val="0000FF"/>
                </a:solidFill>
                <a:latin typeface="Comic Sans MS" panose="030F0702030302020204" pitchFamily="66" charset="0"/>
              </a:rPr>
              <a:t>Osebna</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zaščita</a:t>
            </a:r>
            <a:r>
              <a:rPr sz="2400" b="1" dirty="0">
                <a:solidFill>
                  <a:srgbClr val="0000FF"/>
                </a:solidFill>
                <a:latin typeface="Comic Sans MS" panose="030F0702030302020204" pitchFamily="66" charset="0"/>
              </a:rPr>
              <a:t> – </a:t>
            </a:r>
            <a:r>
              <a:rPr sz="2400" b="1" dirty="0" err="1">
                <a:solidFill>
                  <a:srgbClr val="0000FF"/>
                </a:solidFill>
                <a:latin typeface="Comic Sans MS" panose="030F0702030302020204" pitchFamily="66" charset="0"/>
              </a:rPr>
              <a:t>rokavice</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očala</a:t>
            </a:r>
            <a:r>
              <a:rPr sz="2400" b="1" dirty="0">
                <a:solidFill>
                  <a:srgbClr val="0000FF"/>
                </a:solidFill>
                <a:latin typeface="Comic Sans MS" panose="030F0702030302020204" pitchFamily="66" charset="0"/>
              </a:rPr>
              <a:t>, respirator, </a:t>
            </a:r>
            <a:r>
              <a:rPr sz="2400" b="1" dirty="0" err="1">
                <a:solidFill>
                  <a:srgbClr val="0000FF"/>
                </a:solidFill>
                <a:latin typeface="Comic Sans MS" panose="030F0702030302020204" pitchFamily="66" charset="0"/>
              </a:rPr>
              <a:t>zaščitna</a:t>
            </a:r>
            <a:r>
              <a:rPr sz="2400" b="1" dirty="0">
                <a:solidFill>
                  <a:srgbClr val="0000FF"/>
                </a:solidFill>
                <a:latin typeface="Comic Sans MS" panose="030F0702030302020204" pitchFamily="66" charset="0"/>
              </a:rPr>
              <a:t> </a:t>
            </a:r>
            <a:r>
              <a:rPr sz="2400" b="1" dirty="0" err="1">
                <a:solidFill>
                  <a:srgbClr val="0000FF"/>
                </a:solidFill>
                <a:latin typeface="Comic Sans MS" panose="030F0702030302020204" pitchFamily="66" charset="0"/>
              </a:rPr>
              <a:t>oblačila</a:t>
            </a:r>
            <a:r>
              <a:rPr sz="2400" b="1" dirty="0">
                <a:solidFill>
                  <a:srgbClr val="0000FF"/>
                </a:solidFill>
                <a:latin typeface="Comic Sans MS" panose="030F0702030302020204" pitchFamily="66" charset="0"/>
              </a:rPr>
              <a:t>.</a:t>
            </a:r>
            <a:endParaRPr lang="sl-SI" sz="2400" b="1" dirty="0">
              <a:solidFill>
                <a:srgbClr val="0000FF"/>
              </a:solidFill>
              <a:latin typeface="Comic Sans MS" panose="030F0702030302020204" pitchFamily="66" charset="0"/>
            </a:endParaRPr>
          </a:p>
          <a:p>
            <a:pPr marL="0" indent="0" algn="just">
              <a:buNone/>
            </a:pPr>
            <a:endParaRPr lang="sl-SI" sz="1400" b="1" dirty="0">
              <a:solidFill>
                <a:srgbClr val="0000FF"/>
              </a:solidFill>
              <a:latin typeface="Comic Sans MS" panose="030F0702030302020204" pitchFamily="66" charset="0"/>
            </a:endParaRPr>
          </a:p>
          <a:p>
            <a:pPr marL="0" indent="0" algn="ctr">
              <a:buNone/>
            </a:pPr>
            <a:r>
              <a:rPr lang="sl-SI" sz="3600" b="1" dirty="0">
                <a:solidFill>
                  <a:srgbClr val="00B050"/>
                </a:solidFill>
                <a:latin typeface="Comic Sans MS" panose="030F0702030302020204" pitchFamily="66" charset="0"/>
              </a:rPr>
              <a:t>Ukrepanje ob nesrečah s kemikalijami</a:t>
            </a:r>
          </a:p>
          <a:p>
            <a:pPr marL="0" indent="0" algn="just">
              <a:buNone/>
            </a:pPr>
            <a:endParaRPr lang="sl-SI" sz="1400" b="1" dirty="0">
              <a:latin typeface="Comic Sans MS" panose="030F0702030302020204" pitchFamily="66" charset="0"/>
            </a:endParaRPr>
          </a:p>
          <a:p>
            <a:pPr algn="just"/>
            <a:r>
              <a:rPr lang="sl-SI" sz="2400" b="1" dirty="0">
                <a:latin typeface="Comic Sans MS" panose="030F0702030302020204" pitchFamily="66" charset="0"/>
              </a:rPr>
              <a:t>Takojšnja prekinitev dela.</a:t>
            </a:r>
          </a:p>
          <a:p>
            <a:pPr algn="just"/>
            <a:r>
              <a:rPr lang="sl-SI" sz="2400" b="1" dirty="0">
                <a:latin typeface="Comic Sans MS" panose="030F0702030302020204" pitchFamily="66" charset="0"/>
              </a:rPr>
              <a:t>Obvestite nadrejene in reševalne službe.</a:t>
            </a:r>
          </a:p>
          <a:p>
            <a:pPr algn="just"/>
            <a:r>
              <a:rPr lang="sl-SI" sz="2400" b="1" dirty="0">
                <a:latin typeface="Comic Sans MS" panose="030F0702030302020204" pitchFamily="66" charset="0"/>
              </a:rPr>
              <a:t>Uporabite absorpcijske ali </a:t>
            </a:r>
            <a:r>
              <a:rPr lang="sl-SI" sz="2400" b="1" dirty="0" err="1">
                <a:latin typeface="Comic Sans MS" panose="030F0702030302020204" pitchFamily="66" charset="0"/>
              </a:rPr>
              <a:t>nevtralizacijske</a:t>
            </a:r>
            <a:r>
              <a:rPr lang="sl-SI" sz="2400" b="1" dirty="0">
                <a:latin typeface="Comic Sans MS" panose="030F0702030302020204" pitchFamily="66" charset="0"/>
              </a:rPr>
              <a:t> komplete.</a:t>
            </a:r>
          </a:p>
          <a:p>
            <a:pPr algn="just"/>
            <a:r>
              <a:rPr lang="sl-SI" sz="2400" b="1" dirty="0">
                <a:latin typeface="Comic Sans MS" panose="030F0702030302020204" pitchFamily="66" charset="0"/>
              </a:rPr>
              <a:t>Prva pomoč – izpiranje z vodo, svež zrak, odstranitev kontaminiranih oblačil.</a:t>
            </a:r>
          </a:p>
          <a:p>
            <a:pPr marL="0" indent="0">
              <a:buNone/>
            </a:pPr>
            <a:endParaRPr lang="sl-SI" sz="3600" b="1" dirty="0">
              <a:solidFill>
                <a:srgbClr val="00B050"/>
              </a:solidFill>
              <a:latin typeface="Comic Sans MS" panose="030F0702030302020204" pitchFamily="66"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0728"/>
            <a:ext cx="5184576" cy="5726807"/>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2889"/>
            <a:ext cx="8689269" cy="80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1052736"/>
            <a:ext cx="364870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3865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9512" y="908720"/>
            <a:ext cx="8784976" cy="4401205"/>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sl-SI" sz="2800" b="1" dirty="0">
                <a:solidFill>
                  <a:srgbClr val="0000FF"/>
                </a:solidFill>
                <a:latin typeface="Comic Sans MS" panose="030F0702030302020204" pitchFamily="66" charset="0"/>
                <a:ea typeface="Times New Roman"/>
              </a:rPr>
              <a:t>Območje toplotnega udobja–pisarne (lažje delo):</a:t>
            </a:r>
          </a:p>
          <a:p>
            <a:endParaRPr lang="sl-SI" sz="2800" b="1" dirty="0">
              <a:solidFill>
                <a:srgbClr val="0000FF"/>
              </a:solidFill>
              <a:latin typeface="Comic Sans MS" panose="030F0702030302020204" pitchFamily="66" charset="0"/>
              <a:ea typeface="Times New Roman"/>
            </a:endParaRPr>
          </a:p>
          <a:p>
            <a:pPr marL="342900" lvl="0" indent="-342900">
              <a:buSzPts val="1000"/>
              <a:buFont typeface="Symbol"/>
              <a:buChar char=""/>
              <a:tabLst>
                <a:tab pos="457200" algn="l"/>
              </a:tabLst>
            </a:pPr>
            <a:r>
              <a:rPr lang="sl-SI" sz="2800" b="1" dirty="0">
                <a:solidFill>
                  <a:srgbClr val="008000"/>
                </a:solidFill>
                <a:latin typeface="Comic Sans MS" panose="030F0702030302020204" pitchFamily="66" charset="0"/>
                <a:ea typeface="Times New Roman"/>
              </a:rPr>
              <a:t>23–26 °C poleti,</a:t>
            </a:r>
          </a:p>
          <a:p>
            <a:pPr lvl="0">
              <a:buSzPts val="1000"/>
              <a:tabLst>
                <a:tab pos="457200" algn="l"/>
              </a:tabLst>
            </a:pPr>
            <a:endParaRPr lang="sl-SI" sz="1400" b="1" dirty="0">
              <a:solidFill>
                <a:srgbClr val="0000FF"/>
              </a:solidFill>
              <a:latin typeface="Comic Sans MS" panose="030F0702030302020204" pitchFamily="66" charset="0"/>
              <a:ea typeface="Times New Roman"/>
            </a:endParaRPr>
          </a:p>
          <a:p>
            <a:pPr marL="342900" lvl="0" indent="-342900">
              <a:buSzPts val="1000"/>
              <a:buFont typeface="Symbol"/>
              <a:buChar char=""/>
              <a:tabLst>
                <a:tab pos="457200" algn="l"/>
              </a:tabLst>
            </a:pPr>
            <a:r>
              <a:rPr lang="sl-SI" sz="2800" b="1" dirty="0">
                <a:solidFill>
                  <a:srgbClr val="C00000"/>
                </a:solidFill>
                <a:latin typeface="Comic Sans MS" panose="030F0702030302020204" pitchFamily="66" charset="0"/>
                <a:ea typeface="Times New Roman"/>
              </a:rPr>
              <a:t>20–24 °C pozimi,</a:t>
            </a:r>
          </a:p>
          <a:p>
            <a:pPr lvl="0">
              <a:buSzPts val="1000"/>
              <a:tabLst>
                <a:tab pos="457200" algn="l"/>
              </a:tabLst>
            </a:pPr>
            <a:endParaRPr lang="sl-SI" sz="1400" b="1" dirty="0">
              <a:solidFill>
                <a:srgbClr val="0000FF"/>
              </a:solidFill>
              <a:latin typeface="Comic Sans MS" panose="030F0702030302020204" pitchFamily="66" charset="0"/>
              <a:ea typeface="Times New Roman"/>
            </a:endParaRPr>
          </a:p>
          <a:p>
            <a:pPr marL="342900" lvl="0" indent="-342900">
              <a:buSzPts val="1000"/>
              <a:buFont typeface="Symbol"/>
              <a:buChar char=""/>
              <a:tabLst>
                <a:tab pos="457200" algn="l"/>
              </a:tabLst>
            </a:pPr>
            <a:r>
              <a:rPr lang="sl-SI" sz="2800" b="1" dirty="0">
                <a:solidFill>
                  <a:srgbClr val="008000"/>
                </a:solidFill>
                <a:latin typeface="Comic Sans MS" panose="030F0702030302020204" pitchFamily="66" charset="0"/>
                <a:ea typeface="Times New Roman"/>
              </a:rPr>
              <a:t>relativna vlažnost 30–70 %,</a:t>
            </a:r>
          </a:p>
          <a:p>
            <a:pPr marL="342900" lvl="0" indent="-342900">
              <a:buSzPts val="1000"/>
              <a:buFont typeface="Symbol"/>
              <a:buChar char=""/>
              <a:tabLst>
                <a:tab pos="457200" algn="l"/>
              </a:tabLst>
            </a:pPr>
            <a:endParaRPr lang="sl-SI" sz="1400" b="1" dirty="0">
              <a:solidFill>
                <a:srgbClr val="0000FF"/>
              </a:solidFill>
              <a:latin typeface="Comic Sans MS" panose="030F0702030302020204" pitchFamily="66" charset="0"/>
              <a:ea typeface="Times New Roman"/>
            </a:endParaRPr>
          </a:p>
          <a:p>
            <a:pPr marL="342900" lvl="0" indent="-342900">
              <a:buSzPts val="1000"/>
              <a:buFont typeface="Symbol"/>
              <a:buChar char=""/>
              <a:tabLst>
                <a:tab pos="457200" algn="l"/>
              </a:tabLst>
            </a:pPr>
            <a:r>
              <a:rPr lang="sl-SI" sz="2800" b="1" dirty="0">
                <a:solidFill>
                  <a:srgbClr val="0000FF"/>
                </a:solidFill>
                <a:latin typeface="Comic Sans MS" panose="030F0702030302020204" pitchFamily="66" charset="0"/>
                <a:ea typeface="Times New Roman"/>
              </a:rPr>
              <a:t>hitrost zraka &lt; 0,15 m/s,</a:t>
            </a:r>
          </a:p>
          <a:p>
            <a:pPr marL="342900" lvl="0" indent="-342900">
              <a:buSzPts val="1000"/>
              <a:buFont typeface="Symbol"/>
              <a:buChar char=""/>
              <a:tabLst>
                <a:tab pos="457200" algn="l"/>
              </a:tabLst>
            </a:pPr>
            <a:endParaRPr lang="sl-SI" sz="1400" b="1" dirty="0">
              <a:solidFill>
                <a:srgbClr val="0000FF"/>
              </a:solidFill>
              <a:latin typeface="Comic Sans MS" panose="030F0702030302020204" pitchFamily="66" charset="0"/>
              <a:ea typeface="Times New Roman"/>
            </a:endParaRPr>
          </a:p>
          <a:p>
            <a:pPr marL="342900" lvl="0" indent="-342900">
              <a:buSzPts val="1000"/>
              <a:buFont typeface="Symbol"/>
              <a:buChar char=""/>
              <a:tabLst>
                <a:tab pos="457200" algn="l"/>
              </a:tabLst>
            </a:pPr>
            <a:r>
              <a:rPr lang="sl-SI" sz="2800" b="1" dirty="0">
                <a:solidFill>
                  <a:srgbClr val="CC00FF"/>
                </a:solidFill>
                <a:latin typeface="Comic Sans MS" panose="030F0702030302020204" pitchFamily="66" charset="0"/>
                <a:ea typeface="Times New Roman"/>
              </a:rPr>
              <a:t>temperaturna razlika med 1,1 m in 0,1 m &lt; 3 °C.</a:t>
            </a:r>
            <a:endParaRPr lang="sl-SI" sz="2800" b="1" dirty="0">
              <a:solidFill>
                <a:srgbClr val="CC00FF"/>
              </a:solidFill>
              <a:effectLst/>
              <a:latin typeface="Comic Sans MS" panose="030F0702030302020204" pitchFamily="66" charset="0"/>
              <a:ea typeface="Times New Roman"/>
            </a:endParaRPr>
          </a:p>
        </p:txBody>
      </p:sp>
    </p:spTree>
    <p:extLst>
      <p:ext uri="{BB962C8B-B14F-4D97-AF65-F5344CB8AC3E}">
        <p14:creationId xmlns:p14="http://schemas.microsoft.com/office/powerpoint/2010/main" val="5667002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463800" y="5688013"/>
            <a:ext cx="4471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sl-SI" altLang="sl-SI" sz="1600" b="1" u="sng">
                <a:solidFill>
                  <a:srgbClr val="0000FF"/>
                </a:solidFill>
                <a:latin typeface="Comic Sans MS" pitchFamily="66" charset="0"/>
              </a:rPr>
              <a:t>http://www.ot-nks.mddsz.gov.si/index.php</a:t>
            </a:r>
          </a:p>
          <a:p>
            <a:pPr eaLnBrk="1" hangingPunct="1">
              <a:spcBef>
                <a:spcPct val="0"/>
              </a:spcBef>
              <a:buFontTx/>
              <a:buNone/>
            </a:pPr>
            <a:endParaRPr lang="sl-SI" altLang="sl-SI" sz="1600" b="1" u="sng">
              <a:solidFill>
                <a:srgbClr val="0000FF"/>
              </a:solidFill>
              <a:latin typeface="Comic Sans MS" pitchFamily="66" charset="0"/>
            </a:endParaRPr>
          </a:p>
        </p:txBody>
      </p:sp>
      <p:sp>
        <p:nvSpPr>
          <p:cNvPr id="2" name="Pravokotnik 1"/>
          <p:cNvSpPr/>
          <p:nvPr/>
        </p:nvSpPr>
        <p:spPr>
          <a:xfrm>
            <a:off x="684213" y="119063"/>
            <a:ext cx="7991475" cy="830262"/>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a:spAutoFit/>
          </a:bodyPr>
          <a:lstStyle/>
          <a:p>
            <a:pPr lvl="1">
              <a:defRPr/>
            </a:pPr>
            <a:r>
              <a:rPr lang="en-US" sz="2400" b="1" cap="all" dirty="0" err="1">
                <a:solidFill>
                  <a:srgbClr val="9900FF"/>
                </a:solidFill>
                <a:latin typeface="Comic Sans MS" pitchFamily="66" charset="0"/>
              </a:rPr>
              <a:t>Izjava</a:t>
            </a:r>
            <a:r>
              <a:rPr lang="en-US" sz="2400" b="1" cap="all" dirty="0">
                <a:solidFill>
                  <a:srgbClr val="9900FF"/>
                </a:solidFill>
                <a:latin typeface="Comic Sans MS" pitchFamily="66" charset="0"/>
              </a:rPr>
              <a:t> o </a:t>
            </a:r>
            <a:r>
              <a:rPr lang="en-US" sz="2400" b="1" cap="all" dirty="0" err="1">
                <a:solidFill>
                  <a:srgbClr val="9900FF"/>
                </a:solidFill>
                <a:latin typeface="Comic Sans MS" pitchFamily="66" charset="0"/>
              </a:rPr>
              <a:t>varnosti</a:t>
            </a:r>
            <a:r>
              <a:rPr lang="sl-SI" sz="2400" b="1" cap="all" dirty="0">
                <a:solidFill>
                  <a:srgbClr val="9900FF"/>
                </a:solidFill>
                <a:latin typeface="Comic Sans MS" pitchFamily="66" charset="0"/>
              </a:rPr>
              <a:t> Z OCENO TVEGANJA </a:t>
            </a:r>
            <a:r>
              <a:rPr lang="pl-PL" sz="2400" b="1" dirty="0">
                <a:solidFill>
                  <a:srgbClr val="9900FF"/>
                </a:solidFill>
                <a:latin typeface="Comic Sans MS" pitchFamily="66" charset="0"/>
              </a:rPr>
              <a:t>ZA DELO Z NEVARNIMI KEMIČNIMI SNOVMI</a:t>
            </a:r>
            <a:endParaRPr lang="sl-SI" sz="2400" b="1" cap="all" dirty="0">
              <a:solidFill>
                <a:srgbClr val="9900FF"/>
              </a:solidFill>
              <a:latin typeface="Comic Sans MS" pitchFamily="66" charset="0"/>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96975"/>
            <a:ext cx="7272338" cy="425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526305"/>
      </p:ext>
    </p:extLst>
  </p:cSld>
  <p:clrMapOvr>
    <a:masterClrMapping/>
  </p:clrMapOvr>
  <p:transition>
    <p:wheel spokes="3"/>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 y="188640"/>
            <a:ext cx="8670925" cy="6334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6797467"/>
      </p:ext>
    </p:extLst>
  </p:cSld>
  <p:clrMapOvr>
    <a:masterClrMapping/>
  </p:clrMapOvr>
  <p:transition>
    <p:wheel spokes="3"/>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2088"/>
            <a:ext cx="8513762" cy="633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60460"/>
      </p:ext>
    </p:extLst>
  </p:cSld>
  <p:clrMapOvr>
    <a:masterClrMapping/>
  </p:clrMapOvr>
  <p:transition>
    <p:wheel spokes="3"/>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8401050" cy="619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458742"/>
      </p:ext>
    </p:extLst>
  </p:cSld>
  <p:clrMapOvr>
    <a:masterClrMapping/>
  </p:clrMapOvr>
  <p:transition>
    <p:wheel spokes="3"/>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207963"/>
            <a:ext cx="8255000"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121840"/>
      </p:ext>
    </p:extLst>
  </p:cSld>
  <p:clrMapOvr>
    <a:masterClrMapping/>
  </p:clrMapOvr>
  <p:transition>
    <p:wheel spokes="3"/>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33375"/>
            <a:ext cx="8890000" cy="611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274166"/>
      </p:ext>
    </p:extLst>
  </p:cSld>
  <p:clrMapOvr>
    <a:masterClrMapping/>
  </p:clrMapOvr>
  <p:transition>
    <p:wheel spokes="3"/>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350" y="70901"/>
            <a:ext cx="8841300" cy="6716198"/>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spcAft>
                <a:spcPts val="0"/>
              </a:spcAft>
            </a:pPr>
            <a:r>
              <a:rPr lang="sl-SI" sz="2800" b="1" dirty="0">
                <a:solidFill>
                  <a:srgbClr val="0000FF"/>
                </a:solidFill>
                <a:latin typeface="Comic Sans MS" panose="030F0702030302020204" pitchFamily="66" charset="0"/>
                <a:ea typeface="Calibri"/>
              </a:rPr>
              <a:t>Nevarne kemične snovi na delovnih mestih 2023 </a:t>
            </a:r>
          </a:p>
          <a:p>
            <a:pPr algn="just">
              <a:lnSpc>
                <a:spcPct val="115000"/>
              </a:lnSpc>
              <a:spcAft>
                <a:spcPts val="1000"/>
              </a:spcAft>
            </a:pPr>
            <a:r>
              <a:rPr lang="sl-SI" sz="1200" b="1" dirty="0">
                <a:latin typeface="Comic Sans MS" panose="030F0702030302020204" pitchFamily="66" charset="0"/>
                <a:ea typeface="Calibri"/>
                <a:cs typeface="Times New Roman"/>
              </a:rPr>
              <a:t> </a:t>
            </a:r>
          </a:p>
          <a:p>
            <a:pPr algn="just">
              <a:spcAft>
                <a:spcPts val="0"/>
              </a:spcAft>
            </a:pPr>
            <a:r>
              <a:rPr lang="sl-SI" sz="2800" b="1" dirty="0">
                <a:solidFill>
                  <a:srgbClr val="CC00FF"/>
                </a:solidFill>
                <a:latin typeface="Comic Sans MS" panose="030F0702030302020204" pitchFamily="66" charset="0"/>
                <a:ea typeface="Calibri"/>
              </a:rPr>
              <a:t>Vedno je več prijav zaradi neustreznega delovnega okolja pri delu s kemičnimi snovmi.</a:t>
            </a:r>
          </a:p>
          <a:p>
            <a:pPr algn="just">
              <a:spcAft>
                <a:spcPts val="0"/>
              </a:spcAft>
            </a:pPr>
            <a:endParaRPr lang="sl-SI" sz="1400" b="1" dirty="0">
              <a:solidFill>
                <a:srgbClr val="000000"/>
              </a:solidFill>
              <a:latin typeface="Comic Sans MS" panose="030F0702030302020204" pitchFamily="66" charset="0"/>
              <a:ea typeface="Calibri"/>
            </a:endParaRPr>
          </a:p>
          <a:p>
            <a:pPr algn="just">
              <a:spcAft>
                <a:spcPts val="0"/>
              </a:spcAft>
            </a:pPr>
            <a:r>
              <a:rPr lang="sl-SI" sz="2800" b="1" dirty="0">
                <a:solidFill>
                  <a:srgbClr val="0000FF"/>
                </a:solidFill>
                <a:latin typeface="Comic Sans MS" panose="030F0702030302020204" pitchFamily="66" charset="0"/>
                <a:ea typeface="Calibri"/>
              </a:rPr>
              <a:t>Inšpektorji so ugotovili, da je delodajalec prepoznal nevarnost zaradi kemičnih snovi, vendar je bila:</a:t>
            </a:r>
          </a:p>
          <a:p>
            <a:pPr algn="just">
              <a:spcAft>
                <a:spcPts val="0"/>
              </a:spcAft>
            </a:pPr>
            <a:endParaRPr lang="sl-SI" sz="1200" b="1" dirty="0">
              <a:solidFill>
                <a:srgbClr val="000000"/>
              </a:solidFill>
              <a:latin typeface="Comic Sans MS" panose="030F0702030302020204" pitchFamily="66" charset="0"/>
              <a:ea typeface="Calibri"/>
            </a:endParaRPr>
          </a:p>
          <a:p>
            <a:pPr marL="342900" indent="-342900" algn="just">
              <a:spcAft>
                <a:spcPts val="0"/>
              </a:spcAft>
              <a:buFont typeface="Wingdings" panose="05000000000000000000" pitchFamily="2" charset="2"/>
              <a:buChar char="ü"/>
            </a:pPr>
            <a:r>
              <a:rPr lang="sl-SI" sz="2800" b="1" dirty="0">
                <a:solidFill>
                  <a:srgbClr val="0000FF"/>
                </a:solidFill>
                <a:latin typeface="Comic Sans MS" panose="030F0702030302020204" pitchFamily="66" charset="0"/>
                <a:ea typeface="Calibri"/>
              </a:rPr>
              <a:t>ocena tveganja izdelana presplošno in zelo pomanjkljivo,</a:t>
            </a:r>
          </a:p>
          <a:p>
            <a:pPr marL="342900" indent="-342900" algn="just">
              <a:spcAft>
                <a:spcPts val="0"/>
              </a:spcAft>
              <a:buFont typeface="Wingdings" panose="05000000000000000000" pitchFamily="2" charset="2"/>
              <a:buChar char="ü"/>
            </a:pPr>
            <a:r>
              <a:rPr lang="sl-SI" sz="2800" b="1" dirty="0">
                <a:solidFill>
                  <a:srgbClr val="0000FF"/>
                </a:solidFill>
                <a:latin typeface="Comic Sans MS" panose="030F0702030302020204" pitchFamily="66" charset="0"/>
                <a:ea typeface="Calibri"/>
              </a:rPr>
              <a:t>konkretni ukrepi za varno delo pa niso bili izdani. </a:t>
            </a:r>
          </a:p>
          <a:p>
            <a:pPr algn="just">
              <a:spcAft>
                <a:spcPts val="0"/>
              </a:spcAft>
            </a:pPr>
            <a:endParaRPr lang="sl-SI" sz="1200" b="1" dirty="0">
              <a:solidFill>
                <a:srgbClr val="000000"/>
              </a:solidFill>
              <a:latin typeface="Comic Sans MS" panose="030F0702030302020204" pitchFamily="66" charset="0"/>
              <a:ea typeface="Calibri"/>
            </a:endParaRPr>
          </a:p>
          <a:p>
            <a:pPr algn="just">
              <a:spcAft>
                <a:spcPts val="0"/>
              </a:spcAft>
            </a:pPr>
            <a:r>
              <a:rPr lang="sl-SI" sz="2800" b="1" dirty="0">
                <a:solidFill>
                  <a:srgbClr val="CC00FF"/>
                </a:solidFill>
                <a:latin typeface="Comic Sans MS" panose="030F0702030302020204" pitchFamily="66" charset="0"/>
                <a:ea typeface="Calibri"/>
              </a:rPr>
              <a:t>Delodajalci bi morali na področju kemijske varnosti določiti stopnjo sprejemljivega tveganja glede na rezultate biološkega monitoringa</a:t>
            </a:r>
            <a:r>
              <a:rPr lang="sl-SI" sz="2800" b="1" dirty="0">
                <a:solidFill>
                  <a:srgbClr val="000000"/>
                </a:solidFill>
                <a:latin typeface="Comic Sans MS" panose="030F0702030302020204" pitchFamily="66" charset="0"/>
                <a:ea typeface="Calibri"/>
              </a:rPr>
              <a:t>.</a:t>
            </a:r>
          </a:p>
        </p:txBody>
      </p:sp>
    </p:spTree>
    <p:extLst>
      <p:ext uri="{BB962C8B-B14F-4D97-AF65-F5344CB8AC3E}">
        <p14:creationId xmlns:p14="http://schemas.microsoft.com/office/powerpoint/2010/main" val="1837364132"/>
      </p:ext>
    </p:extLst>
  </p:cSld>
  <p:clrMapOvr>
    <a:masterClrMapping/>
  </p:clrMapOvr>
  <p:transition>
    <p:wheel spokes="3"/>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856984" cy="6483826"/>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0"/>
              </a:spcAft>
            </a:pPr>
            <a:r>
              <a:rPr lang="sl-SI" sz="2400" b="1" dirty="0">
                <a:solidFill>
                  <a:srgbClr val="CC00FF"/>
                </a:solidFill>
                <a:latin typeface="Comic Sans MS" panose="030F0702030302020204" pitchFamily="66" charset="0"/>
                <a:ea typeface="Calibri"/>
              </a:rPr>
              <a:t>Trend porasta poklicnih bolezni v povezavi z nevarnimi kemičnimi snovmi na delovnih mestih v EU kaže, da bi morali področju kemičnih snovi na delovnih mestih tudi v Sloveniji nameniti večjo pozornost. </a:t>
            </a:r>
          </a:p>
          <a:p>
            <a:pPr algn="just">
              <a:spcAft>
                <a:spcPts val="0"/>
              </a:spcAft>
            </a:pPr>
            <a:endParaRPr lang="sl-SI" sz="2400" b="1" dirty="0">
              <a:solidFill>
                <a:srgbClr val="000000"/>
              </a:solidFill>
              <a:latin typeface="Comic Sans MS" panose="030F0702030302020204" pitchFamily="66" charset="0"/>
              <a:ea typeface="Calibri"/>
            </a:endParaRPr>
          </a:p>
          <a:p>
            <a:pPr algn="just">
              <a:lnSpc>
                <a:spcPct val="115000"/>
              </a:lnSpc>
              <a:spcAft>
                <a:spcPts val="1000"/>
              </a:spcAft>
            </a:pPr>
            <a:r>
              <a:rPr lang="sl-SI" sz="2400" b="1" dirty="0">
                <a:solidFill>
                  <a:srgbClr val="0000FF"/>
                </a:solidFill>
                <a:latin typeface="Comic Sans MS" panose="030F0702030302020204" pitchFamily="66" charset="0"/>
                <a:ea typeface="Calibri"/>
                <a:cs typeface="Times New Roman"/>
              </a:rPr>
              <a:t>Inšpektorji so ugotovili: </a:t>
            </a:r>
          </a:p>
          <a:p>
            <a:pPr algn="just">
              <a:lnSpc>
                <a:spcPct val="115000"/>
              </a:lnSpc>
              <a:spcAft>
                <a:spcPts val="1000"/>
              </a:spcAft>
            </a:pPr>
            <a:r>
              <a:rPr lang="sl-SI" sz="2400" b="1" dirty="0">
                <a:solidFill>
                  <a:srgbClr val="0000FF"/>
                </a:solidFill>
                <a:latin typeface="Comic Sans MS" panose="030F0702030302020204" pitchFamily="66" charset="0"/>
                <a:ea typeface="Calibri"/>
                <a:cs typeface="Times New Roman"/>
              </a:rPr>
              <a:t>2023: 215 kršitev </a:t>
            </a:r>
            <a:r>
              <a:rPr lang="sl-SI" sz="2400" b="1" dirty="0">
                <a:solidFill>
                  <a:srgbClr val="0000FF"/>
                </a:solidFill>
                <a:latin typeface="Comic Sans MS" panose="030F0702030302020204" pitchFamily="66" charset="0"/>
              </a:rPr>
              <a:t>na področju nevarnih kemičnih snovi</a:t>
            </a:r>
            <a:r>
              <a:rPr lang="sl-SI" sz="2400" b="1" dirty="0">
                <a:solidFill>
                  <a:srgbClr val="0000FF"/>
                </a:solidFill>
                <a:latin typeface="Comic Sans MS" panose="030F0702030302020204" pitchFamily="66" charset="0"/>
                <a:ea typeface="Calibri"/>
                <a:cs typeface="Times New Roman"/>
              </a:rPr>
              <a:t>, </a:t>
            </a:r>
          </a:p>
          <a:p>
            <a:pPr algn="just">
              <a:lnSpc>
                <a:spcPct val="115000"/>
              </a:lnSpc>
              <a:spcAft>
                <a:spcPts val="1000"/>
              </a:spcAft>
            </a:pPr>
            <a:r>
              <a:rPr lang="sl-SI" sz="2400" b="1" dirty="0">
                <a:solidFill>
                  <a:srgbClr val="CC00FF"/>
                </a:solidFill>
                <a:latin typeface="Comic Sans MS" panose="030F0702030302020204" pitchFamily="66" charset="0"/>
                <a:ea typeface="Calibri"/>
                <a:cs typeface="Times New Roman"/>
              </a:rPr>
              <a:t>2022: 468 kršitev. </a:t>
            </a:r>
          </a:p>
          <a:p>
            <a:pPr algn="just"/>
            <a:r>
              <a:rPr lang="sl-SI" sz="2400" b="1" dirty="0">
                <a:solidFill>
                  <a:srgbClr val="0000FF"/>
                </a:solidFill>
                <a:latin typeface="Comic Sans MS" panose="030F0702030302020204" pitchFamily="66" charset="0"/>
                <a:ea typeface="Calibri"/>
                <a:cs typeface="Times New Roman"/>
              </a:rPr>
              <a:t>Posamezne nepravilnosti so ugotovili tudi glede zakonodaje REACH. </a:t>
            </a:r>
          </a:p>
          <a:p>
            <a:pPr algn="just">
              <a:lnSpc>
                <a:spcPct val="115000"/>
              </a:lnSpc>
              <a:spcAft>
                <a:spcPts val="1000"/>
              </a:spcAft>
            </a:pPr>
            <a:r>
              <a:rPr lang="sl-SI" sz="2400" b="1" dirty="0">
                <a:solidFill>
                  <a:srgbClr val="0000FF"/>
                </a:solidFill>
                <a:latin typeface="Comic Sans MS" panose="030F0702030302020204" pitchFamily="66" charset="0"/>
                <a:ea typeface="Calibri"/>
                <a:cs typeface="Times New Roman"/>
              </a:rPr>
              <a:t>Glede zagotavljanja ustreznih varnostnih listov so inšpektorji ugotovili:</a:t>
            </a:r>
            <a:endParaRPr lang="sl-SI" sz="2400" dirty="0">
              <a:latin typeface="Comic Sans MS" panose="030F0702030302020204" pitchFamily="66" charset="0"/>
            </a:endParaRPr>
          </a:p>
          <a:p>
            <a:r>
              <a:rPr lang="sl-SI" sz="2400" b="1" dirty="0">
                <a:solidFill>
                  <a:srgbClr val="CC00FF"/>
                </a:solidFill>
                <a:latin typeface="Comic Sans MS" panose="030F0702030302020204" pitchFamily="66" charset="0"/>
              </a:rPr>
              <a:t>2023: 163 kršitev</a:t>
            </a:r>
            <a:r>
              <a:rPr lang="sl-SI" sz="2400" dirty="0">
                <a:solidFill>
                  <a:srgbClr val="CC00FF"/>
                </a:solidFill>
                <a:latin typeface="Comic Sans MS" panose="030F0702030302020204" pitchFamily="66" charset="0"/>
              </a:rPr>
              <a:t>,</a:t>
            </a:r>
          </a:p>
          <a:p>
            <a:r>
              <a:rPr lang="sl-SI" sz="2400" b="1" dirty="0">
                <a:solidFill>
                  <a:srgbClr val="CC00FF"/>
                </a:solidFill>
                <a:latin typeface="Comic Sans MS" panose="030F0702030302020204" pitchFamily="66" charset="0"/>
              </a:rPr>
              <a:t>2022: 151 kršitev</a:t>
            </a:r>
            <a:r>
              <a:rPr lang="sl-SI" sz="2400" dirty="0">
                <a:solidFill>
                  <a:srgbClr val="CC00FF"/>
                </a:solidFill>
                <a:latin typeface="Comic Sans MS" panose="030F0702030302020204" pitchFamily="66" charset="0"/>
              </a:rPr>
              <a:t>.</a:t>
            </a:r>
            <a:br>
              <a:rPr lang="sl-SI" sz="2800" dirty="0">
                <a:solidFill>
                  <a:srgbClr val="CC00FF"/>
                </a:solidFill>
                <a:latin typeface="Comic Sans MS" panose="030F0702030302020204" pitchFamily="66" charset="0"/>
              </a:rPr>
            </a:br>
            <a:endParaRPr lang="sl-SI" sz="2800" b="1" dirty="0">
              <a:solidFill>
                <a:srgbClr val="CC00FF"/>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2610855335"/>
      </p:ext>
    </p:extLst>
  </p:cSld>
  <p:clrMapOvr>
    <a:masterClrMapping/>
  </p:clrMapOvr>
  <p:transition>
    <p:wheel spokes="3"/>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6552728"/>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just">
              <a:buNone/>
            </a:pPr>
            <a:r>
              <a:rPr sz="3600" b="1" dirty="0">
                <a:solidFill>
                  <a:srgbClr val="CC00FF"/>
                </a:solidFill>
                <a:latin typeface="Comic Sans MS" panose="030F0702030302020204" pitchFamily="66" charset="0"/>
              </a:rPr>
              <a:t>Varno </a:t>
            </a:r>
            <a:r>
              <a:rPr sz="3600" b="1" dirty="0" err="1">
                <a:solidFill>
                  <a:srgbClr val="CC00FF"/>
                </a:solidFill>
                <a:latin typeface="Comic Sans MS" panose="030F0702030302020204" pitchFamily="66" charset="0"/>
              </a:rPr>
              <a:t>delo</a:t>
            </a:r>
            <a:r>
              <a:rPr sz="3600" b="1" dirty="0">
                <a:solidFill>
                  <a:srgbClr val="CC00FF"/>
                </a:solidFill>
                <a:latin typeface="Comic Sans MS" panose="030F0702030302020204" pitchFamily="66" charset="0"/>
              </a:rPr>
              <a:t> s </a:t>
            </a:r>
            <a:r>
              <a:rPr sz="3600" b="1" dirty="0" err="1">
                <a:solidFill>
                  <a:srgbClr val="CC00FF"/>
                </a:solidFill>
                <a:latin typeface="Comic Sans MS" panose="030F0702030302020204" pitchFamily="66" charset="0"/>
              </a:rPr>
              <a:t>kemikalijami</a:t>
            </a:r>
            <a:r>
              <a:rPr sz="3600" b="1" dirty="0">
                <a:solidFill>
                  <a:srgbClr val="CC00FF"/>
                </a:solidFill>
                <a:latin typeface="Comic Sans MS" panose="030F0702030302020204" pitchFamily="66" charset="0"/>
              </a:rPr>
              <a:t> </a:t>
            </a:r>
            <a:r>
              <a:rPr sz="3600" b="1" dirty="0" err="1">
                <a:solidFill>
                  <a:srgbClr val="CC00FF"/>
                </a:solidFill>
                <a:latin typeface="Comic Sans MS" panose="030F0702030302020204" pitchFamily="66" charset="0"/>
              </a:rPr>
              <a:t>zahteva</a:t>
            </a:r>
            <a:r>
              <a:rPr lang="sl-SI" sz="3600" b="1" dirty="0">
                <a:solidFill>
                  <a:srgbClr val="CC00FF"/>
                </a:solidFill>
                <a:latin typeface="Comic Sans MS" panose="030F0702030302020204" pitchFamily="66" charset="0"/>
              </a:rPr>
              <a:t>:</a:t>
            </a:r>
          </a:p>
          <a:p>
            <a:pPr algn="just"/>
            <a:r>
              <a:rPr sz="3600" b="1" dirty="0" err="1">
                <a:solidFill>
                  <a:srgbClr val="00FF00"/>
                </a:solidFill>
                <a:latin typeface="Comic Sans MS" panose="030F0702030302020204" pitchFamily="66" charset="0"/>
              </a:rPr>
              <a:t>znanje</a:t>
            </a:r>
            <a:r>
              <a:rPr sz="3600" b="1" dirty="0">
                <a:solidFill>
                  <a:srgbClr val="00FF00"/>
                </a:solidFill>
                <a:latin typeface="Comic Sans MS" panose="030F0702030302020204" pitchFamily="66" charset="0"/>
              </a:rPr>
              <a:t>, </a:t>
            </a:r>
            <a:endParaRPr lang="sl-SI" sz="3600" b="1" dirty="0">
              <a:solidFill>
                <a:srgbClr val="00FF00"/>
              </a:solidFill>
              <a:latin typeface="Comic Sans MS" panose="030F0702030302020204" pitchFamily="66" charset="0"/>
            </a:endParaRPr>
          </a:p>
          <a:p>
            <a:pPr algn="just"/>
            <a:r>
              <a:rPr lang="sl-SI" sz="3600" b="1" dirty="0">
                <a:solidFill>
                  <a:srgbClr val="00FF00"/>
                </a:solidFill>
                <a:latin typeface="Comic Sans MS" panose="030F0702030302020204" pitchFamily="66" charset="0"/>
              </a:rPr>
              <a:t>o</a:t>
            </a:r>
            <a:r>
              <a:rPr sz="3600" b="1" dirty="0" err="1">
                <a:solidFill>
                  <a:srgbClr val="00FF00"/>
                </a:solidFill>
                <a:latin typeface="Comic Sans MS" panose="030F0702030302020204" pitchFamily="66" charset="0"/>
              </a:rPr>
              <a:t>dgovornost</a:t>
            </a:r>
            <a:r>
              <a:rPr lang="sl-SI" sz="3600" b="1" dirty="0">
                <a:solidFill>
                  <a:srgbClr val="00FF00"/>
                </a:solidFill>
                <a:latin typeface="Comic Sans MS" panose="030F0702030302020204" pitchFamily="66" charset="0"/>
              </a:rPr>
              <a:t>,</a:t>
            </a:r>
          </a:p>
          <a:p>
            <a:pPr algn="just"/>
            <a:r>
              <a:rPr sz="3600" b="1" dirty="0" err="1">
                <a:solidFill>
                  <a:srgbClr val="00FF00"/>
                </a:solidFill>
                <a:latin typeface="Comic Sans MS" panose="030F0702030302020204" pitchFamily="66" charset="0"/>
              </a:rPr>
              <a:t>redno</a:t>
            </a:r>
            <a:r>
              <a:rPr sz="3600" b="1" dirty="0">
                <a:solidFill>
                  <a:srgbClr val="00FF00"/>
                </a:solidFill>
                <a:latin typeface="Comic Sans MS" panose="030F0702030302020204" pitchFamily="66" charset="0"/>
              </a:rPr>
              <a:t> </a:t>
            </a:r>
            <a:r>
              <a:rPr sz="3600" b="1" dirty="0" err="1">
                <a:solidFill>
                  <a:srgbClr val="00FF00"/>
                </a:solidFill>
                <a:latin typeface="Comic Sans MS" panose="030F0702030302020204" pitchFamily="66" charset="0"/>
              </a:rPr>
              <a:t>usposabljanje</a:t>
            </a:r>
            <a:r>
              <a:rPr sz="3600" b="1" dirty="0">
                <a:solidFill>
                  <a:srgbClr val="00FF00"/>
                </a:solidFill>
                <a:latin typeface="Comic Sans MS" panose="030F0702030302020204" pitchFamily="66" charset="0"/>
              </a:rPr>
              <a:t>.</a:t>
            </a:r>
            <a:endParaRPr lang="sl-SI" sz="3600" b="1" dirty="0">
              <a:solidFill>
                <a:srgbClr val="00FF00"/>
              </a:solidFill>
              <a:latin typeface="Comic Sans MS" panose="030F0702030302020204" pitchFamily="66" charset="0"/>
            </a:endParaRPr>
          </a:p>
          <a:p>
            <a:pPr marL="0" indent="0" algn="just">
              <a:buNone/>
            </a:pPr>
            <a:endParaRPr sz="2000" b="1" dirty="0">
              <a:latin typeface="Comic Sans MS" panose="030F0702030302020204" pitchFamily="66" charset="0"/>
            </a:endParaRPr>
          </a:p>
          <a:p>
            <a:pPr algn="just"/>
            <a:r>
              <a:rPr sz="3600" b="1" dirty="0" err="1">
                <a:solidFill>
                  <a:srgbClr val="0000FF"/>
                </a:solidFill>
                <a:latin typeface="Comic Sans MS" panose="030F0702030302020204" pitchFamily="66" charset="0"/>
              </a:rPr>
              <a:t>Zdravje</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zaposlenih</a:t>
            </a:r>
            <a:r>
              <a:rPr sz="3600" b="1" dirty="0">
                <a:solidFill>
                  <a:srgbClr val="0000FF"/>
                </a:solidFill>
                <a:latin typeface="Comic Sans MS" panose="030F0702030302020204" pitchFamily="66" charset="0"/>
              </a:rPr>
              <a:t> in </a:t>
            </a:r>
            <a:r>
              <a:rPr sz="3600" b="1" dirty="0" err="1">
                <a:solidFill>
                  <a:srgbClr val="0000FF"/>
                </a:solidFill>
                <a:latin typeface="Comic Sans MS" panose="030F0702030302020204" pitchFamily="66" charset="0"/>
              </a:rPr>
              <a:t>okolje</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sta</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medsebojno</a:t>
            </a:r>
            <a:r>
              <a:rPr sz="3600" b="1" dirty="0">
                <a:solidFill>
                  <a:srgbClr val="0000FF"/>
                </a:solidFill>
                <a:latin typeface="Comic Sans MS" panose="030F0702030302020204" pitchFamily="66" charset="0"/>
              </a:rPr>
              <a:t> </a:t>
            </a:r>
            <a:r>
              <a:rPr sz="3600" b="1" dirty="0" err="1">
                <a:solidFill>
                  <a:srgbClr val="0000FF"/>
                </a:solidFill>
                <a:latin typeface="Comic Sans MS" panose="030F0702030302020204" pitchFamily="66" charset="0"/>
              </a:rPr>
              <a:t>povezana</a:t>
            </a:r>
            <a:r>
              <a:rPr sz="3600" b="1" dirty="0">
                <a:solidFill>
                  <a:srgbClr val="0000FF"/>
                </a:solidFill>
                <a:latin typeface="Comic Sans MS" panose="030F0702030302020204" pitchFamily="66" charset="0"/>
              </a:rPr>
              <a:t>.</a:t>
            </a:r>
            <a:endParaRPr lang="sl-SI" sz="3600" b="1" dirty="0">
              <a:solidFill>
                <a:srgbClr val="0000FF"/>
              </a:solidFill>
              <a:latin typeface="Comic Sans MS" panose="030F0702030302020204" pitchFamily="66" charset="0"/>
            </a:endParaRPr>
          </a:p>
          <a:p>
            <a:pPr marL="0" indent="0" algn="just">
              <a:buNone/>
            </a:pPr>
            <a:endParaRPr sz="2000" b="1" dirty="0">
              <a:latin typeface="Comic Sans MS" panose="030F0702030302020204" pitchFamily="66" charset="0"/>
            </a:endParaRPr>
          </a:p>
          <a:p>
            <a:pPr marL="0" indent="0" algn="just">
              <a:buNone/>
            </a:pPr>
            <a:r>
              <a:rPr sz="3600" b="1" dirty="0" err="1">
                <a:solidFill>
                  <a:srgbClr val="CC00FF"/>
                </a:solidFill>
                <a:latin typeface="Comic Sans MS" panose="030F0702030302020204" pitchFamily="66" charset="0"/>
              </a:rPr>
              <a:t>Skrb</a:t>
            </a:r>
            <a:r>
              <a:rPr sz="3600" b="1" dirty="0">
                <a:solidFill>
                  <a:srgbClr val="CC00FF"/>
                </a:solidFill>
                <a:latin typeface="Comic Sans MS" panose="030F0702030302020204" pitchFamily="66" charset="0"/>
              </a:rPr>
              <a:t> za </a:t>
            </a:r>
            <a:r>
              <a:rPr sz="3600" b="1" dirty="0" err="1">
                <a:solidFill>
                  <a:srgbClr val="CC00FF"/>
                </a:solidFill>
                <a:latin typeface="Comic Sans MS" panose="030F0702030302020204" pitchFamily="66" charset="0"/>
              </a:rPr>
              <a:t>varnost</a:t>
            </a:r>
            <a:r>
              <a:rPr lang="sl-SI" sz="3600" b="1" dirty="0">
                <a:solidFill>
                  <a:srgbClr val="CC00FF"/>
                </a:solidFill>
                <a:latin typeface="Comic Sans MS" panose="030F0702030302020204" pitchFamily="66" charset="0"/>
              </a:rPr>
              <a:t>:</a:t>
            </a:r>
            <a:r>
              <a:rPr sz="3600" b="1" dirty="0">
                <a:solidFill>
                  <a:srgbClr val="CC00FF"/>
                </a:solidFill>
                <a:latin typeface="Comic Sans MS" panose="030F0702030302020204" pitchFamily="66" charset="0"/>
              </a:rPr>
              <a:t> </a:t>
            </a:r>
            <a:endParaRPr lang="sl-SI" sz="3600" b="1" dirty="0">
              <a:solidFill>
                <a:srgbClr val="CC00FF"/>
              </a:solidFill>
              <a:latin typeface="Comic Sans MS" panose="030F0702030302020204" pitchFamily="66" charset="0"/>
            </a:endParaRPr>
          </a:p>
          <a:p>
            <a:pPr algn="just"/>
            <a:r>
              <a:rPr sz="3600" b="1" dirty="0" err="1">
                <a:latin typeface="Comic Sans MS" panose="030F0702030302020204" pitchFamily="66" charset="0"/>
              </a:rPr>
              <a:t>preprečevanje</a:t>
            </a:r>
            <a:r>
              <a:rPr sz="3600" b="1" dirty="0">
                <a:latin typeface="Comic Sans MS" panose="030F0702030302020204" pitchFamily="66" charset="0"/>
              </a:rPr>
              <a:t> </a:t>
            </a:r>
            <a:r>
              <a:rPr sz="3600" b="1" dirty="0" err="1">
                <a:latin typeface="Comic Sans MS" panose="030F0702030302020204" pitchFamily="66" charset="0"/>
              </a:rPr>
              <a:t>nesreč</a:t>
            </a:r>
            <a:r>
              <a:rPr lang="sl-SI" sz="3600" b="1" dirty="0">
                <a:latin typeface="Comic Sans MS" panose="030F0702030302020204" pitchFamily="66" charset="0"/>
              </a:rPr>
              <a:t>,</a:t>
            </a:r>
            <a:r>
              <a:rPr sz="3600" b="1" dirty="0">
                <a:latin typeface="Comic Sans MS" panose="030F0702030302020204" pitchFamily="66" charset="0"/>
              </a:rPr>
              <a:t> </a:t>
            </a:r>
            <a:endParaRPr lang="sl-SI" sz="3600" b="1" dirty="0">
              <a:latin typeface="Comic Sans MS" panose="030F0702030302020204" pitchFamily="66" charset="0"/>
            </a:endParaRPr>
          </a:p>
          <a:p>
            <a:pPr algn="just"/>
            <a:r>
              <a:rPr sz="3600" b="1" dirty="0" err="1">
                <a:latin typeface="Comic Sans MS" panose="030F0702030302020204" pitchFamily="66" charset="0"/>
              </a:rPr>
              <a:t>dolgoročno</a:t>
            </a:r>
            <a:r>
              <a:rPr sz="3600" b="1" dirty="0">
                <a:latin typeface="Comic Sans MS" panose="030F0702030302020204" pitchFamily="66" charset="0"/>
              </a:rPr>
              <a:t> </a:t>
            </a:r>
            <a:r>
              <a:rPr sz="3600" b="1" dirty="0" err="1">
                <a:latin typeface="Comic Sans MS" panose="030F0702030302020204" pitchFamily="66" charset="0"/>
              </a:rPr>
              <a:t>zdravje</a:t>
            </a:r>
            <a:r>
              <a:rPr sz="3600" b="1" dirty="0">
                <a:latin typeface="Comic Sans MS" panose="030F0702030302020204" pitchFamily="66" charset="0"/>
              </a:rPr>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84F0F8DB-A69B-F1C2-A30D-EC985BDE2F53}"/>
              </a:ext>
            </a:extLst>
          </p:cNvPr>
          <p:cNvSpPr txBox="1"/>
          <p:nvPr/>
        </p:nvSpPr>
        <p:spPr>
          <a:xfrm>
            <a:off x="215516" y="116632"/>
            <a:ext cx="8712968" cy="6555641"/>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sl-SI" sz="2800" b="1" dirty="0">
                <a:solidFill>
                  <a:srgbClr val="00A844"/>
                </a:solidFill>
                <a:latin typeface="Comic Sans MS" panose="030F0702030302020204" pitchFamily="66" charset="0"/>
              </a:rPr>
              <a:t>Sistem pakiranja in označevanja nevarnih snovi (GHS)</a:t>
            </a:r>
          </a:p>
          <a:p>
            <a:pPr marL="457200" indent="-457200" algn="just">
              <a:buFont typeface="Wingdings" panose="05000000000000000000" pitchFamily="2" charset="2"/>
              <a:buChar char="ü"/>
            </a:pPr>
            <a:r>
              <a:rPr lang="sl-SI" sz="2800" b="1" dirty="0">
                <a:solidFill>
                  <a:srgbClr val="CC00FF"/>
                </a:solidFill>
                <a:latin typeface="Comic Sans MS" panose="030F0702030302020204" pitchFamily="66" charset="0"/>
              </a:rPr>
              <a:t>Na delovnem mestu se srečujemo s snovmi, s katerimi moramo ravnati previdno in v skladu s predpisi.</a:t>
            </a:r>
          </a:p>
          <a:p>
            <a:pPr marL="457200" indent="-457200" algn="just">
              <a:buFont typeface="Wingdings" panose="05000000000000000000" pitchFamily="2" charset="2"/>
              <a:buChar char="ü"/>
            </a:pPr>
            <a:r>
              <a:rPr lang="sl-SI" sz="2800" b="1" dirty="0">
                <a:solidFill>
                  <a:srgbClr val="0000FF"/>
                </a:solidFill>
                <a:latin typeface="Comic Sans MS" panose="030F0702030302020204" pitchFamily="66" charset="0"/>
              </a:rPr>
              <a:t>Poznati moramo grafične znake (</a:t>
            </a:r>
            <a:r>
              <a:rPr lang="sl-SI" sz="2800" b="1" dirty="0" err="1">
                <a:solidFill>
                  <a:srgbClr val="0000FF"/>
                </a:solidFill>
                <a:latin typeface="Comic Sans MS" panose="030F0702030302020204" pitchFamily="66" charset="0"/>
              </a:rPr>
              <a:t>piktograme</a:t>
            </a:r>
            <a:r>
              <a:rPr lang="sl-SI" sz="2800" b="1" dirty="0">
                <a:solidFill>
                  <a:srgbClr val="0000FF"/>
                </a:solidFill>
                <a:latin typeface="Comic Sans MS" panose="030F0702030302020204" pitchFamily="66" charset="0"/>
              </a:rPr>
              <a:t>) za nevarne lastnosti snovi in njihov pomen.</a:t>
            </a:r>
          </a:p>
          <a:p>
            <a:pPr marL="457200" indent="-457200" algn="just">
              <a:buFont typeface="Wingdings" panose="05000000000000000000" pitchFamily="2" charset="2"/>
              <a:buChar char="ü"/>
            </a:pPr>
            <a:r>
              <a:rPr lang="sl-SI" sz="2800" b="1" dirty="0">
                <a:solidFill>
                  <a:srgbClr val="00A844"/>
                </a:solidFill>
                <a:latin typeface="Comic Sans MS" panose="030F0702030302020204" pitchFamily="66" charset="0"/>
              </a:rPr>
              <a:t>Oznake na embalaži vključujejo:</a:t>
            </a:r>
          </a:p>
          <a:p>
            <a:pPr marL="742950" lvl="1" indent="-285750" algn="just">
              <a:buFont typeface="Arial" panose="020B0604020202020204" pitchFamily="34" charset="0"/>
              <a:buChar char="•"/>
            </a:pPr>
            <a:r>
              <a:rPr lang="sl-SI" sz="2800" b="1" dirty="0" err="1">
                <a:solidFill>
                  <a:srgbClr val="00A844"/>
                </a:solidFill>
                <a:latin typeface="Comic Sans MS" panose="030F0702030302020204" pitchFamily="66" charset="0"/>
              </a:rPr>
              <a:t>piktograme</a:t>
            </a:r>
            <a:r>
              <a:rPr lang="sl-SI" sz="2800" b="1" dirty="0">
                <a:solidFill>
                  <a:srgbClr val="00A844"/>
                </a:solidFill>
                <a:latin typeface="Comic Sans MS" panose="030F0702030302020204" pitchFamily="66" charset="0"/>
              </a:rPr>
              <a:t>,</a:t>
            </a:r>
          </a:p>
          <a:p>
            <a:pPr marL="742950" lvl="1" indent="-285750" algn="just">
              <a:buFont typeface="Arial" panose="020B0604020202020204" pitchFamily="34" charset="0"/>
              <a:buChar char="•"/>
            </a:pPr>
            <a:r>
              <a:rPr lang="sl-SI" sz="2800" b="1" dirty="0">
                <a:solidFill>
                  <a:srgbClr val="00A844"/>
                </a:solidFill>
                <a:latin typeface="Comic Sans MS" panose="030F0702030302020204" pitchFamily="66" charset="0"/>
              </a:rPr>
              <a:t>sporočila o nevarnosti (H-stavki),</a:t>
            </a:r>
          </a:p>
          <a:p>
            <a:pPr marL="742950" lvl="1" indent="-285750" algn="just">
              <a:buFont typeface="Arial" panose="020B0604020202020204" pitchFamily="34" charset="0"/>
              <a:buChar char="•"/>
            </a:pPr>
            <a:r>
              <a:rPr lang="sl-SI" sz="2800" b="1" dirty="0">
                <a:solidFill>
                  <a:srgbClr val="00A844"/>
                </a:solidFill>
                <a:latin typeface="Comic Sans MS" panose="030F0702030302020204" pitchFamily="66" charset="0"/>
              </a:rPr>
              <a:t>previdnostne ukrepe (P-stavki).</a:t>
            </a:r>
          </a:p>
          <a:p>
            <a:pPr marL="457200" indent="-457200" algn="just">
              <a:buFont typeface="Wingdings" panose="05000000000000000000" pitchFamily="2" charset="2"/>
              <a:buChar char="ü"/>
            </a:pPr>
            <a:r>
              <a:rPr lang="sl-SI" sz="2800" b="1" dirty="0">
                <a:solidFill>
                  <a:srgbClr val="CC00FF"/>
                </a:solidFill>
                <a:latin typeface="Comic Sans MS" panose="030F0702030302020204" pitchFamily="66" charset="0"/>
              </a:rPr>
              <a:t>Pri delu z označenimi snovmi je obvezno:</a:t>
            </a:r>
          </a:p>
          <a:p>
            <a:pPr marL="742950" lvl="1" indent="-285750" algn="just">
              <a:buFont typeface="Arial" panose="020B0604020202020204" pitchFamily="34" charset="0"/>
              <a:buChar char="•"/>
            </a:pPr>
            <a:r>
              <a:rPr lang="sl-SI" sz="2800" b="1" dirty="0">
                <a:solidFill>
                  <a:srgbClr val="CC00FF"/>
                </a:solidFill>
                <a:latin typeface="Comic Sans MS" panose="030F0702030302020204" pitchFamily="66" charset="0"/>
              </a:rPr>
              <a:t>prebrati navodila/etiketo,</a:t>
            </a:r>
          </a:p>
          <a:p>
            <a:pPr marL="742950" lvl="1" indent="-285750" algn="just">
              <a:buFont typeface="Arial" panose="020B0604020202020204" pitchFamily="34" charset="0"/>
              <a:buChar char="•"/>
            </a:pPr>
            <a:r>
              <a:rPr lang="sl-SI" sz="2800" b="1" dirty="0">
                <a:solidFill>
                  <a:srgbClr val="CC00FF"/>
                </a:solidFill>
                <a:latin typeface="Comic Sans MS" panose="030F0702030302020204" pitchFamily="66" charset="0"/>
              </a:rPr>
              <a:t>uporabljati ustrezno osebno varovalno opremo (OVO).</a:t>
            </a:r>
          </a:p>
        </p:txBody>
      </p:sp>
    </p:spTree>
    <p:extLst>
      <p:ext uri="{BB962C8B-B14F-4D97-AF65-F5344CB8AC3E}">
        <p14:creationId xmlns:p14="http://schemas.microsoft.com/office/powerpoint/2010/main" val="245819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fontScale="90000"/>
          </a:bodyPr>
          <a:lstStyle/>
          <a:p>
            <a:r>
              <a:rPr b="1" dirty="0" err="1">
                <a:solidFill>
                  <a:srgbClr val="0000FF"/>
                </a:solidFill>
                <a:latin typeface="Comic Sans MS" panose="030F0702030302020204" pitchFamily="66" charset="0"/>
              </a:rPr>
              <a:t>Postopek</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ugotavljanja</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ekoloških</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škodljivosti</a:t>
            </a:r>
            <a:endParaRPr b="1" dirty="0">
              <a:solidFill>
                <a:srgbClr val="0000FF"/>
              </a:solidFill>
              <a:latin typeface="Comic Sans MS" panose="030F0702030302020204" pitchFamily="66" charset="0"/>
            </a:endParaRPr>
          </a:p>
        </p:txBody>
      </p:sp>
      <p:sp>
        <p:nvSpPr>
          <p:cNvPr id="3" name="Content Placeholder 2"/>
          <p:cNvSpPr>
            <a:spLocks noGrp="1"/>
          </p:cNvSpPr>
          <p:nvPr>
            <p:ph idx="1"/>
          </p:nvPr>
        </p:nvSpPr>
        <p:spPr>
          <a:xfrm>
            <a:off x="179512" y="1600200"/>
            <a:ext cx="8784976" cy="4525963"/>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7500" lnSpcReduction="20000"/>
          </a:bodyPr>
          <a:lstStyle/>
          <a:p>
            <a:pPr algn="just"/>
            <a:r>
              <a:rPr b="1" dirty="0" err="1">
                <a:solidFill>
                  <a:srgbClr val="C00000"/>
                </a:solidFill>
                <a:latin typeface="Comic Sans MS" panose="030F0702030302020204" pitchFamily="66" charset="0"/>
              </a:rPr>
              <a:t>Ocena</a:t>
            </a:r>
            <a:r>
              <a:rPr b="1" dirty="0">
                <a:solidFill>
                  <a:srgbClr val="C00000"/>
                </a:solidFill>
                <a:latin typeface="Comic Sans MS" panose="030F0702030302020204" pitchFamily="66" charset="0"/>
              </a:rPr>
              <a:t> </a:t>
            </a:r>
            <a:r>
              <a:rPr b="1" dirty="0" err="1">
                <a:solidFill>
                  <a:srgbClr val="C00000"/>
                </a:solidFill>
                <a:latin typeface="Comic Sans MS" panose="030F0702030302020204" pitchFamily="66" charset="0"/>
              </a:rPr>
              <a:t>tveganja</a:t>
            </a:r>
            <a:r>
              <a:rPr b="1" dirty="0">
                <a:solidFill>
                  <a:srgbClr val="C00000"/>
                </a:solidFill>
                <a:latin typeface="Comic Sans MS" panose="030F0702030302020204" pitchFamily="66" charset="0"/>
              </a:rPr>
              <a:t> – </a:t>
            </a:r>
            <a:r>
              <a:rPr lang="sl-SI" b="1" dirty="0">
                <a:solidFill>
                  <a:srgbClr val="C00000"/>
                </a:solidFill>
                <a:latin typeface="Comic Sans MS" panose="030F0702030302020204" pitchFamily="66" charset="0"/>
              </a:rPr>
              <a:t>identifikacija</a:t>
            </a:r>
            <a:r>
              <a:rPr b="1" dirty="0">
                <a:solidFill>
                  <a:srgbClr val="C00000"/>
                </a:solidFill>
                <a:latin typeface="Comic Sans MS" panose="030F0702030302020204" pitchFamily="66" charset="0"/>
              </a:rPr>
              <a:t> </a:t>
            </a:r>
            <a:r>
              <a:rPr b="1" dirty="0" err="1">
                <a:solidFill>
                  <a:srgbClr val="C00000"/>
                </a:solidFill>
                <a:latin typeface="Comic Sans MS" panose="030F0702030302020204" pitchFamily="66" charset="0"/>
              </a:rPr>
              <a:t>možnih</a:t>
            </a:r>
            <a:r>
              <a:rPr b="1" dirty="0">
                <a:solidFill>
                  <a:srgbClr val="C00000"/>
                </a:solidFill>
                <a:latin typeface="Comic Sans MS" panose="030F0702030302020204" pitchFamily="66" charset="0"/>
              </a:rPr>
              <a:t> </a:t>
            </a:r>
            <a:r>
              <a:rPr b="1" dirty="0" err="1">
                <a:solidFill>
                  <a:srgbClr val="C00000"/>
                </a:solidFill>
                <a:latin typeface="Comic Sans MS" panose="030F0702030302020204" pitchFamily="66" charset="0"/>
              </a:rPr>
              <a:t>virov</a:t>
            </a:r>
            <a:r>
              <a:rPr b="1" dirty="0">
                <a:solidFill>
                  <a:srgbClr val="C00000"/>
                </a:solidFill>
                <a:latin typeface="Comic Sans MS" panose="030F0702030302020204" pitchFamily="66" charset="0"/>
              </a:rPr>
              <a:t> </a:t>
            </a:r>
            <a:r>
              <a:rPr b="1" dirty="0" err="1">
                <a:solidFill>
                  <a:srgbClr val="C00000"/>
                </a:solidFill>
                <a:latin typeface="Comic Sans MS" panose="030F0702030302020204" pitchFamily="66" charset="0"/>
              </a:rPr>
              <a:t>nevarnosti</a:t>
            </a:r>
            <a:r>
              <a:rPr b="1" dirty="0">
                <a:solidFill>
                  <a:srgbClr val="C00000"/>
                </a:solidFill>
                <a:latin typeface="Comic Sans MS" panose="030F0702030302020204" pitchFamily="66" charset="0"/>
              </a:rPr>
              <a:t>.</a:t>
            </a:r>
            <a:endParaRPr lang="sl-SI" b="1" dirty="0">
              <a:solidFill>
                <a:srgbClr val="C00000"/>
              </a:solidFill>
              <a:latin typeface="Comic Sans MS" panose="030F0702030302020204" pitchFamily="66" charset="0"/>
            </a:endParaRPr>
          </a:p>
          <a:p>
            <a:pPr marL="0" indent="0" algn="just">
              <a:buNone/>
            </a:pPr>
            <a:endParaRPr sz="1500" b="1" dirty="0">
              <a:solidFill>
                <a:srgbClr val="0000FF"/>
              </a:solidFill>
              <a:latin typeface="Comic Sans MS" panose="030F0702030302020204" pitchFamily="66" charset="0"/>
            </a:endParaRPr>
          </a:p>
          <a:p>
            <a:pPr algn="just"/>
            <a:r>
              <a:rPr b="1" dirty="0" err="1">
                <a:solidFill>
                  <a:srgbClr val="008000"/>
                </a:solidFill>
                <a:latin typeface="Comic Sans MS" panose="030F0702030302020204" pitchFamily="66" charset="0"/>
              </a:rPr>
              <a:t>Meritve</a:t>
            </a:r>
            <a:r>
              <a:rPr b="1" dirty="0">
                <a:solidFill>
                  <a:srgbClr val="008000"/>
                </a:solidFill>
                <a:latin typeface="Comic Sans MS" panose="030F0702030302020204" pitchFamily="66" charset="0"/>
              </a:rPr>
              <a:t> –</a:t>
            </a:r>
            <a:r>
              <a:rPr lang="sl-SI" b="1" dirty="0">
                <a:solidFill>
                  <a:srgbClr val="008000"/>
                </a:solidFill>
                <a:latin typeface="Comic Sans MS" panose="030F0702030302020204" pitchFamily="66" charset="0"/>
              </a:rPr>
              <a:t> </a:t>
            </a:r>
            <a:r>
              <a:rPr b="1" dirty="0" err="1">
                <a:solidFill>
                  <a:srgbClr val="008000"/>
                </a:solidFill>
                <a:latin typeface="Comic Sans MS" panose="030F0702030302020204" pitchFamily="66" charset="0"/>
              </a:rPr>
              <a:t>hrupa</a:t>
            </a:r>
            <a:r>
              <a:rPr b="1" dirty="0">
                <a:solidFill>
                  <a:srgbClr val="008000"/>
                </a:solidFill>
                <a:latin typeface="Comic Sans MS" panose="030F0702030302020204" pitchFamily="66" charset="0"/>
              </a:rPr>
              <a:t>, </a:t>
            </a:r>
            <a:r>
              <a:rPr b="1" dirty="0" err="1">
                <a:solidFill>
                  <a:srgbClr val="008000"/>
                </a:solidFill>
                <a:latin typeface="Comic Sans MS" panose="030F0702030302020204" pitchFamily="66" charset="0"/>
              </a:rPr>
              <a:t>svetlobe</a:t>
            </a:r>
            <a:r>
              <a:rPr b="1" dirty="0">
                <a:solidFill>
                  <a:srgbClr val="008000"/>
                </a:solidFill>
                <a:latin typeface="Comic Sans MS" panose="030F0702030302020204" pitchFamily="66" charset="0"/>
              </a:rPr>
              <a:t>, </a:t>
            </a:r>
            <a:r>
              <a:rPr b="1" dirty="0" err="1">
                <a:solidFill>
                  <a:srgbClr val="008000"/>
                </a:solidFill>
                <a:latin typeface="Comic Sans MS" panose="030F0702030302020204" pitchFamily="66" charset="0"/>
              </a:rPr>
              <a:t>mikroklime</a:t>
            </a:r>
            <a:r>
              <a:rPr b="1" dirty="0">
                <a:solidFill>
                  <a:srgbClr val="008000"/>
                </a:solidFill>
                <a:latin typeface="Comic Sans MS" panose="030F0702030302020204" pitchFamily="66" charset="0"/>
              </a:rPr>
              <a:t>, </a:t>
            </a:r>
            <a:r>
              <a:rPr lang="sl-SI" b="1" dirty="0">
                <a:solidFill>
                  <a:srgbClr val="008000"/>
                </a:solidFill>
                <a:latin typeface="Comic Sans MS" panose="030F0702030302020204" pitchFamily="66" charset="0"/>
              </a:rPr>
              <a:t>vibracij, </a:t>
            </a:r>
            <a:r>
              <a:rPr b="1" dirty="0" err="1">
                <a:solidFill>
                  <a:srgbClr val="008000"/>
                </a:solidFill>
                <a:latin typeface="Comic Sans MS" panose="030F0702030302020204" pitchFamily="66" charset="0"/>
              </a:rPr>
              <a:t>kemikalij</a:t>
            </a:r>
            <a:r>
              <a:rPr b="1" dirty="0">
                <a:solidFill>
                  <a:srgbClr val="008000"/>
                </a:solidFill>
                <a:latin typeface="Comic Sans MS" panose="030F0702030302020204" pitchFamily="66" charset="0"/>
              </a:rPr>
              <a:t>.</a:t>
            </a:r>
            <a:endParaRPr lang="sl-SI" b="1" dirty="0">
              <a:solidFill>
                <a:srgbClr val="008000"/>
              </a:solidFill>
              <a:latin typeface="Comic Sans MS" panose="030F0702030302020204" pitchFamily="66" charset="0"/>
            </a:endParaRPr>
          </a:p>
          <a:p>
            <a:pPr marL="0" indent="0" algn="just">
              <a:buNone/>
            </a:pPr>
            <a:endParaRPr sz="1500" b="1" dirty="0">
              <a:solidFill>
                <a:srgbClr val="0000FF"/>
              </a:solidFill>
              <a:latin typeface="Comic Sans MS" panose="030F0702030302020204" pitchFamily="66" charset="0"/>
            </a:endParaRPr>
          </a:p>
          <a:p>
            <a:pPr algn="just"/>
            <a:r>
              <a:rPr b="1" dirty="0" err="1">
                <a:solidFill>
                  <a:srgbClr val="0000FF"/>
                </a:solidFill>
                <a:latin typeface="Comic Sans MS" panose="030F0702030302020204" pitchFamily="66" charset="0"/>
              </a:rPr>
              <a:t>Analiza</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rezultatov</a:t>
            </a:r>
            <a:r>
              <a:rPr b="1" dirty="0">
                <a:solidFill>
                  <a:srgbClr val="0000FF"/>
                </a:solidFill>
                <a:latin typeface="Comic Sans MS" panose="030F0702030302020204" pitchFamily="66" charset="0"/>
              </a:rPr>
              <a:t> – </a:t>
            </a:r>
            <a:r>
              <a:rPr b="1" dirty="0" err="1">
                <a:solidFill>
                  <a:srgbClr val="0000FF"/>
                </a:solidFill>
                <a:latin typeface="Comic Sans MS" panose="030F0702030302020204" pitchFamily="66" charset="0"/>
              </a:rPr>
              <a:t>primerjava</a:t>
            </a:r>
            <a:r>
              <a:rPr b="1" dirty="0">
                <a:solidFill>
                  <a:srgbClr val="0000FF"/>
                </a:solidFill>
                <a:latin typeface="Comic Sans MS" panose="030F0702030302020204" pitchFamily="66" charset="0"/>
              </a:rPr>
              <a:t> z </a:t>
            </a:r>
            <a:r>
              <a:rPr b="1" dirty="0" err="1">
                <a:solidFill>
                  <a:srgbClr val="0000FF"/>
                </a:solidFill>
                <a:latin typeface="Comic Sans MS" panose="030F0702030302020204" pitchFamily="66" charset="0"/>
              </a:rPr>
              <a:t>zakon</a:t>
            </a:r>
            <a:r>
              <a:rPr lang="sl-SI" b="1" dirty="0" err="1">
                <a:solidFill>
                  <a:srgbClr val="0000FF"/>
                </a:solidFill>
                <a:latin typeface="Comic Sans MS" panose="030F0702030302020204" pitchFamily="66" charset="0"/>
              </a:rPr>
              <a:t>odajo</a:t>
            </a:r>
            <a:r>
              <a:rPr lang="sl-SI" b="1" dirty="0">
                <a:solidFill>
                  <a:srgbClr val="0000FF"/>
                </a:solidFill>
                <a:latin typeface="Comic Sans MS" panose="030F0702030302020204" pitchFamily="66" charset="0"/>
              </a:rPr>
              <a:t> in standardi.</a:t>
            </a:r>
          </a:p>
          <a:p>
            <a:pPr marL="0" indent="0" algn="just">
              <a:buNone/>
            </a:pPr>
            <a:endParaRPr sz="1600" b="1" dirty="0">
              <a:solidFill>
                <a:srgbClr val="0000FF"/>
              </a:solidFill>
              <a:latin typeface="Comic Sans MS" panose="030F0702030302020204" pitchFamily="66" charset="0"/>
            </a:endParaRPr>
          </a:p>
          <a:p>
            <a:pPr algn="just"/>
            <a:r>
              <a:rPr b="1" dirty="0" err="1">
                <a:solidFill>
                  <a:srgbClr val="CC00FF"/>
                </a:solidFill>
                <a:latin typeface="Comic Sans MS" panose="030F0702030302020204" pitchFamily="66" charset="0"/>
              </a:rPr>
              <a:t>Ukrepi</a:t>
            </a:r>
            <a:r>
              <a:rPr b="1" dirty="0">
                <a:solidFill>
                  <a:srgbClr val="CC00FF"/>
                </a:solidFill>
                <a:latin typeface="Comic Sans MS" panose="030F0702030302020204" pitchFamily="66" charset="0"/>
              </a:rPr>
              <a:t> – </a:t>
            </a:r>
            <a:r>
              <a:rPr b="1" dirty="0" err="1">
                <a:solidFill>
                  <a:srgbClr val="CC00FF"/>
                </a:solidFill>
                <a:latin typeface="Comic Sans MS" panose="030F0702030302020204" pitchFamily="66" charset="0"/>
              </a:rPr>
              <a:t>tehnični</a:t>
            </a:r>
            <a:r>
              <a:rPr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organizacijski</a:t>
            </a:r>
            <a:r>
              <a:rPr lang="sl-SI" b="1" dirty="0">
                <a:solidFill>
                  <a:srgbClr val="CC00FF"/>
                </a:solidFill>
                <a:latin typeface="Comic Sans MS" panose="030F0702030302020204" pitchFamily="66" charset="0"/>
              </a:rPr>
              <a:t>, </a:t>
            </a:r>
            <a:r>
              <a:rPr b="1" dirty="0" err="1">
                <a:solidFill>
                  <a:srgbClr val="CC00FF"/>
                </a:solidFill>
                <a:latin typeface="Comic Sans MS" panose="030F0702030302020204" pitchFamily="66" charset="0"/>
              </a:rPr>
              <a:t>osebni</a:t>
            </a:r>
            <a:r>
              <a:rPr lang="sl-SI" b="1" dirty="0">
                <a:solidFill>
                  <a:srgbClr val="CC00FF"/>
                </a:solidFill>
                <a:latin typeface="Comic Sans MS" panose="030F0702030302020204" pitchFamily="66" charset="0"/>
              </a:rPr>
              <a:t> in okoljski ukrepi</a:t>
            </a:r>
            <a:r>
              <a:rPr b="1" dirty="0">
                <a:solidFill>
                  <a:srgbClr val="CC00FF"/>
                </a:solidFill>
                <a:latin typeface="Comic Sans MS" panose="030F0702030302020204" pitchFamily="66" charset="0"/>
              </a:rPr>
              <a:t>.</a:t>
            </a:r>
            <a:endParaRPr lang="sl-SI" b="1" dirty="0">
              <a:solidFill>
                <a:srgbClr val="CC00FF"/>
              </a:solidFill>
              <a:latin typeface="Comic Sans MS" panose="030F0702030302020204" pitchFamily="66" charset="0"/>
            </a:endParaRPr>
          </a:p>
          <a:p>
            <a:pPr marL="0" indent="0" algn="just">
              <a:buNone/>
            </a:pPr>
            <a:endParaRPr sz="1600" b="1" dirty="0">
              <a:solidFill>
                <a:srgbClr val="CC00FF"/>
              </a:solidFill>
              <a:latin typeface="Comic Sans MS" panose="030F0702030302020204" pitchFamily="66" charset="0"/>
            </a:endParaRPr>
          </a:p>
          <a:p>
            <a:pPr algn="just"/>
            <a:r>
              <a:rPr b="1" dirty="0" err="1">
                <a:solidFill>
                  <a:srgbClr val="0000FF"/>
                </a:solidFill>
                <a:latin typeface="Comic Sans MS" panose="030F0702030302020204" pitchFamily="66" charset="0"/>
              </a:rPr>
              <a:t>Redni</a:t>
            </a:r>
            <a:r>
              <a:rPr b="1" dirty="0">
                <a:solidFill>
                  <a:srgbClr val="0000FF"/>
                </a:solidFill>
                <a:latin typeface="Comic Sans MS" panose="030F0702030302020204" pitchFamily="66" charset="0"/>
              </a:rPr>
              <a:t> </a:t>
            </a:r>
            <a:r>
              <a:rPr b="1" dirty="0" err="1">
                <a:solidFill>
                  <a:srgbClr val="0000FF"/>
                </a:solidFill>
                <a:latin typeface="Comic Sans MS" panose="030F0702030302020204" pitchFamily="66" charset="0"/>
              </a:rPr>
              <a:t>nadzor</a:t>
            </a:r>
            <a:r>
              <a:rPr b="1" dirty="0">
                <a:solidFill>
                  <a:srgbClr val="0000FF"/>
                </a:solidFill>
                <a:latin typeface="Comic Sans MS" panose="030F0702030302020204" pitchFamily="66" charset="0"/>
              </a:rPr>
              <a:t> – </a:t>
            </a:r>
            <a:r>
              <a:rPr lang="sl-SI" b="1" dirty="0">
                <a:solidFill>
                  <a:srgbClr val="0000FF"/>
                </a:solidFill>
                <a:latin typeface="Comic Sans MS" panose="030F0702030302020204" pitchFamily="66" charset="0"/>
              </a:rPr>
              <a:t>periodične preiskave delovnega okolja (najmanj vsakih 3 let po ZVZD-1).</a:t>
            </a:r>
            <a:endParaRPr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0991662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2AD4A-1FD1-0690-D481-C02ED91C5B51}"/>
            </a:ext>
          </a:extLst>
        </p:cNvPr>
        <p:cNvGrpSpPr/>
        <p:nvPr/>
      </p:nvGrpSpPr>
      <p:grpSpPr>
        <a:xfrm>
          <a:off x="0" y="0"/>
          <a:ext cx="0" cy="0"/>
          <a:chOff x="0" y="0"/>
          <a:chExt cx="0" cy="0"/>
        </a:xfrm>
      </p:grpSpPr>
      <p:sp>
        <p:nvSpPr>
          <p:cNvPr id="4" name="PoljeZBesedilom 3">
            <a:extLst>
              <a:ext uri="{FF2B5EF4-FFF2-40B4-BE49-F238E27FC236}">
                <a16:creationId xmlns:a16="http://schemas.microsoft.com/office/drawing/2014/main" id="{CDE50AAD-1DD4-C6A0-BAB0-263043EC79C1}"/>
              </a:ext>
            </a:extLst>
          </p:cNvPr>
          <p:cNvSpPr txBox="1"/>
          <p:nvPr/>
        </p:nvSpPr>
        <p:spPr>
          <a:xfrm>
            <a:off x="107504" y="197346"/>
            <a:ext cx="8928992" cy="6432530"/>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l-SI" sz="2800" b="1" dirty="0">
                <a:solidFill>
                  <a:srgbClr val="CC00FF"/>
                </a:solidFill>
                <a:latin typeface="Comic Sans MS" panose="030F0702030302020204" pitchFamily="66" charset="0"/>
              </a:rPr>
              <a:t>H-stavki, P-stavki in </a:t>
            </a:r>
            <a:r>
              <a:rPr lang="sl-SI" sz="2800" b="1" dirty="0" err="1">
                <a:solidFill>
                  <a:srgbClr val="CC00FF"/>
                </a:solidFill>
                <a:latin typeface="Comic Sans MS" panose="030F0702030302020204" pitchFamily="66" charset="0"/>
              </a:rPr>
              <a:t>piktogrami</a:t>
            </a:r>
            <a:endParaRPr lang="sl-SI" sz="2800" b="1" dirty="0">
              <a:solidFill>
                <a:srgbClr val="CC00FF"/>
              </a:solidFill>
              <a:latin typeface="Comic Sans MS" panose="030F0702030302020204" pitchFamily="66" charset="0"/>
            </a:endParaRPr>
          </a:p>
          <a:p>
            <a:pPr algn="just"/>
            <a:endParaRPr lang="sl-SI" sz="1200" b="1" dirty="0">
              <a:latin typeface="Comic Sans MS" panose="030F0702030302020204" pitchFamily="66" charset="0"/>
            </a:endParaRPr>
          </a:p>
          <a:p>
            <a:pPr marL="342900" indent="-342900" algn="just">
              <a:buFont typeface="Wingdings" panose="05000000000000000000" pitchFamily="2" charset="2"/>
              <a:buChar char="Ø"/>
            </a:pPr>
            <a:r>
              <a:rPr lang="sl-SI" sz="2400" b="1" dirty="0">
                <a:solidFill>
                  <a:srgbClr val="00A844"/>
                </a:solidFill>
                <a:latin typeface="Comic Sans MS" panose="030F0702030302020204" pitchFamily="66" charset="0"/>
              </a:rPr>
              <a:t>Sporočila o nevarnosti (H-stavki) opozarjajo na tveganje:</a:t>
            </a:r>
          </a:p>
          <a:p>
            <a:pPr algn="just"/>
            <a:endParaRPr lang="sl-SI" sz="1200" b="1" dirty="0">
              <a:latin typeface="Comic Sans MS" panose="030F0702030302020204" pitchFamily="66" charset="0"/>
            </a:endParaRPr>
          </a:p>
          <a:p>
            <a:pPr marL="342900" indent="-342900" algn="just">
              <a:buFont typeface="Wingdings" panose="05000000000000000000" pitchFamily="2" charset="2"/>
              <a:buChar char="ü"/>
            </a:pPr>
            <a:r>
              <a:rPr lang="sl-SI" sz="2400" b="1" dirty="0">
                <a:solidFill>
                  <a:srgbClr val="0000FF"/>
                </a:solidFill>
                <a:latin typeface="Comic Sans MS" panose="030F0702030302020204" pitchFamily="66" charset="0"/>
              </a:rPr>
              <a:t>H226 – zelo lahko vnetljiva tekočina in hlapi.</a:t>
            </a:r>
          </a:p>
          <a:p>
            <a:pPr marL="342900" indent="-342900" algn="just">
              <a:buFont typeface="Wingdings" panose="05000000000000000000" pitchFamily="2" charset="2"/>
              <a:buChar char="ü"/>
            </a:pPr>
            <a:r>
              <a:rPr lang="sl-SI" sz="2400" b="1" dirty="0">
                <a:solidFill>
                  <a:srgbClr val="0000FF"/>
                </a:solidFill>
                <a:latin typeface="Comic Sans MS" panose="030F0702030302020204" pitchFamily="66" charset="0"/>
              </a:rPr>
              <a:t>H331 – strupeno pri vdihavanju.</a:t>
            </a:r>
          </a:p>
          <a:p>
            <a:pPr marL="342900" indent="-342900" algn="just">
              <a:buFont typeface="Wingdings" panose="05000000000000000000" pitchFamily="2" charset="2"/>
              <a:buChar char="ü"/>
            </a:pPr>
            <a:r>
              <a:rPr lang="sl-SI" sz="2400" b="1" dirty="0">
                <a:solidFill>
                  <a:srgbClr val="0000FF"/>
                </a:solidFill>
                <a:latin typeface="Comic Sans MS" panose="030F0702030302020204" pitchFamily="66" charset="0"/>
              </a:rPr>
              <a:t>H334 – lahko povzroči alergijo ali astmo oziroma težave z dihanjem pri vdihavanju.</a:t>
            </a:r>
          </a:p>
          <a:p>
            <a:pPr algn="just"/>
            <a:endParaRPr lang="sl-SI" sz="1200" b="1" dirty="0">
              <a:latin typeface="Comic Sans MS" panose="030F0702030302020204" pitchFamily="66" charset="0"/>
            </a:endParaRPr>
          </a:p>
          <a:p>
            <a:pPr marL="342900" indent="-342900" algn="just">
              <a:buFont typeface="Wingdings" panose="05000000000000000000" pitchFamily="2" charset="2"/>
              <a:buChar char="Ø"/>
            </a:pPr>
            <a:r>
              <a:rPr lang="sl-SI" sz="2400" b="1" dirty="0">
                <a:solidFill>
                  <a:srgbClr val="00A844"/>
                </a:solidFill>
                <a:latin typeface="Comic Sans MS" panose="030F0702030302020204" pitchFamily="66" charset="0"/>
              </a:rPr>
              <a:t>Previdnostni stavki (P-stavki) določajo ukrepe: </a:t>
            </a:r>
          </a:p>
          <a:p>
            <a:pPr algn="just"/>
            <a:endParaRPr lang="sl-SI" sz="1200" b="1" dirty="0">
              <a:latin typeface="Comic Sans MS" panose="030F0702030302020204" pitchFamily="66" charset="0"/>
            </a:endParaRPr>
          </a:p>
          <a:p>
            <a:pPr marL="342900" indent="-342900" algn="just">
              <a:buFont typeface="Wingdings" panose="05000000000000000000" pitchFamily="2" charset="2"/>
              <a:buChar char="ü"/>
            </a:pPr>
            <a:r>
              <a:rPr lang="sl-SI" sz="2400" b="1" dirty="0">
                <a:solidFill>
                  <a:srgbClr val="CC00FF"/>
                </a:solidFill>
                <a:latin typeface="Comic Sans MS" panose="030F0702030302020204" pitchFamily="66" charset="0"/>
              </a:rPr>
              <a:t>P103 – pred uporabo preberite etiketo,</a:t>
            </a:r>
          </a:p>
          <a:p>
            <a:pPr marL="342900" indent="-342900" algn="just" defTabSz="896938">
              <a:buFont typeface="Wingdings" panose="05000000000000000000" pitchFamily="2" charset="2"/>
              <a:buChar char="ü"/>
              <a:tabLst>
                <a:tab pos="896938" algn="l"/>
              </a:tabLst>
            </a:pPr>
            <a:r>
              <a:rPr lang="sl-SI" sz="2400" b="1" dirty="0">
                <a:solidFill>
                  <a:srgbClr val="CC00FF"/>
                </a:solidFill>
                <a:latin typeface="Comic Sans MS" panose="030F0702030302020204" pitchFamily="66" charset="0"/>
              </a:rPr>
              <a:t>P201 – pred uporabo pridobiti posebna navodila.</a:t>
            </a:r>
          </a:p>
          <a:p>
            <a:pPr algn="just" defTabSz="896938">
              <a:tabLst>
                <a:tab pos="896938" algn="l"/>
              </a:tabLst>
            </a:pPr>
            <a:endParaRPr lang="sl-SI" sz="1200" b="1" dirty="0">
              <a:latin typeface="Comic Sans MS" panose="030F0702030302020204" pitchFamily="66" charset="0"/>
            </a:endParaRPr>
          </a:p>
          <a:p>
            <a:pPr marL="342900" indent="-342900" algn="just" defTabSz="896938">
              <a:buFont typeface="Wingdings" panose="05000000000000000000" pitchFamily="2" charset="2"/>
              <a:buChar char="Ø"/>
              <a:tabLst>
                <a:tab pos="896938" algn="l"/>
              </a:tabLst>
            </a:pPr>
            <a:r>
              <a:rPr lang="sl-SI" sz="2400" b="1" dirty="0">
                <a:solidFill>
                  <a:srgbClr val="00A844"/>
                </a:solidFill>
                <a:latin typeface="Comic Sans MS" panose="030F0702030302020204" pitchFamily="66" charset="0"/>
              </a:rPr>
              <a:t>Shranjevanje: </a:t>
            </a:r>
          </a:p>
          <a:p>
            <a:pPr algn="just" defTabSz="896938">
              <a:tabLst>
                <a:tab pos="896938" algn="l"/>
              </a:tabLst>
            </a:pPr>
            <a:endParaRPr lang="sl-SI" sz="1200" b="1" dirty="0">
              <a:latin typeface="Comic Sans MS" panose="030F0702030302020204" pitchFamily="66" charset="0"/>
            </a:endParaRPr>
          </a:p>
          <a:p>
            <a:pPr marL="342900" indent="-342900" algn="just" defTabSz="896938">
              <a:buFont typeface="Wingdings" panose="05000000000000000000" pitchFamily="2" charset="2"/>
              <a:buChar char="ü"/>
              <a:tabLst>
                <a:tab pos="896938" algn="l"/>
              </a:tabLst>
            </a:pPr>
            <a:r>
              <a:rPr lang="sl-SI" sz="2400" b="1" dirty="0">
                <a:solidFill>
                  <a:srgbClr val="0000FF"/>
                </a:solidFill>
                <a:latin typeface="Comic Sans MS" panose="030F0702030302020204" pitchFamily="66" charset="0"/>
              </a:rPr>
              <a:t>P210 – hraniti ločeno od vročine/isker/odprtega ognja/vročih površin; kajenje prepovedano. </a:t>
            </a:r>
          </a:p>
          <a:p>
            <a:pPr marL="342900" indent="-342900" algn="just" defTabSz="896938">
              <a:buFont typeface="Wingdings" panose="05000000000000000000" pitchFamily="2" charset="2"/>
              <a:buChar char="ü"/>
              <a:tabLst>
                <a:tab pos="896938" algn="l"/>
              </a:tabLst>
            </a:pPr>
            <a:r>
              <a:rPr lang="sl-SI" sz="2400" b="1" dirty="0">
                <a:solidFill>
                  <a:srgbClr val="0000FF"/>
                </a:solidFill>
                <a:latin typeface="Comic Sans MS" panose="030F0702030302020204" pitchFamily="66" charset="0"/>
              </a:rPr>
              <a:t>P234 – hraniti samo v originalni posodi.</a:t>
            </a:r>
            <a:endParaRPr lang="sl-SI" sz="2400" b="1" dirty="0">
              <a:latin typeface="Comic Sans MS" panose="030F0702030302020204" pitchFamily="66" charset="0"/>
            </a:endParaRPr>
          </a:p>
        </p:txBody>
      </p:sp>
    </p:spTree>
    <p:extLst>
      <p:ext uri="{BB962C8B-B14F-4D97-AF65-F5344CB8AC3E}">
        <p14:creationId xmlns:p14="http://schemas.microsoft.com/office/powerpoint/2010/main" val="37857236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16519A50-EC4B-E912-2098-62931B1B11A9}"/>
              </a:ext>
            </a:extLst>
          </p:cNvPr>
          <p:cNvSpPr txBox="1"/>
          <p:nvPr/>
        </p:nvSpPr>
        <p:spPr>
          <a:xfrm>
            <a:off x="107504" y="135791"/>
            <a:ext cx="8928992" cy="6586418"/>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just" defTabSz="896938">
              <a:buFont typeface="Wingdings" panose="05000000000000000000" pitchFamily="2" charset="2"/>
              <a:buChar char="Ø"/>
              <a:tabLst>
                <a:tab pos="896938" algn="l"/>
              </a:tabLst>
            </a:pPr>
            <a:r>
              <a:rPr lang="sl-SI" sz="2400" b="1" dirty="0">
                <a:solidFill>
                  <a:srgbClr val="00A844"/>
                </a:solidFill>
                <a:latin typeface="Comic Sans MS" panose="030F0702030302020204" pitchFamily="66" charset="0"/>
              </a:rPr>
              <a:t>Prva pomoč: </a:t>
            </a:r>
          </a:p>
          <a:p>
            <a:pPr algn="just" defTabSz="896938">
              <a:tabLst>
                <a:tab pos="896938" algn="l"/>
              </a:tabLst>
            </a:pPr>
            <a:endParaRPr lang="sl-SI" sz="1200" b="1" dirty="0">
              <a:latin typeface="Comic Sans MS" panose="030F0702030302020204" pitchFamily="66" charset="0"/>
            </a:endParaRPr>
          </a:p>
          <a:p>
            <a:pPr marL="342900" indent="-342900" algn="just" defTabSz="896938">
              <a:buFont typeface="Wingdings" panose="05000000000000000000" pitchFamily="2" charset="2"/>
              <a:buChar char="ü"/>
              <a:tabLst>
                <a:tab pos="896938" algn="l"/>
              </a:tabLst>
            </a:pPr>
            <a:r>
              <a:rPr lang="sl-SI" sz="2400" b="1" dirty="0">
                <a:solidFill>
                  <a:srgbClr val="CC00FF"/>
                </a:solidFill>
                <a:latin typeface="Comic Sans MS" panose="030F0702030302020204" pitchFamily="66" charset="0"/>
              </a:rPr>
              <a:t>P301+P310 – pri zaužitju takoj pokličite CENTER ZA ZASTRUPITVE ali zdravnika,</a:t>
            </a:r>
          </a:p>
          <a:p>
            <a:pPr algn="just" defTabSz="896938">
              <a:tabLst>
                <a:tab pos="896938" algn="l"/>
              </a:tabLst>
            </a:pPr>
            <a:r>
              <a:rPr lang="sl-SI" sz="2400" b="1" dirty="0">
                <a:latin typeface="Comic Sans MS" panose="030F0702030302020204" pitchFamily="66" charset="0"/>
              </a:rPr>
              <a:t> </a:t>
            </a:r>
            <a:endParaRPr lang="sl-SI" sz="1200" b="1" dirty="0">
              <a:latin typeface="Comic Sans MS" panose="030F0702030302020204" pitchFamily="66" charset="0"/>
            </a:endParaRPr>
          </a:p>
          <a:p>
            <a:pPr marL="342900" indent="-342900" algn="just" defTabSz="896938">
              <a:buFont typeface="Wingdings" panose="05000000000000000000" pitchFamily="2" charset="2"/>
              <a:buChar char="ü"/>
              <a:tabLst>
                <a:tab pos="896938" algn="l"/>
              </a:tabLst>
            </a:pPr>
            <a:r>
              <a:rPr lang="sl-SI" sz="2400" b="1" dirty="0">
                <a:solidFill>
                  <a:srgbClr val="CC00FF"/>
                </a:solidFill>
                <a:latin typeface="Comic Sans MS" panose="030F0702030302020204" pitchFamily="66" charset="0"/>
              </a:rPr>
              <a:t>P304+P341 – pri vdihavanju prenesti na svež zrak in pustiti počivati v položaju, ki olajša dihanje.</a:t>
            </a:r>
          </a:p>
          <a:p>
            <a:pPr algn="just" defTabSz="896938">
              <a:tabLst>
                <a:tab pos="896938" algn="l"/>
              </a:tabLst>
            </a:pPr>
            <a:endParaRPr lang="sl-SI" sz="1200" b="1" dirty="0">
              <a:latin typeface="Comic Sans MS" panose="030F0702030302020204" pitchFamily="66" charset="0"/>
            </a:endParaRPr>
          </a:p>
          <a:p>
            <a:pPr algn="just" defTabSz="896938">
              <a:tabLst>
                <a:tab pos="896938" algn="l"/>
              </a:tabLst>
            </a:pPr>
            <a:r>
              <a:rPr lang="sl-SI" sz="2400" b="1" dirty="0">
                <a:solidFill>
                  <a:srgbClr val="00A844"/>
                </a:solidFill>
                <a:latin typeface="Comic Sans MS" panose="030F0702030302020204" pitchFamily="66" charset="0"/>
              </a:rPr>
              <a:t>Preprečevanje: </a:t>
            </a:r>
          </a:p>
          <a:p>
            <a:pPr algn="just" defTabSz="896938">
              <a:tabLst>
                <a:tab pos="896938" algn="l"/>
              </a:tabLst>
            </a:pPr>
            <a:endParaRPr lang="sl-SI" sz="2400" b="1" dirty="0">
              <a:latin typeface="Comic Sans MS" panose="030F0702030302020204" pitchFamily="66" charset="0"/>
            </a:endParaRPr>
          </a:p>
          <a:p>
            <a:pPr algn="just" defTabSz="896938">
              <a:tabLst>
                <a:tab pos="896938" algn="l"/>
              </a:tabLst>
            </a:pPr>
            <a:r>
              <a:rPr lang="sl-SI" sz="2400" b="1" dirty="0">
                <a:solidFill>
                  <a:srgbClr val="0000FF"/>
                </a:solidFill>
                <a:latin typeface="Comic Sans MS" panose="030F0702030302020204" pitchFamily="66" charset="0"/>
              </a:rPr>
              <a:t>P263 – preprečiti stik med nosečnostjo/dojenjem; </a:t>
            </a:r>
          </a:p>
          <a:p>
            <a:pPr algn="just" defTabSz="896938">
              <a:tabLst>
                <a:tab pos="896938" algn="l"/>
              </a:tabLst>
            </a:pPr>
            <a:endParaRPr lang="sl-SI" sz="1400" b="1" dirty="0">
              <a:solidFill>
                <a:srgbClr val="0000FF"/>
              </a:solidFill>
              <a:latin typeface="Comic Sans MS" panose="030F0702030302020204" pitchFamily="66" charset="0"/>
            </a:endParaRPr>
          </a:p>
          <a:p>
            <a:pPr algn="just" defTabSz="896938">
              <a:tabLst>
                <a:tab pos="896938" algn="l"/>
              </a:tabLst>
            </a:pPr>
            <a:r>
              <a:rPr lang="sl-SI" sz="2400" b="1" dirty="0">
                <a:solidFill>
                  <a:srgbClr val="0000FF"/>
                </a:solidFill>
                <a:latin typeface="Comic Sans MS" panose="030F0702030302020204" pitchFamily="66" charset="0"/>
              </a:rPr>
              <a:t>P273 – preprečiti sproščanje v okolje.</a:t>
            </a:r>
          </a:p>
          <a:p>
            <a:pPr algn="just" defTabSz="896938">
              <a:tabLst>
                <a:tab pos="896938" algn="l"/>
              </a:tabLst>
            </a:pPr>
            <a:endParaRPr lang="sl-SI" sz="2400" b="1" dirty="0">
              <a:latin typeface="Comic Sans MS" panose="030F0702030302020204" pitchFamily="66" charset="0"/>
            </a:endParaRPr>
          </a:p>
          <a:p>
            <a:pPr algn="just" defTabSz="896938">
              <a:tabLst>
                <a:tab pos="896938" algn="l"/>
              </a:tabLst>
            </a:pPr>
            <a:r>
              <a:rPr lang="sl-SI" sz="2400" b="1" dirty="0" err="1">
                <a:solidFill>
                  <a:srgbClr val="00A844"/>
                </a:solidFill>
                <a:latin typeface="Comic Sans MS" panose="030F0702030302020204" pitchFamily="66" charset="0"/>
              </a:rPr>
              <a:t>Piktogrami</a:t>
            </a:r>
            <a:r>
              <a:rPr lang="sl-SI" sz="2400" b="1" dirty="0">
                <a:solidFill>
                  <a:srgbClr val="00A844"/>
                </a:solidFill>
                <a:latin typeface="Comic Sans MS" panose="030F0702030302020204" pitchFamily="66" charset="0"/>
              </a:rPr>
              <a:t> (znaki za nevarnost): </a:t>
            </a:r>
          </a:p>
          <a:p>
            <a:pPr algn="just" defTabSz="896938">
              <a:tabLst>
                <a:tab pos="896938" algn="l"/>
              </a:tabLst>
            </a:pPr>
            <a:endParaRPr lang="sl-SI" sz="2400" b="1" dirty="0">
              <a:solidFill>
                <a:srgbClr val="00A844"/>
              </a:solidFill>
              <a:latin typeface="Comic Sans MS" panose="030F0702030302020204" pitchFamily="66" charset="0"/>
            </a:endParaRPr>
          </a:p>
          <a:p>
            <a:pPr algn="just" defTabSz="896938">
              <a:tabLst>
                <a:tab pos="896938" algn="l"/>
              </a:tabLst>
            </a:pPr>
            <a:r>
              <a:rPr lang="sl-SI" sz="2400" b="1" dirty="0">
                <a:solidFill>
                  <a:srgbClr val="CC00FF"/>
                </a:solidFill>
                <a:latin typeface="Comic Sans MS" panose="030F0702030302020204" pitchFamily="66" charset="0"/>
              </a:rPr>
              <a:t>črni simboli na beli podlagi v rdečem rombu </a:t>
            </a:r>
            <a:r>
              <a:rPr lang="sl-SI" sz="2400" b="1" dirty="0">
                <a:solidFill>
                  <a:srgbClr val="0000FF"/>
                </a:solidFill>
                <a:latin typeface="Comic Sans MS" panose="030F0702030302020204" pitchFamily="66" charset="0"/>
              </a:rPr>
              <a:t>(skupaj 9- </a:t>
            </a:r>
            <a:r>
              <a:rPr lang="sl-SI" sz="2400" b="1" dirty="0">
                <a:solidFill>
                  <a:srgbClr val="00A844"/>
                </a:solidFill>
                <a:latin typeface="Comic Sans MS" panose="030F0702030302020204" pitchFamily="66" charset="0"/>
              </a:rPr>
              <a:t>GHS 05 se pojavlja 2 krat: </a:t>
            </a:r>
            <a:r>
              <a:rPr lang="sl-SI" sz="2400" b="1" dirty="0" err="1">
                <a:solidFill>
                  <a:srgbClr val="0000FF"/>
                </a:solidFill>
                <a:latin typeface="Comic Sans MS" panose="030F0702030302020204" pitchFamily="66" charset="0"/>
              </a:rPr>
              <a:t>endrat</a:t>
            </a:r>
            <a:r>
              <a:rPr lang="sl-SI" sz="2400" b="1" dirty="0">
                <a:solidFill>
                  <a:srgbClr val="0000FF"/>
                </a:solidFill>
                <a:latin typeface="Comic Sans MS" panose="030F0702030302020204" pitchFamily="66" charset="0"/>
              </a:rPr>
              <a:t>-kot fizikalne nevarnosti </a:t>
            </a:r>
            <a:r>
              <a:rPr lang="sl-SI" sz="2400" b="1" dirty="0">
                <a:solidFill>
                  <a:srgbClr val="00A844"/>
                </a:solidFill>
                <a:latin typeface="Comic Sans MS" panose="030F0702030302020204" pitchFamily="66" charset="0"/>
              </a:rPr>
              <a:t>in </a:t>
            </a:r>
            <a:r>
              <a:rPr lang="sl-SI" sz="2400" b="1" dirty="0">
                <a:solidFill>
                  <a:srgbClr val="CC00FF"/>
                </a:solidFill>
                <a:latin typeface="Comic Sans MS" panose="030F0702030302020204" pitchFamily="66" charset="0"/>
              </a:rPr>
              <a:t>drugič-kot nevarnosti za zdravje).</a:t>
            </a:r>
          </a:p>
        </p:txBody>
      </p:sp>
    </p:spTree>
    <p:extLst>
      <p:ext uri="{BB962C8B-B14F-4D97-AF65-F5344CB8AC3E}">
        <p14:creationId xmlns:p14="http://schemas.microsoft.com/office/powerpoint/2010/main" val="26443254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a:extLst>
              <a:ext uri="{FF2B5EF4-FFF2-40B4-BE49-F238E27FC236}">
                <a16:creationId xmlns:a16="http://schemas.microsoft.com/office/drawing/2014/main" id="{FBD6F05A-FF89-D539-8F3D-BD8039797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6838"/>
            <a:ext cx="8575675" cy="66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heel spokes="3"/>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a:extLst>
              <a:ext uri="{FF2B5EF4-FFF2-40B4-BE49-F238E27FC236}">
                <a16:creationId xmlns:a16="http://schemas.microsoft.com/office/drawing/2014/main" id="{192AFC83-2C17-E563-2CC3-7FC970D5B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09550"/>
            <a:ext cx="7970838"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heel spokes="3"/>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a:extLst>
              <a:ext uri="{FF2B5EF4-FFF2-40B4-BE49-F238E27FC236}">
                <a16:creationId xmlns:a16="http://schemas.microsoft.com/office/drawing/2014/main" id="{85A70A81-6008-46D8-CDB2-35928F4CF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260350"/>
            <a:ext cx="8659812" cy="632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heel spokes="3"/>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
            <a:extLst>
              <a:ext uri="{FF2B5EF4-FFF2-40B4-BE49-F238E27FC236}">
                <a16:creationId xmlns:a16="http://schemas.microsoft.com/office/drawing/2014/main" id="{476D9296-F0AB-BC3E-EEED-1BBD994DAAC5}"/>
              </a:ext>
            </a:extLst>
          </p:cNvPr>
          <p:cNvSpPr>
            <a:spLocks noChangeArrowheads="1"/>
          </p:cNvSpPr>
          <p:nvPr/>
        </p:nvSpPr>
        <p:spPr bwMode="auto">
          <a:xfrm>
            <a:off x="179388" y="188913"/>
            <a:ext cx="8856662" cy="6494462"/>
          </a:xfrm>
          <a:prstGeom prst="rect">
            <a:avLst/>
          </a:prstGeom>
          <a:solidFill>
            <a:srgbClr val="FFFFCC"/>
          </a:solidFill>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defRPr/>
            </a:pPr>
            <a:r>
              <a:rPr lang="sl-SI" altLang="sl-SI" sz="2800" b="1" dirty="0">
                <a:solidFill>
                  <a:srgbClr val="9900FF"/>
                </a:solidFill>
                <a:latin typeface="Comic Sans MS" pitchFamily="66" charset="0"/>
              </a:rPr>
              <a:t>VARNOSTNI LISTI - OSEBNA IZKAZNICA ZA KEMIKALIJE</a:t>
            </a:r>
          </a:p>
          <a:p>
            <a:pPr algn="just" eaLnBrk="1" hangingPunct="1">
              <a:spcBef>
                <a:spcPct val="0"/>
              </a:spcBef>
              <a:buFontTx/>
              <a:buNone/>
              <a:defRPr/>
            </a:pPr>
            <a:endParaRPr lang="sl-SI" altLang="sl-SI" sz="1600" b="1" dirty="0">
              <a:solidFill>
                <a:srgbClr val="9900FF"/>
              </a:solidFill>
              <a:latin typeface="Comic Sans MS" pitchFamily="66" charset="0"/>
            </a:endParaRPr>
          </a:p>
          <a:p>
            <a:pPr algn="just" eaLnBrk="1" hangingPunct="1">
              <a:spcBef>
                <a:spcPct val="0"/>
              </a:spcBef>
              <a:buFontTx/>
              <a:buNone/>
              <a:defRPr/>
            </a:pPr>
            <a:r>
              <a:rPr lang="sl-SI" altLang="sl-SI" sz="2400" b="1" dirty="0">
                <a:solidFill>
                  <a:srgbClr val="0000FF"/>
                </a:solidFill>
                <a:latin typeface="Comic Sans MS" pitchFamily="66" charset="0"/>
              </a:rPr>
              <a:t>Vsi, ki uporabljajo nevarno snovi ali pripravkih oz. izdelki, morajo imeti podatke za varno ravnanje, ki se prenašajo po dobavni verigi. </a:t>
            </a:r>
          </a:p>
          <a:p>
            <a:pPr algn="just" eaLnBrk="1" hangingPunct="1">
              <a:spcBef>
                <a:spcPct val="0"/>
              </a:spcBef>
              <a:buFontTx/>
              <a:buNone/>
              <a:defRPr/>
            </a:pPr>
            <a:endParaRPr lang="sl-SI" altLang="sl-SI" sz="1400" b="1" dirty="0">
              <a:latin typeface="Comic Sans MS" pitchFamily="66" charset="0"/>
            </a:endParaRPr>
          </a:p>
          <a:p>
            <a:pPr algn="just" eaLnBrk="1" hangingPunct="1">
              <a:spcBef>
                <a:spcPct val="0"/>
              </a:spcBef>
              <a:buFontTx/>
              <a:buNone/>
              <a:defRPr/>
            </a:pPr>
            <a:r>
              <a:rPr lang="sl-SI" altLang="sl-SI" sz="2400" b="1" dirty="0">
                <a:solidFill>
                  <a:srgbClr val="9900FF"/>
                </a:solidFill>
                <a:latin typeface="Comic Sans MS" pitchFamily="66" charset="0"/>
              </a:rPr>
              <a:t>To omogoča delodajalcu, da določi, ali so na delovnem mestu prisotne nevarni snovi in da oceni morebitno tveganje za zdravje in varnost delavcev.</a:t>
            </a:r>
          </a:p>
          <a:p>
            <a:pPr algn="just" eaLnBrk="1" hangingPunct="1">
              <a:spcBef>
                <a:spcPct val="0"/>
              </a:spcBef>
              <a:buFontTx/>
              <a:buNone/>
              <a:defRPr/>
            </a:pPr>
            <a:endParaRPr lang="sl-SI" altLang="sl-SI" sz="1400" b="1" dirty="0">
              <a:latin typeface="Comic Sans MS" pitchFamily="66" charset="0"/>
            </a:endParaRPr>
          </a:p>
          <a:p>
            <a:pPr algn="just" eaLnBrk="1" hangingPunct="1">
              <a:spcBef>
                <a:spcPct val="0"/>
              </a:spcBef>
              <a:buFontTx/>
              <a:buNone/>
              <a:defRPr/>
            </a:pPr>
            <a:r>
              <a:rPr lang="sl-SI" altLang="sl-SI" sz="2400" b="1" dirty="0">
                <a:solidFill>
                  <a:srgbClr val="0000FF"/>
                </a:solidFill>
                <a:latin typeface="Comic Sans MS" pitchFamily="66" charset="0"/>
              </a:rPr>
              <a:t>Pri prometu s kemikalijami je varnostni list nepogrešljiv vir informacij.</a:t>
            </a:r>
          </a:p>
          <a:p>
            <a:pPr algn="just" eaLnBrk="1" hangingPunct="1">
              <a:spcBef>
                <a:spcPct val="0"/>
              </a:spcBef>
              <a:buFontTx/>
              <a:buNone/>
              <a:defRPr/>
            </a:pPr>
            <a:r>
              <a:rPr lang="sl-SI" altLang="sl-SI" sz="1400" b="1" dirty="0">
                <a:solidFill>
                  <a:srgbClr val="0000FF"/>
                </a:solidFill>
                <a:latin typeface="Comic Sans MS" pitchFamily="66" charset="0"/>
              </a:rPr>
              <a:t> </a:t>
            </a:r>
          </a:p>
          <a:p>
            <a:pPr algn="just" eaLnBrk="1" hangingPunct="1">
              <a:spcBef>
                <a:spcPct val="0"/>
              </a:spcBef>
              <a:buFontTx/>
              <a:buNone/>
              <a:defRPr/>
            </a:pPr>
            <a:r>
              <a:rPr lang="sl-SI" altLang="sl-SI" sz="2400" b="1" dirty="0">
                <a:solidFill>
                  <a:srgbClr val="9900FF"/>
                </a:solidFill>
                <a:latin typeface="Comic Sans MS" pitchFamily="66" charset="0"/>
              </a:rPr>
              <a:t>Vsaka kemikalija ima svoj varnostni list, kjer so navedeni vsi podatki o kemikaliji, </a:t>
            </a:r>
            <a:r>
              <a:rPr lang="pl-PL" altLang="sl-SI" sz="2400" b="1" dirty="0">
                <a:solidFill>
                  <a:srgbClr val="9900FF"/>
                </a:solidFill>
                <a:latin typeface="Comic Sans MS" pitchFamily="66" charset="0"/>
              </a:rPr>
              <a:t>pomembni za uporabnika. </a:t>
            </a:r>
          </a:p>
          <a:p>
            <a:pPr algn="just" eaLnBrk="1" hangingPunct="1">
              <a:spcBef>
                <a:spcPct val="0"/>
              </a:spcBef>
              <a:buFontTx/>
              <a:buNone/>
              <a:defRPr/>
            </a:pPr>
            <a:endParaRPr lang="pl-PL" altLang="sl-SI" sz="1400" b="1" dirty="0">
              <a:solidFill>
                <a:srgbClr val="0000FF"/>
              </a:solidFill>
              <a:latin typeface="Comic Sans MS" pitchFamily="66" charset="0"/>
            </a:endParaRPr>
          </a:p>
          <a:p>
            <a:pPr algn="just" eaLnBrk="1" hangingPunct="1">
              <a:spcBef>
                <a:spcPct val="0"/>
              </a:spcBef>
              <a:buFontTx/>
              <a:buNone/>
              <a:defRPr/>
            </a:pPr>
            <a:r>
              <a:rPr lang="pl-PL" altLang="sl-SI" sz="2400" b="1" dirty="0">
                <a:solidFill>
                  <a:srgbClr val="0000FF"/>
                </a:solidFill>
                <a:latin typeface="Comic Sans MS" pitchFamily="66" charset="0"/>
              </a:rPr>
              <a:t>Informacije na varnostnem listu morajo </a:t>
            </a:r>
            <a:r>
              <a:rPr lang="sl-SI" altLang="sl-SI" sz="2400" b="1" dirty="0">
                <a:solidFill>
                  <a:srgbClr val="0000FF"/>
                </a:solidFill>
                <a:latin typeface="Comic Sans MS" pitchFamily="66" charset="0"/>
              </a:rPr>
              <a:t>biti nedvoumne in jedrnate.</a:t>
            </a:r>
          </a:p>
        </p:txBody>
      </p:sp>
    </p:spTree>
  </p:cSld>
  <p:clrMapOvr>
    <a:masterClrMapping/>
  </p:clrMapOvr>
  <p:transition>
    <p:wheel spokes="3"/>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4">
            <a:extLst>
              <a:ext uri="{FF2B5EF4-FFF2-40B4-BE49-F238E27FC236}">
                <a16:creationId xmlns:a16="http://schemas.microsoft.com/office/drawing/2014/main" id="{3E553255-229D-EE91-CEB0-3D0241B2E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082800"/>
            <a:ext cx="8597900"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Rectangle 2">
            <a:extLst>
              <a:ext uri="{FF2B5EF4-FFF2-40B4-BE49-F238E27FC236}">
                <a16:creationId xmlns:a16="http://schemas.microsoft.com/office/drawing/2014/main" id="{7B355387-54B1-4450-F024-B3B1B7B14C1C}"/>
              </a:ext>
            </a:extLst>
          </p:cNvPr>
          <p:cNvSpPr>
            <a:spLocks noChangeArrowheads="1"/>
          </p:cNvSpPr>
          <p:nvPr/>
        </p:nvSpPr>
        <p:spPr bwMode="auto">
          <a:xfrm>
            <a:off x="295275" y="266700"/>
            <a:ext cx="8597900" cy="1816100"/>
          </a:xfrm>
          <a:prstGeom prst="rect">
            <a:avLst/>
          </a:prstGeom>
          <a:solidFill>
            <a:srgbClr val="FFFFCC"/>
          </a:solidFill>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sl-SI" altLang="sl-SI" sz="2800" b="1" dirty="0">
                <a:solidFill>
                  <a:srgbClr val="9900FF"/>
                </a:solidFill>
                <a:latin typeface="Comic Sans MS" pitchFamily="66" charset="0"/>
              </a:rPr>
              <a:t>Če varnostni list ni na voljo, si mora uporabnik na drug način priskrbeti informacije, ki mu omogočajo, da določi in izvede primerne varnostne ukrepe.</a:t>
            </a:r>
            <a:endParaRPr lang="sl-SI" altLang="sl-SI" sz="2800" dirty="0">
              <a:solidFill>
                <a:srgbClr val="9900FF"/>
              </a:solidFill>
              <a:latin typeface="Arial" pitchFamily="34" charset="0"/>
            </a:endParaRPr>
          </a:p>
        </p:txBody>
      </p:sp>
    </p:spTree>
  </p:cSld>
  <p:clrMapOvr>
    <a:masterClrMapping/>
  </p:clrMapOvr>
  <p:transition>
    <p:wheel spokes="3"/>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408712"/>
          </a:xfr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20000"/>
          </a:bodyPr>
          <a:lstStyle/>
          <a:p>
            <a:pPr marL="0" indent="0" algn="ctr">
              <a:buNone/>
            </a:pPr>
            <a:r>
              <a:rPr lang="sl-SI" sz="5200" b="1" dirty="0">
                <a:solidFill>
                  <a:srgbClr val="CC00FF"/>
                </a:solidFill>
                <a:latin typeface="Comic Sans MS" panose="030F0702030302020204" pitchFamily="66" charset="0"/>
              </a:rPr>
              <a:t>Zakonska podlaga</a:t>
            </a:r>
          </a:p>
          <a:p>
            <a:endParaRPr lang="sl-SI" b="1" dirty="0">
              <a:solidFill>
                <a:srgbClr val="00B050"/>
              </a:solidFill>
              <a:latin typeface="Comic Sans MS" panose="030F0702030302020204" pitchFamily="66" charset="0"/>
            </a:endParaRPr>
          </a:p>
          <a:p>
            <a:pPr algn="just"/>
            <a:r>
              <a:rPr sz="3800" b="1" dirty="0">
                <a:solidFill>
                  <a:srgbClr val="00B050"/>
                </a:solidFill>
                <a:latin typeface="Comic Sans MS" panose="030F0702030302020204" pitchFamily="66" charset="0"/>
              </a:rPr>
              <a:t>Zakon o </a:t>
            </a:r>
            <a:r>
              <a:rPr sz="3800" b="1" dirty="0" err="1">
                <a:solidFill>
                  <a:srgbClr val="00B050"/>
                </a:solidFill>
                <a:latin typeface="Comic Sans MS" panose="030F0702030302020204" pitchFamily="66" charset="0"/>
              </a:rPr>
              <a:t>kemikalijah</a:t>
            </a:r>
            <a:r>
              <a:rPr sz="3800" b="1" dirty="0">
                <a:solidFill>
                  <a:srgbClr val="00B050"/>
                </a:solidFill>
                <a:latin typeface="Comic Sans MS" panose="030F0702030302020204" pitchFamily="66" charset="0"/>
              </a:rPr>
              <a:t> (ZKem-1)</a:t>
            </a:r>
            <a:r>
              <a:rPr lang="sl-SI" sz="3800" b="1" dirty="0">
                <a:solidFill>
                  <a:srgbClr val="00B050"/>
                </a:solidFill>
                <a:latin typeface="Comic Sans MS" panose="030F0702030302020204" pitchFamily="66" charset="0"/>
              </a:rPr>
              <a:t>,</a:t>
            </a:r>
          </a:p>
          <a:p>
            <a:pPr marL="0" indent="0" algn="just">
              <a:buNone/>
            </a:pPr>
            <a:endParaRPr sz="1600" b="1" dirty="0">
              <a:solidFill>
                <a:srgbClr val="00B050"/>
              </a:solidFill>
              <a:latin typeface="Comic Sans MS" panose="030F0702030302020204" pitchFamily="66" charset="0"/>
            </a:endParaRPr>
          </a:p>
          <a:p>
            <a:pPr algn="just"/>
            <a:r>
              <a:rPr sz="3800" b="1" dirty="0">
                <a:solidFill>
                  <a:srgbClr val="0000FF"/>
                </a:solidFill>
                <a:latin typeface="Comic Sans MS" panose="030F0702030302020204" pitchFamily="66" charset="0"/>
              </a:rPr>
              <a:t>Zakon o </a:t>
            </a:r>
            <a:r>
              <a:rPr sz="3800" b="1" dirty="0" err="1">
                <a:solidFill>
                  <a:srgbClr val="0000FF"/>
                </a:solidFill>
                <a:latin typeface="Comic Sans MS" panose="030F0702030302020204" pitchFamily="66" charset="0"/>
              </a:rPr>
              <a:t>varnosti</a:t>
            </a:r>
            <a:r>
              <a:rPr sz="3800" b="1" dirty="0">
                <a:solidFill>
                  <a:srgbClr val="0000FF"/>
                </a:solidFill>
                <a:latin typeface="Comic Sans MS" panose="030F0702030302020204" pitchFamily="66" charset="0"/>
              </a:rPr>
              <a:t> in </a:t>
            </a:r>
            <a:r>
              <a:rPr sz="3800" b="1" dirty="0" err="1">
                <a:solidFill>
                  <a:srgbClr val="0000FF"/>
                </a:solidFill>
                <a:latin typeface="Comic Sans MS" panose="030F0702030302020204" pitchFamily="66" charset="0"/>
              </a:rPr>
              <a:t>zdravju</a:t>
            </a:r>
            <a:r>
              <a:rPr sz="3800" b="1" dirty="0">
                <a:solidFill>
                  <a:srgbClr val="0000FF"/>
                </a:solidFill>
                <a:latin typeface="Comic Sans MS" panose="030F0702030302020204" pitchFamily="66" charset="0"/>
              </a:rPr>
              <a:t> </a:t>
            </a:r>
            <a:r>
              <a:rPr sz="3800" b="1" dirty="0" err="1">
                <a:solidFill>
                  <a:srgbClr val="0000FF"/>
                </a:solidFill>
                <a:latin typeface="Comic Sans MS" panose="030F0702030302020204" pitchFamily="66" charset="0"/>
              </a:rPr>
              <a:t>pri</a:t>
            </a:r>
            <a:r>
              <a:rPr sz="3800" b="1" dirty="0">
                <a:solidFill>
                  <a:srgbClr val="0000FF"/>
                </a:solidFill>
                <a:latin typeface="Comic Sans MS" panose="030F0702030302020204" pitchFamily="66" charset="0"/>
              </a:rPr>
              <a:t> </a:t>
            </a:r>
            <a:r>
              <a:rPr sz="3800" b="1" dirty="0" err="1">
                <a:solidFill>
                  <a:srgbClr val="0000FF"/>
                </a:solidFill>
                <a:latin typeface="Comic Sans MS" panose="030F0702030302020204" pitchFamily="66" charset="0"/>
              </a:rPr>
              <a:t>delu</a:t>
            </a:r>
            <a:r>
              <a:rPr sz="3800" b="1" dirty="0">
                <a:solidFill>
                  <a:srgbClr val="0000FF"/>
                </a:solidFill>
                <a:latin typeface="Comic Sans MS" panose="030F0702030302020204" pitchFamily="66" charset="0"/>
              </a:rPr>
              <a:t> (ZVZD-1)</a:t>
            </a:r>
            <a:r>
              <a:rPr lang="sl-SI" sz="3800" b="1" dirty="0">
                <a:solidFill>
                  <a:srgbClr val="0000FF"/>
                </a:solidFill>
                <a:latin typeface="Comic Sans MS" panose="030F0702030302020204" pitchFamily="66" charset="0"/>
              </a:rPr>
              <a:t>,</a:t>
            </a:r>
          </a:p>
          <a:p>
            <a:pPr marL="0" indent="0">
              <a:buNone/>
            </a:pPr>
            <a:endParaRPr sz="1600" b="1" dirty="0">
              <a:solidFill>
                <a:srgbClr val="00B050"/>
              </a:solidFill>
              <a:latin typeface="Comic Sans MS" panose="030F0702030302020204" pitchFamily="66" charset="0"/>
            </a:endParaRPr>
          </a:p>
          <a:p>
            <a:r>
              <a:rPr sz="3800" b="1" dirty="0" err="1">
                <a:solidFill>
                  <a:srgbClr val="CC00FF"/>
                </a:solidFill>
                <a:latin typeface="Comic Sans MS" panose="030F0702030302020204" pitchFamily="66" charset="0"/>
              </a:rPr>
              <a:t>Uredba</a:t>
            </a:r>
            <a:r>
              <a:rPr sz="3800" b="1" dirty="0">
                <a:solidFill>
                  <a:srgbClr val="CC00FF"/>
                </a:solidFill>
                <a:latin typeface="Comic Sans MS" panose="030F0702030302020204" pitchFamily="66" charset="0"/>
              </a:rPr>
              <a:t> REACH (ES </a:t>
            </a:r>
            <a:r>
              <a:rPr sz="3800" b="1" dirty="0" err="1">
                <a:solidFill>
                  <a:srgbClr val="CC00FF"/>
                </a:solidFill>
                <a:latin typeface="Comic Sans MS" panose="030F0702030302020204" pitchFamily="66" charset="0"/>
              </a:rPr>
              <a:t>št</a:t>
            </a:r>
            <a:r>
              <a:rPr sz="3800" b="1" dirty="0">
                <a:solidFill>
                  <a:srgbClr val="CC00FF"/>
                </a:solidFill>
                <a:latin typeface="Comic Sans MS" panose="030F0702030302020204" pitchFamily="66" charset="0"/>
              </a:rPr>
              <a:t>. 1907/2006)</a:t>
            </a:r>
            <a:r>
              <a:rPr lang="sl-SI" sz="3800" b="1" dirty="0">
                <a:solidFill>
                  <a:srgbClr val="CC00FF"/>
                </a:solidFill>
                <a:latin typeface="Comic Sans MS" panose="030F0702030302020204" pitchFamily="66" charset="0"/>
              </a:rPr>
              <a:t>,</a:t>
            </a:r>
          </a:p>
          <a:p>
            <a:pPr marL="0" indent="0">
              <a:buNone/>
            </a:pPr>
            <a:endParaRPr sz="1600" b="1" dirty="0">
              <a:solidFill>
                <a:srgbClr val="00B050"/>
              </a:solidFill>
              <a:latin typeface="Comic Sans MS" panose="030F0702030302020204" pitchFamily="66" charset="0"/>
            </a:endParaRPr>
          </a:p>
          <a:p>
            <a:r>
              <a:rPr sz="3800" b="1" dirty="0" err="1">
                <a:solidFill>
                  <a:srgbClr val="00B050"/>
                </a:solidFill>
                <a:latin typeface="Comic Sans MS" panose="030F0702030302020204" pitchFamily="66" charset="0"/>
              </a:rPr>
              <a:t>Uredba</a:t>
            </a:r>
            <a:r>
              <a:rPr sz="3800" b="1" dirty="0">
                <a:solidFill>
                  <a:srgbClr val="00B050"/>
                </a:solidFill>
                <a:latin typeface="Comic Sans MS" panose="030F0702030302020204" pitchFamily="66" charset="0"/>
              </a:rPr>
              <a:t> CLP (ES </a:t>
            </a:r>
            <a:r>
              <a:rPr sz="3800" b="1" dirty="0" err="1">
                <a:solidFill>
                  <a:srgbClr val="00B050"/>
                </a:solidFill>
                <a:latin typeface="Comic Sans MS" panose="030F0702030302020204" pitchFamily="66" charset="0"/>
              </a:rPr>
              <a:t>št</a:t>
            </a:r>
            <a:r>
              <a:rPr sz="3800" b="1" dirty="0">
                <a:solidFill>
                  <a:srgbClr val="00B050"/>
                </a:solidFill>
                <a:latin typeface="Comic Sans MS" panose="030F0702030302020204" pitchFamily="66" charset="0"/>
              </a:rPr>
              <a:t>. 1272/2008)</a:t>
            </a:r>
            <a:r>
              <a:rPr lang="sl-SI" sz="3800" b="1" dirty="0">
                <a:solidFill>
                  <a:srgbClr val="00B050"/>
                </a:solidFill>
                <a:latin typeface="Comic Sans MS" panose="030F0702030302020204" pitchFamily="66" charset="0"/>
              </a:rPr>
              <a:t>,</a:t>
            </a:r>
          </a:p>
          <a:p>
            <a:pPr marL="0" indent="0">
              <a:buNone/>
            </a:pPr>
            <a:endParaRPr lang="sl-SI" sz="1600" b="1" dirty="0">
              <a:solidFill>
                <a:srgbClr val="00B050"/>
              </a:solidFill>
              <a:latin typeface="Comic Sans MS" panose="030F0702030302020204" pitchFamily="66" charset="0"/>
            </a:endParaRPr>
          </a:p>
          <a:p>
            <a:r>
              <a:rPr lang="sl-SI" sz="3800" b="1" dirty="0">
                <a:solidFill>
                  <a:srgbClr val="0000FF"/>
                </a:solidFill>
                <a:latin typeface="Comic Sans MS" panose="030F0702030302020204" pitchFamily="66" charset="0"/>
              </a:rPr>
              <a:t>EU-OSHA, WHO, NIJZ.</a:t>
            </a:r>
            <a:endParaRPr sz="3800" b="1" dirty="0">
              <a:solidFill>
                <a:srgbClr val="0000FF"/>
              </a:solidFill>
              <a:latin typeface="Comic Sans MS" panose="030F0702030302020204" pitchFamily="66" charset="0"/>
            </a:endParaRPr>
          </a:p>
          <a:p>
            <a:endParaRPr b="1" dirty="0">
              <a:solidFill>
                <a:srgbClr val="00B050"/>
              </a:solidFill>
              <a:latin typeface="Comic Sans MS" panose="030F0702030302020204" pitchFamily="66" charset="0"/>
            </a:endParaRPr>
          </a:p>
          <a:p>
            <a:pPr marL="0" indent="0" algn="just">
              <a:buNone/>
            </a:pPr>
            <a:r>
              <a:rPr sz="3800" b="1" dirty="0" err="1">
                <a:solidFill>
                  <a:srgbClr val="CC00FF"/>
                </a:solidFill>
                <a:latin typeface="Comic Sans MS" panose="030F0702030302020204" pitchFamily="66" charset="0"/>
              </a:rPr>
              <a:t>Delodajalec</a:t>
            </a:r>
            <a:r>
              <a:rPr sz="3800" b="1" dirty="0">
                <a:solidFill>
                  <a:srgbClr val="CC00FF"/>
                </a:solidFill>
                <a:latin typeface="Comic Sans MS" panose="030F0702030302020204" pitchFamily="66" charset="0"/>
              </a:rPr>
              <a:t> mora </a:t>
            </a:r>
            <a:r>
              <a:rPr sz="3800" b="1" dirty="0" err="1">
                <a:solidFill>
                  <a:srgbClr val="CC00FF"/>
                </a:solidFill>
                <a:latin typeface="Comic Sans MS" panose="030F0702030302020204" pitchFamily="66" charset="0"/>
              </a:rPr>
              <a:t>zagotoviti</a:t>
            </a:r>
            <a:r>
              <a:rPr sz="3800" b="1" dirty="0">
                <a:solidFill>
                  <a:srgbClr val="CC00FF"/>
                </a:solidFill>
                <a:latin typeface="Comic Sans MS" panose="030F0702030302020204" pitchFamily="66" charset="0"/>
              </a:rPr>
              <a:t> </a:t>
            </a:r>
            <a:r>
              <a:rPr sz="3800" b="1" dirty="0" err="1">
                <a:solidFill>
                  <a:srgbClr val="CC00FF"/>
                </a:solidFill>
                <a:latin typeface="Comic Sans MS" panose="030F0702030302020204" pitchFamily="66" charset="0"/>
              </a:rPr>
              <a:t>varno</a:t>
            </a:r>
            <a:r>
              <a:rPr sz="3800" b="1" dirty="0">
                <a:solidFill>
                  <a:srgbClr val="CC00FF"/>
                </a:solidFill>
                <a:latin typeface="Comic Sans MS" panose="030F0702030302020204" pitchFamily="66" charset="0"/>
              </a:rPr>
              <a:t> </a:t>
            </a:r>
            <a:r>
              <a:rPr sz="3800" b="1" dirty="0" err="1">
                <a:solidFill>
                  <a:srgbClr val="CC00FF"/>
                </a:solidFill>
                <a:latin typeface="Comic Sans MS" panose="030F0702030302020204" pitchFamily="66" charset="0"/>
              </a:rPr>
              <a:t>ravnanje</a:t>
            </a:r>
            <a:r>
              <a:rPr sz="3800" b="1" dirty="0">
                <a:solidFill>
                  <a:srgbClr val="CC00FF"/>
                </a:solidFill>
                <a:latin typeface="Comic Sans MS" panose="030F0702030302020204" pitchFamily="66" charset="0"/>
              </a:rPr>
              <a:t>, </a:t>
            </a:r>
            <a:r>
              <a:rPr sz="3800" b="1" dirty="0" err="1">
                <a:solidFill>
                  <a:srgbClr val="CC00FF"/>
                </a:solidFill>
                <a:latin typeface="Comic Sans MS" panose="030F0702030302020204" pitchFamily="66" charset="0"/>
              </a:rPr>
              <a:t>označevanje</a:t>
            </a:r>
            <a:r>
              <a:rPr sz="3800" b="1" dirty="0">
                <a:solidFill>
                  <a:srgbClr val="CC00FF"/>
                </a:solidFill>
                <a:latin typeface="Comic Sans MS" panose="030F0702030302020204" pitchFamily="66" charset="0"/>
              </a:rPr>
              <a:t> in </a:t>
            </a:r>
            <a:r>
              <a:rPr sz="3800" b="1" dirty="0" err="1">
                <a:solidFill>
                  <a:srgbClr val="CC00FF"/>
                </a:solidFill>
                <a:latin typeface="Comic Sans MS" panose="030F0702030302020204" pitchFamily="66" charset="0"/>
              </a:rPr>
              <a:t>usposabljanje</a:t>
            </a:r>
            <a:r>
              <a:rPr sz="3800" b="1" dirty="0">
                <a:solidFill>
                  <a:srgbClr val="CC00FF"/>
                </a:solidFill>
                <a:latin typeface="Comic Sans MS" panose="030F0702030302020204" pitchFamily="66" charset="0"/>
              </a:rPr>
              <a:t> </a:t>
            </a:r>
            <a:r>
              <a:rPr sz="3800" b="1" dirty="0" err="1">
                <a:solidFill>
                  <a:srgbClr val="CC00FF"/>
                </a:solidFill>
                <a:latin typeface="Comic Sans MS" panose="030F0702030302020204" pitchFamily="66" charset="0"/>
              </a:rPr>
              <a:t>zaposlenih</a:t>
            </a:r>
            <a:r>
              <a:rPr sz="3800" b="1" dirty="0">
                <a:solidFill>
                  <a:srgbClr val="CC00FF"/>
                </a:solidFill>
                <a:latin typeface="Comic Sans MS" panose="030F0702030302020204" pitchFamily="66" charset="0"/>
              </a:rPr>
              <a: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856984" cy="64325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sl-SI" sz="2000" b="1" dirty="0">
                <a:latin typeface="Comic Sans MS" panose="030F0702030302020204" pitchFamily="66" charset="0"/>
                <a:hlinkClick r:id="rId3"/>
              </a:rPr>
              <a:t>Animirani film serije</a:t>
            </a:r>
            <a:r>
              <a:rPr lang="sl-SI" sz="2000" b="1" dirty="0">
                <a:latin typeface="Comic Sans MS" panose="030F0702030302020204" pitchFamily="66" charset="0"/>
              </a:rPr>
              <a:t>: Praskanje in smrkanje – kemična tveganja na delovnem mestu. </a:t>
            </a:r>
          </a:p>
          <a:p>
            <a:endParaRPr lang="sl-SI" sz="1200" b="1" dirty="0">
              <a:latin typeface="Comic Sans MS" panose="030F0702030302020204" pitchFamily="66" charset="0"/>
            </a:endParaRPr>
          </a:p>
          <a:p>
            <a:pPr algn="just"/>
            <a:r>
              <a:rPr lang="sl-SI" sz="2000" b="1" dirty="0">
                <a:latin typeface="Comic Sans MS" panose="030F0702030302020204" pitchFamily="66" charset="0"/>
              </a:rPr>
              <a:t>Predstavlja spremembe za uskladitev znakov (</a:t>
            </a:r>
            <a:r>
              <a:rPr lang="sl-SI" sz="2000" b="1" dirty="0" err="1">
                <a:latin typeface="Comic Sans MS" panose="030F0702030302020204" pitchFamily="66" charset="0"/>
              </a:rPr>
              <a:t>piktogramov</a:t>
            </a:r>
            <a:r>
              <a:rPr lang="sl-SI" sz="2000" b="1" dirty="0">
                <a:latin typeface="Comic Sans MS" panose="030F0702030302020204" pitchFamily="66" charset="0"/>
              </a:rPr>
              <a:t>), ki se uporabljajo pri prevozu nevarnih snovi, ter znakov, ki se uporabljajo pri razvrščanju, označevanju in pakiranju kemikalij. </a:t>
            </a:r>
          </a:p>
          <a:p>
            <a:endParaRPr lang="sl-SI" sz="1200" b="1" dirty="0">
              <a:latin typeface="Comic Sans MS" panose="030F0702030302020204" pitchFamily="66" charset="0"/>
            </a:endParaRPr>
          </a:p>
          <a:p>
            <a:pPr algn="just"/>
            <a:r>
              <a:rPr lang="sl-SI" sz="2000" b="1" dirty="0">
                <a:latin typeface="Comic Sans MS" panose="030F0702030302020204" pitchFamily="66" charset="0"/>
              </a:rPr>
              <a:t>Starih sedem </a:t>
            </a:r>
            <a:r>
              <a:rPr lang="sl-SI" sz="2000" b="1" dirty="0" err="1">
                <a:latin typeface="Comic Sans MS" panose="030F0702030302020204" pitchFamily="66" charset="0"/>
              </a:rPr>
              <a:t>piktogramov</a:t>
            </a:r>
            <a:r>
              <a:rPr lang="sl-SI" sz="2000" b="1" dirty="0">
                <a:latin typeface="Comic Sans MS" panose="030F0702030302020204" pitchFamily="66" charset="0"/>
              </a:rPr>
              <a:t> je nadomeščenih z devetimi novim globalnim sistemom (GHS). </a:t>
            </a:r>
          </a:p>
          <a:p>
            <a:pPr algn="just"/>
            <a:endParaRPr lang="sl-SI" sz="1200" b="1" dirty="0">
              <a:latin typeface="Comic Sans MS" panose="030F0702030302020204" pitchFamily="66" charset="0"/>
            </a:endParaRPr>
          </a:p>
          <a:p>
            <a:pPr algn="just"/>
            <a:r>
              <a:rPr lang="sl-SI" sz="2000" b="1" dirty="0">
                <a:latin typeface="Comic Sans MS" panose="030F0702030302020204" pitchFamily="66" charset="0"/>
              </a:rPr>
              <a:t>Film vsebuje skeče o kemikalijah, vključujoč dražilne, vnetljive, jedke, strupene ali nevarne za okolje. </a:t>
            </a:r>
          </a:p>
          <a:p>
            <a:pPr algn="just"/>
            <a:endParaRPr lang="sl-SI" sz="1200" b="1" dirty="0">
              <a:latin typeface="Comic Sans MS" panose="030F0702030302020204" pitchFamily="66" charset="0"/>
            </a:endParaRPr>
          </a:p>
          <a:p>
            <a:pPr algn="just"/>
            <a:r>
              <a:rPr lang="sl-SI" sz="2000" b="1" dirty="0">
                <a:latin typeface="Comic Sans MS" panose="030F0702030302020204" pitchFamily="66" charset="0"/>
              </a:rPr>
              <a:t>Vsakemu skeču so predlogi, kako preprečiti nezgodo z varnimi delovnimi praksami. </a:t>
            </a:r>
          </a:p>
          <a:p>
            <a:pPr algn="just"/>
            <a:endParaRPr lang="sl-SI" sz="1200" b="1" dirty="0">
              <a:latin typeface="Comic Sans MS" panose="030F0702030302020204" pitchFamily="66" charset="0"/>
            </a:endParaRPr>
          </a:p>
          <a:p>
            <a:pPr algn="just"/>
            <a:r>
              <a:rPr lang="sl-SI" sz="2000" b="1" dirty="0">
                <a:latin typeface="Comic Sans MS" panose="030F0702030302020204" pitchFamily="66" charset="0"/>
              </a:rPr>
              <a:t>Primeren je za vse gospodarske dejavnosti in zaposlene na vseh ravneh. </a:t>
            </a:r>
          </a:p>
          <a:p>
            <a:pPr algn="just"/>
            <a:endParaRPr lang="sl-SI" sz="1200" b="1" dirty="0">
              <a:latin typeface="Comic Sans MS" panose="030F0702030302020204" pitchFamily="66" charset="0"/>
            </a:endParaRPr>
          </a:p>
          <a:p>
            <a:pPr algn="just"/>
            <a:r>
              <a:rPr lang="sl-SI" sz="2000" b="1" dirty="0">
                <a:latin typeface="Comic Sans MS" panose="030F0702030302020204" pitchFamily="66" charset="0"/>
              </a:rPr>
              <a:t>Film opozarja na pomembnost označevanja kemikalij. </a:t>
            </a:r>
          </a:p>
          <a:p>
            <a:pPr algn="just"/>
            <a:endParaRPr lang="sl-SI" sz="2000" b="1" dirty="0">
              <a:latin typeface="Comic Sans MS" panose="030F0702030302020204" pitchFamily="66" charset="0"/>
            </a:endParaRPr>
          </a:p>
          <a:p>
            <a:pPr algn="just"/>
            <a:r>
              <a:rPr lang="sl-SI" sz="2000" b="1" dirty="0">
                <a:latin typeface="Comic Sans MS" panose="030F0702030302020204" pitchFamily="66" charset="0"/>
              </a:rPr>
              <a:t>Vsebuje šest epizod, ki prikazujejo napačen način dela z resnimi posledicami, nato pa pravilen način z upoštevanjem varnostnih navodil. </a:t>
            </a:r>
          </a:p>
        </p:txBody>
      </p:sp>
    </p:spTree>
    <p:extLst>
      <p:ext uri="{BB962C8B-B14F-4D97-AF65-F5344CB8AC3E}">
        <p14:creationId xmlns:p14="http://schemas.microsoft.com/office/powerpoint/2010/main" val="3413519275"/>
      </p:ext>
    </p:extLst>
  </p:cSld>
  <p:clrMapOvr>
    <a:masterClrMapping/>
  </p:clrMapOvr>
  <p:transition>
    <p:wheel spokes="3"/>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10993</TotalTime>
  <Words>4880</Words>
  <Application>Microsoft Office PowerPoint</Application>
  <PresentationFormat>Diaprojekcija na zaslonu (4:3)</PresentationFormat>
  <Paragraphs>814</Paragraphs>
  <Slides>98</Slides>
  <Notes>79</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98</vt:i4>
      </vt:variant>
    </vt:vector>
  </HeadingPairs>
  <TitlesOfParts>
    <vt:vector size="105" baseType="lpstr">
      <vt:lpstr>Arial</vt:lpstr>
      <vt:lpstr>Calibri</vt:lpstr>
      <vt:lpstr>Comic Sans MS</vt:lpstr>
      <vt:lpstr>Symbol</vt:lpstr>
      <vt:lpstr>Times New Roman</vt:lpstr>
      <vt:lpstr>Wingdings</vt:lpstr>
      <vt:lpstr>Office Theme</vt:lpstr>
      <vt:lpstr>PowerPointova predstavitev</vt:lpstr>
      <vt:lpstr>Kaj pomeni ekološka škodljivost?</vt:lpstr>
      <vt:lpstr>PowerPointova predstavitev</vt:lpstr>
      <vt:lpstr>PowerPointova predstavitev</vt:lpstr>
      <vt:lpstr>PowerPointova predstavitev</vt:lpstr>
      <vt:lpstr>PowerPointova predstavitev</vt:lpstr>
      <vt:lpstr>PowerPointova predstavitev</vt:lpstr>
      <vt:lpstr>PowerPointova predstavitev</vt:lpstr>
      <vt:lpstr>Postopek ugotavljanja ekoloških škodljivosti</vt:lpstr>
      <vt:lpstr>PowerPointova predstavitev</vt:lpstr>
      <vt:lpstr>PowerPointova predstavitev</vt:lpstr>
      <vt:lpstr>Temperatura in mikroklima – ključna dejstva</vt:lpstr>
      <vt:lpstr>Uporabljeni standardi in viri</vt:lpstr>
      <vt:lpstr>Zakaj je mikroklima pomembna?</vt:lpstr>
      <vt:lpstr>Standardi  (EU + SLO)</vt:lpstr>
      <vt:lpstr>PowerPointova predstavitev</vt:lpstr>
      <vt:lpstr>PowerPointova predstavitev</vt:lpstr>
      <vt:lpstr>PowerPointova predstavitev</vt:lpstr>
      <vt:lpstr>PowerPointova predstavitev</vt:lpstr>
      <vt:lpstr>PowerPointova predstavitev</vt:lpstr>
      <vt:lpstr>PowerPointova predstavitev</vt:lpstr>
      <vt:lpstr>Ukrepi v podjetjih</vt:lpstr>
      <vt:lpstr>PowerPointova predstavitev</vt:lpstr>
      <vt:lpstr>PowerPointova predstavitev</vt:lpstr>
      <vt:lpstr>PowerPointova predstavitev</vt:lpstr>
      <vt:lpstr>PowerPointova predstavitev</vt:lpstr>
      <vt:lpstr>PowerPointova predstavitev</vt:lpstr>
      <vt:lpstr>PowerPointova predstavitev</vt:lpstr>
      <vt:lpstr> Delovni prostor, ki se prezračuje s prezračevalno ali klimatsko napravo, mora imeti primerno relativno vlažnost zraka, in sicer: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IZPOSTAVLJENOST HRUPU (EU in Slovenija) 2023–2024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Označevanje kemikalij – CLP sistem</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Tomaž Lužnik</dc:creator>
  <cp:lastModifiedBy>Muharem Husić</cp:lastModifiedBy>
  <cp:revision>369</cp:revision>
  <cp:lastPrinted>2015-08-29T09:40:29Z</cp:lastPrinted>
  <dcterms:created xsi:type="dcterms:W3CDTF">2011-10-04T12:16:27Z</dcterms:created>
  <dcterms:modified xsi:type="dcterms:W3CDTF">2025-12-27T17:46:26Z</dcterms:modified>
</cp:coreProperties>
</file>