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8"/>
  </p:notesMasterIdLst>
  <p:handoutMasterIdLst>
    <p:handoutMasterId r:id="rId89"/>
  </p:handoutMasterIdLst>
  <p:sldIdLst>
    <p:sldId id="1446" r:id="rId2"/>
    <p:sldId id="1447" r:id="rId3"/>
    <p:sldId id="2200" r:id="rId4"/>
    <p:sldId id="477" r:id="rId5"/>
    <p:sldId id="1448" r:id="rId6"/>
    <p:sldId id="479" r:id="rId7"/>
    <p:sldId id="480" r:id="rId8"/>
    <p:sldId id="913" r:id="rId9"/>
    <p:sldId id="914" r:id="rId10"/>
    <p:sldId id="1463" r:id="rId11"/>
    <p:sldId id="1464" r:id="rId12"/>
    <p:sldId id="1452" r:id="rId13"/>
    <p:sldId id="495" r:id="rId14"/>
    <p:sldId id="496" r:id="rId15"/>
    <p:sldId id="497" r:id="rId16"/>
    <p:sldId id="500" r:id="rId17"/>
    <p:sldId id="257" r:id="rId18"/>
    <p:sldId id="258" r:id="rId19"/>
    <p:sldId id="260" r:id="rId20"/>
    <p:sldId id="920" r:id="rId21"/>
    <p:sldId id="1437" r:id="rId22"/>
    <p:sldId id="1438" r:id="rId23"/>
    <p:sldId id="1436" r:id="rId24"/>
    <p:sldId id="921" r:id="rId25"/>
    <p:sldId id="923" r:id="rId26"/>
    <p:sldId id="1455" r:id="rId27"/>
    <p:sldId id="1454" r:id="rId28"/>
    <p:sldId id="925" r:id="rId29"/>
    <p:sldId id="926" r:id="rId30"/>
    <p:sldId id="927" r:id="rId31"/>
    <p:sldId id="1040" r:id="rId32"/>
    <p:sldId id="929" r:id="rId33"/>
    <p:sldId id="930" r:id="rId34"/>
    <p:sldId id="928" r:id="rId35"/>
    <p:sldId id="933" r:id="rId36"/>
    <p:sldId id="931" r:id="rId37"/>
    <p:sldId id="1039" r:id="rId38"/>
    <p:sldId id="1038" r:id="rId39"/>
    <p:sldId id="941" r:id="rId40"/>
    <p:sldId id="942" r:id="rId41"/>
    <p:sldId id="944" r:id="rId42"/>
    <p:sldId id="1053" r:id="rId43"/>
    <p:sldId id="1054" r:id="rId44"/>
    <p:sldId id="1056" r:id="rId45"/>
    <p:sldId id="1057" r:id="rId46"/>
    <p:sldId id="1058" r:id="rId47"/>
    <p:sldId id="1059" r:id="rId48"/>
    <p:sldId id="1060" r:id="rId49"/>
    <p:sldId id="1061" r:id="rId50"/>
    <p:sldId id="1023" r:id="rId51"/>
    <p:sldId id="1416" r:id="rId52"/>
    <p:sldId id="1246" r:id="rId53"/>
    <p:sldId id="1412" r:id="rId54"/>
    <p:sldId id="1411" r:id="rId55"/>
    <p:sldId id="1443" r:id="rId56"/>
    <p:sldId id="1413" r:id="rId57"/>
    <p:sldId id="1414" r:id="rId58"/>
    <p:sldId id="1422" r:id="rId59"/>
    <p:sldId id="1415" r:id="rId60"/>
    <p:sldId id="1418" r:id="rId61"/>
    <p:sldId id="1421" r:id="rId62"/>
    <p:sldId id="1423" r:id="rId63"/>
    <p:sldId id="1439" r:id="rId64"/>
    <p:sldId id="1440" r:id="rId65"/>
    <p:sldId id="1441" r:id="rId66"/>
    <p:sldId id="1442" r:id="rId67"/>
    <p:sldId id="1026" r:id="rId68"/>
    <p:sldId id="1449" r:id="rId69"/>
    <p:sldId id="1450" r:id="rId70"/>
    <p:sldId id="1451" r:id="rId71"/>
    <p:sldId id="1465" r:id="rId72"/>
    <p:sldId id="1530" r:id="rId73"/>
    <p:sldId id="1532" r:id="rId74"/>
    <p:sldId id="1042" r:id="rId75"/>
    <p:sldId id="1043" r:id="rId76"/>
    <p:sldId id="1608" r:id="rId77"/>
    <p:sldId id="1583" r:id="rId78"/>
    <p:sldId id="1044" r:id="rId79"/>
    <p:sldId id="1595" r:id="rId80"/>
    <p:sldId id="1050" r:id="rId81"/>
    <p:sldId id="1606" r:id="rId82"/>
    <p:sldId id="1579" r:id="rId83"/>
    <p:sldId id="1046" r:id="rId84"/>
    <p:sldId id="1607" r:id="rId85"/>
    <p:sldId id="1041" r:id="rId86"/>
    <p:sldId id="1553" r:id="rId87"/>
  </p:sldIdLst>
  <p:sldSz cx="9144000" cy="6858000" type="screen4x3"/>
  <p:notesSz cx="6669088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0A844"/>
    <a:srgbClr val="FFFFCC"/>
    <a:srgbClr val="000099"/>
    <a:srgbClr val="00CC00"/>
    <a:srgbClr val="9933FF"/>
    <a:srgbClr val="008000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8" autoAdjust="0"/>
    <p:restoredTop sz="78826" autoAdjust="0"/>
  </p:normalViewPr>
  <p:slideViewPr>
    <p:cSldViewPr>
      <p:cViewPr>
        <p:scale>
          <a:sx n="100" d="100"/>
          <a:sy n="100" d="100"/>
        </p:scale>
        <p:origin x="69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9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D274E-951D-4C46-84E1-B864B8F5AC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95E1D8D8-F879-40FB-A3C3-01F4354A8A8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Vsebina poglavja varnost in zdravje pri delu</a:t>
          </a:r>
          <a:endParaRPr lang="sl-SI" sz="2400" dirty="0"/>
        </a:p>
      </dgm:t>
    </dgm:pt>
    <dgm:pt modelId="{5830D69B-7B4A-48FB-9540-659268477998}" type="parTrans" cxnId="{03C83F22-C8FF-4C98-927B-486457366209}">
      <dgm:prSet/>
      <dgm:spPr/>
      <dgm:t>
        <a:bodyPr/>
        <a:lstStyle/>
        <a:p>
          <a:endParaRPr lang="sl-SI" sz="2400"/>
        </a:p>
      </dgm:t>
    </dgm:pt>
    <dgm:pt modelId="{3CAB88B1-D8D9-4ECB-917A-9DD19CA47A41}" type="sibTrans" cxnId="{03C83F22-C8FF-4C98-927B-486457366209}">
      <dgm:prSet/>
      <dgm:spPr/>
      <dgm:t>
        <a:bodyPr/>
        <a:lstStyle/>
        <a:p>
          <a:endParaRPr lang="sl-SI" sz="2400"/>
        </a:p>
      </dgm:t>
    </dgm:pt>
    <dgm:pt modelId="{1B9B01BE-67D8-4BE0-BF11-742A43DC792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osnove varnosti in zdravja pri delu (VZPD), </a:t>
          </a:r>
        </a:p>
      </dgm:t>
    </dgm:pt>
    <dgm:pt modelId="{D1FC9987-C9D1-4DB4-A193-6EA2244F468A}" type="parTrans" cxnId="{BA27F4E7-6705-40BF-95BF-94A87D3E6400}">
      <dgm:prSet/>
      <dgm:spPr/>
      <dgm:t>
        <a:bodyPr/>
        <a:lstStyle/>
        <a:p>
          <a:endParaRPr lang="sl-SI" sz="2400"/>
        </a:p>
      </dgm:t>
    </dgm:pt>
    <dgm:pt modelId="{A2DD34B1-5FE9-4779-9DD3-7A23B96D8542}" type="sibTrans" cxnId="{BA27F4E7-6705-40BF-95BF-94A87D3E6400}">
      <dgm:prSet/>
      <dgm:spPr/>
      <dgm:t>
        <a:bodyPr/>
        <a:lstStyle/>
        <a:p>
          <a:endParaRPr lang="sl-SI" sz="2400"/>
        </a:p>
      </dgm:t>
    </dgm:pt>
    <dgm:pt modelId="{9B4305A2-F8C8-4F73-8141-92BDEB348D0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temeljne koncepte VZPD</a:t>
          </a:r>
        </a:p>
      </dgm:t>
    </dgm:pt>
    <dgm:pt modelId="{CA62BFAD-7AB1-4727-9C37-8A4679D8C3EC}" type="parTrans" cxnId="{92796749-3162-48B0-8032-E61DE8D01D8C}">
      <dgm:prSet/>
      <dgm:spPr/>
      <dgm:t>
        <a:bodyPr/>
        <a:lstStyle/>
        <a:p>
          <a:endParaRPr lang="sl-SI" sz="2400"/>
        </a:p>
      </dgm:t>
    </dgm:pt>
    <dgm:pt modelId="{E2E7D70E-F76A-4B41-AA6E-6AA6C392B99F}" type="sibTrans" cxnId="{92796749-3162-48B0-8032-E61DE8D01D8C}">
      <dgm:prSet/>
      <dgm:spPr/>
      <dgm:t>
        <a:bodyPr/>
        <a:lstStyle/>
        <a:p>
          <a:endParaRPr lang="sl-SI" sz="2400"/>
        </a:p>
      </dgm:t>
    </dgm:pt>
    <dgm:pt modelId="{902E48E8-BDFA-47AA-9DD0-1E17627D5C2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splošna in specifična znanja, ki jih morajo imeti strokovnjaki za VZPD, </a:t>
          </a:r>
        </a:p>
      </dgm:t>
    </dgm:pt>
    <dgm:pt modelId="{922EF2E7-4650-4E66-A96B-EFCB517E41CA}" type="parTrans" cxnId="{A0E28974-3B5B-40CA-8D1F-22A0A2652400}">
      <dgm:prSet/>
      <dgm:spPr/>
      <dgm:t>
        <a:bodyPr/>
        <a:lstStyle/>
        <a:p>
          <a:endParaRPr lang="sl-SI" sz="2400"/>
        </a:p>
      </dgm:t>
    </dgm:pt>
    <dgm:pt modelId="{C0D7DADD-571E-4C18-9998-914C6FA66EB9}" type="sibTrans" cxnId="{A0E28974-3B5B-40CA-8D1F-22A0A2652400}">
      <dgm:prSet/>
      <dgm:spPr/>
      <dgm:t>
        <a:bodyPr/>
        <a:lstStyle/>
        <a:p>
          <a:endParaRPr lang="sl-SI" sz="2400"/>
        </a:p>
      </dgm:t>
    </dgm:pt>
    <dgm:pt modelId="{671D3694-F652-4D4B-A72E-334477A86D1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ocenjevanje tveganja, </a:t>
          </a:r>
        </a:p>
      </dgm:t>
    </dgm:pt>
    <dgm:pt modelId="{0EBB9EAC-F7FA-4E73-9305-0B189F4E4D95}" type="parTrans" cxnId="{A9894458-AD57-473B-B2BC-2C05057C6366}">
      <dgm:prSet/>
      <dgm:spPr/>
      <dgm:t>
        <a:bodyPr/>
        <a:lstStyle/>
        <a:p>
          <a:endParaRPr lang="sl-SI" sz="2400"/>
        </a:p>
      </dgm:t>
    </dgm:pt>
    <dgm:pt modelId="{51760D5B-33EB-45FA-8117-529F6147E051}" type="sibTrans" cxnId="{A9894458-AD57-473B-B2BC-2C05057C6366}">
      <dgm:prSet/>
      <dgm:spPr/>
      <dgm:t>
        <a:bodyPr/>
        <a:lstStyle/>
        <a:p>
          <a:endParaRPr lang="sl-SI" sz="2400"/>
        </a:p>
      </dgm:t>
    </dgm:pt>
    <dgm:pt modelId="{78A98EB3-50D9-49F9-A3A2-6EEE089B3F2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izobraževanje in kadrovanje pri zagotavljanju varnosti in zdravja na delovnem mestu, </a:t>
          </a:r>
        </a:p>
      </dgm:t>
    </dgm:pt>
    <dgm:pt modelId="{25A514D9-4005-46B7-A280-684A9D7AD552}" type="parTrans" cxnId="{199EFD57-7EFD-4A6F-9C99-B3D5C30F387A}">
      <dgm:prSet/>
      <dgm:spPr/>
      <dgm:t>
        <a:bodyPr/>
        <a:lstStyle/>
        <a:p>
          <a:endParaRPr lang="sl-SI" sz="2400"/>
        </a:p>
      </dgm:t>
    </dgm:pt>
    <dgm:pt modelId="{67C20EBD-8C8A-4897-8786-9C5D2794578A}" type="sibTrans" cxnId="{199EFD57-7EFD-4A6F-9C99-B3D5C30F387A}">
      <dgm:prSet/>
      <dgm:spPr/>
      <dgm:t>
        <a:bodyPr/>
        <a:lstStyle/>
        <a:p>
          <a:endParaRPr lang="sl-SI" sz="2400"/>
        </a:p>
      </dgm:t>
    </dgm:pt>
    <dgm:pt modelId="{9541AB3B-EC4C-4A4A-BF88-94552111C9B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evropsko in slovensko zakonodajo, </a:t>
          </a:r>
        </a:p>
      </dgm:t>
    </dgm:pt>
    <dgm:pt modelId="{F7CF6528-31F7-45DB-91E7-68BFB7E4D361}" type="parTrans" cxnId="{10892056-3FDA-4E6A-ADD9-405DB4E7F072}">
      <dgm:prSet/>
      <dgm:spPr/>
      <dgm:t>
        <a:bodyPr/>
        <a:lstStyle/>
        <a:p>
          <a:endParaRPr lang="sl-SI" sz="2400"/>
        </a:p>
      </dgm:t>
    </dgm:pt>
    <dgm:pt modelId="{D1C25054-B92F-41AE-9931-0E5F28C36B3A}" type="sibTrans" cxnId="{10892056-3FDA-4E6A-ADD9-405DB4E7F072}">
      <dgm:prSet/>
      <dgm:spPr/>
      <dgm:t>
        <a:bodyPr/>
        <a:lstStyle/>
        <a:p>
          <a:endParaRPr lang="sl-SI" sz="2400"/>
        </a:p>
      </dgm:t>
    </dgm:pt>
    <dgm:pt modelId="{E1866925-5215-4414-BCE8-C2233E9441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konvencije mednarodne organizacije dela, </a:t>
          </a:r>
        </a:p>
      </dgm:t>
    </dgm:pt>
    <dgm:pt modelId="{9EF18C3A-73FE-4FDC-BAEB-B6CF3044F19A}" type="parTrans" cxnId="{9FCE3047-E5C7-4942-AE1E-06CED2BDC658}">
      <dgm:prSet/>
      <dgm:spPr/>
      <dgm:t>
        <a:bodyPr/>
        <a:lstStyle/>
        <a:p>
          <a:endParaRPr lang="sl-SI" sz="2400"/>
        </a:p>
      </dgm:t>
    </dgm:pt>
    <dgm:pt modelId="{A07A6E7E-246B-4989-9128-9259B3657D66}" type="sibTrans" cxnId="{9FCE3047-E5C7-4942-AE1E-06CED2BDC658}">
      <dgm:prSet/>
      <dgm:spPr/>
      <dgm:t>
        <a:bodyPr/>
        <a:lstStyle/>
        <a:p>
          <a:endParaRPr lang="sl-SI" sz="2400"/>
        </a:p>
      </dgm:t>
    </dgm:pt>
    <dgm:pt modelId="{0B26D6A8-7834-46B9-BB98-102AC284E2E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evropske direktive in standarde. </a:t>
          </a:r>
        </a:p>
      </dgm:t>
    </dgm:pt>
    <dgm:pt modelId="{7526F807-2833-4A41-A171-C71B49C3CB5A}" type="parTrans" cxnId="{4601AD60-5237-419B-A1E3-1D2A1A00D816}">
      <dgm:prSet/>
      <dgm:spPr/>
      <dgm:t>
        <a:bodyPr/>
        <a:lstStyle/>
        <a:p>
          <a:endParaRPr lang="sl-SI" sz="2400"/>
        </a:p>
      </dgm:t>
    </dgm:pt>
    <dgm:pt modelId="{BAFFD6D7-A5B3-4D03-AB2C-7B732D7FC9E0}" type="sibTrans" cxnId="{4601AD60-5237-419B-A1E3-1D2A1A00D816}">
      <dgm:prSet/>
      <dgm:spPr/>
      <dgm:t>
        <a:bodyPr/>
        <a:lstStyle/>
        <a:p>
          <a:endParaRPr lang="sl-SI" sz="2400"/>
        </a:p>
      </dgm:t>
    </dgm:pt>
    <dgm:pt modelId="{58EF8546-1732-481A-B0A9-9386AC68BC7A}" type="pres">
      <dgm:prSet presAssocID="{7A1D274E-951D-4C46-84E1-B864B8F5AC69}" presName="linear" presStyleCnt="0">
        <dgm:presLayoutVars>
          <dgm:animLvl val="lvl"/>
          <dgm:resizeHandles val="exact"/>
        </dgm:presLayoutVars>
      </dgm:prSet>
      <dgm:spPr/>
    </dgm:pt>
    <dgm:pt modelId="{2A9FD1FC-1EAA-4874-AE2B-930897E5C17F}" type="pres">
      <dgm:prSet presAssocID="{95E1D8D8-F879-40FB-A3C3-01F4354A8A89}" presName="parentText" presStyleLbl="node1" presStyleIdx="0" presStyleCnt="9" custScaleX="90909">
        <dgm:presLayoutVars>
          <dgm:chMax val="0"/>
          <dgm:bulletEnabled val="1"/>
        </dgm:presLayoutVars>
      </dgm:prSet>
      <dgm:spPr/>
    </dgm:pt>
    <dgm:pt modelId="{114C2910-ADB0-4ABE-BA7E-209521179352}" type="pres">
      <dgm:prSet presAssocID="{3CAB88B1-D8D9-4ECB-917A-9DD19CA47A41}" presName="spacer" presStyleCnt="0"/>
      <dgm:spPr/>
    </dgm:pt>
    <dgm:pt modelId="{10A3AE2B-8C29-4A92-A5A5-C8594682382F}" type="pres">
      <dgm:prSet presAssocID="{1B9B01BE-67D8-4BE0-BF11-742A43DC792E}" presName="parentText" presStyleLbl="node1" presStyleIdx="1" presStyleCnt="9" custScaleY="82645">
        <dgm:presLayoutVars>
          <dgm:chMax val="0"/>
          <dgm:bulletEnabled val="1"/>
        </dgm:presLayoutVars>
      </dgm:prSet>
      <dgm:spPr/>
    </dgm:pt>
    <dgm:pt modelId="{86C244B3-6D13-4EB2-A287-707BBD265F1B}" type="pres">
      <dgm:prSet presAssocID="{A2DD34B1-5FE9-4779-9DD3-7A23B96D8542}" presName="spacer" presStyleCnt="0"/>
      <dgm:spPr/>
    </dgm:pt>
    <dgm:pt modelId="{1D08D814-0095-447E-A086-5EBF5ECED0FF}" type="pres">
      <dgm:prSet presAssocID="{9B4305A2-F8C8-4F73-8141-92BDEB348D0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690BC95-A3CF-46FA-9C69-FA14D8EAEA90}" type="pres">
      <dgm:prSet presAssocID="{E2E7D70E-F76A-4B41-AA6E-6AA6C392B99F}" presName="spacer" presStyleCnt="0"/>
      <dgm:spPr/>
    </dgm:pt>
    <dgm:pt modelId="{438DD55B-89F1-4BB3-9828-6E42A2D0B77B}" type="pres">
      <dgm:prSet presAssocID="{902E48E8-BDFA-47AA-9DD0-1E17627D5C23}" presName="parentText" presStyleLbl="node1" presStyleIdx="3" presStyleCnt="9" custScaleY="121000">
        <dgm:presLayoutVars>
          <dgm:chMax val="0"/>
          <dgm:bulletEnabled val="1"/>
        </dgm:presLayoutVars>
      </dgm:prSet>
      <dgm:spPr/>
    </dgm:pt>
    <dgm:pt modelId="{473D51C0-1AD1-4D8E-99A8-1D3A837036B7}" type="pres">
      <dgm:prSet presAssocID="{C0D7DADD-571E-4C18-9998-914C6FA66EB9}" presName="spacer" presStyleCnt="0"/>
      <dgm:spPr/>
    </dgm:pt>
    <dgm:pt modelId="{742ADA50-7D2D-4780-997C-7E3B082397E1}" type="pres">
      <dgm:prSet presAssocID="{671D3694-F652-4D4B-A72E-334477A86D14}" presName="parentText" presStyleLbl="node1" presStyleIdx="4" presStyleCnt="9" custScaleY="90909">
        <dgm:presLayoutVars>
          <dgm:chMax val="0"/>
          <dgm:bulletEnabled val="1"/>
        </dgm:presLayoutVars>
      </dgm:prSet>
      <dgm:spPr/>
    </dgm:pt>
    <dgm:pt modelId="{DA33C10E-0ADE-4667-82E3-B05588A29E15}" type="pres">
      <dgm:prSet presAssocID="{51760D5B-33EB-45FA-8117-529F6147E051}" presName="spacer" presStyleCnt="0"/>
      <dgm:spPr/>
    </dgm:pt>
    <dgm:pt modelId="{AC5C8884-1FD5-4590-94DB-112CE8596CA3}" type="pres">
      <dgm:prSet presAssocID="{78A98EB3-50D9-49F9-A3A2-6EEE089B3F25}" presName="parentText" presStyleLbl="node1" presStyleIdx="5" presStyleCnt="9" custScaleY="121000">
        <dgm:presLayoutVars>
          <dgm:chMax val="0"/>
          <dgm:bulletEnabled val="1"/>
        </dgm:presLayoutVars>
      </dgm:prSet>
      <dgm:spPr/>
    </dgm:pt>
    <dgm:pt modelId="{6E055D3B-93FA-4E20-BF9B-8604884679EE}" type="pres">
      <dgm:prSet presAssocID="{67C20EBD-8C8A-4897-8786-9C5D2794578A}" presName="spacer" presStyleCnt="0"/>
      <dgm:spPr/>
    </dgm:pt>
    <dgm:pt modelId="{168FDB6A-6AA2-4110-BCD6-7B7D5E57A6AB}" type="pres">
      <dgm:prSet presAssocID="{9541AB3B-EC4C-4A4A-BF88-94552111C9B6}" presName="parentText" presStyleLbl="node1" presStyleIdx="6" presStyleCnt="9" custScaleY="90909">
        <dgm:presLayoutVars>
          <dgm:chMax val="0"/>
          <dgm:bulletEnabled val="1"/>
        </dgm:presLayoutVars>
      </dgm:prSet>
      <dgm:spPr/>
    </dgm:pt>
    <dgm:pt modelId="{61E74840-B443-4311-A26A-A60CF11B15CE}" type="pres">
      <dgm:prSet presAssocID="{D1C25054-B92F-41AE-9931-0E5F28C36B3A}" presName="spacer" presStyleCnt="0"/>
      <dgm:spPr/>
    </dgm:pt>
    <dgm:pt modelId="{96742316-DAB6-4578-AD86-A7E1953E5CC7}" type="pres">
      <dgm:prSet presAssocID="{E1866925-5215-4414-BCE8-C2233E944112}" presName="parentText" presStyleLbl="node1" presStyleIdx="7" presStyleCnt="9" custScaleY="90909">
        <dgm:presLayoutVars>
          <dgm:chMax val="0"/>
          <dgm:bulletEnabled val="1"/>
        </dgm:presLayoutVars>
      </dgm:prSet>
      <dgm:spPr/>
    </dgm:pt>
    <dgm:pt modelId="{E3B18094-7FA4-4AD6-B93C-8411B09D11BC}" type="pres">
      <dgm:prSet presAssocID="{A07A6E7E-246B-4989-9128-9259B3657D66}" presName="spacer" presStyleCnt="0"/>
      <dgm:spPr/>
    </dgm:pt>
    <dgm:pt modelId="{BC3193EA-49A7-4BE1-9F54-532D50B7E4AB}" type="pres">
      <dgm:prSet presAssocID="{0B26D6A8-7834-46B9-BB98-102AC284E2E3}" presName="parentText" presStyleLbl="node1" presStyleIdx="8" presStyleCnt="9" custScaleY="90909">
        <dgm:presLayoutVars>
          <dgm:chMax val="0"/>
          <dgm:bulletEnabled val="1"/>
        </dgm:presLayoutVars>
      </dgm:prSet>
      <dgm:spPr/>
    </dgm:pt>
  </dgm:ptLst>
  <dgm:cxnLst>
    <dgm:cxn modelId="{16A85501-48F0-4D18-BAE1-2FFB22BDF0F3}" type="presOf" srcId="{E1866925-5215-4414-BCE8-C2233E944112}" destId="{96742316-DAB6-4578-AD86-A7E1953E5CC7}" srcOrd="0" destOrd="0" presId="urn:microsoft.com/office/officeart/2005/8/layout/vList2"/>
    <dgm:cxn modelId="{7DE7A421-71E3-4BF4-8192-4B726B53575A}" type="presOf" srcId="{671D3694-F652-4D4B-A72E-334477A86D14}" destId="{742ADA50-7D2D-4780-997C-7E3B082397E1}" srcOrd="0" destOrd="0" presId="urn:microsoft.com/office/officeart/2005/8/layout/vList2"/>
    <dgm:cxn modelId="{03C83F22-C8FF-4C98-927B-486457366209}" srcId="{7A1D274E-951D-4C46-84E1-B864B8F5AC69}" destId="{95E1D8D8-F879-40FB-A3C3-01F4354A8A89}" srcOrd="0" destOrd="0" parTransId="{5830D69B-7B4A-48FB-9540-659268477998}" sibTransId="{3CAB88B1-D8D9-4ECB-917A-9DD19CA47A41}"/>
    <dgm:cxn modelId="{2C93B728-A6F4-464B-8877-D6F31C2477E8}" type="presOf" srcId="{902E48E8-BDFA-47AA-9DD0-1E17627D5C23}" destId="{438DD55B-89F1-4BB3-9828-6E42A2D0B77B}" srcOrd="0" destOrd="0" presId="urn:microsoft.com/office/officeart/2005/8/layout/vList2"/>
    <dgm:cxn modelId="{7C708537-796B-401D-A79B-ABF0D0320986}" type="presOf" srcId="{9541AB3B-EC4C-4A4A-BF88-94552111C9B6}" destId="{168FDB6A-6AA2-4110-BCD6-7B7D5E57A6AB}" srcOrd="0" destOrd="0" presId="urn:microsoft.com/office/officeart/2005/8/layout/vList2"/>
    <dgm:cxn modelId="{4601AD60-5237-419B-A1E3-1D2A1A00D816}" srcId="{7A1D274E-951D-4C46-84E1-B864B8F5AC69}" destId="{0B26D6A8-7834-46B9-BB98-102AC284E2E3}" srcOrd="8" destOrd="0" parTransId="{7526F807-2833-4A41-A171-C71B49C3CB5A}" sibTransId="{BAFFD6D7-A5B3-4D03-AB2C-7B732D7FC9E0}"/>
    <dgm:cxn modelId="{9FCE3047-E5C7-4942-AE1E-06CED2BDC658}" srcId="{7A1D274E-951D-4C46-84E1-B864B8F5AC69}" destId="{E1866925-5215-4414-BCE8-C2233E944112}" srcOrd="7" destOrd="0" parTransId="{9EF18C3A-73FE-4FDC-BAEB-B6CF3044F19A}" sibTransId="{A07A6E7E-246B-4989-9128-9259B3657D66}"/>
    <dgm:cxn modelId="{92796749-3162-48B0-8032-E61DE8D01D8C}" srcId="{7A1D274E-951D-4C46-84E1-B864B8F5AC69}" destId="{9B4305A2-F8C8-4F73-8141-92BDEB348D06}" srcOrd="2" destOrd="0" parTransId="{CA62BFAD-7AB1-4727-9C37-8A4679D8C3EC}" sibTransId="{E2E7D70E-F76A-4B41-AA6E-6AA6C392B99F}"/>
    <dgm:cxn modelId="{A3B86E73-7057-4420-9716-4EC9ACE3124B}" type="presOf" srcId="{78A98EB3-50D9-49F9-A3A2-6EEE089B3F25}" destId="{AC5C8884-1FD5-4590-94DB-112CE8596CA3}" srcOrd="0" destOrd="0" presId="urn:microsoft.com/office/officeart/2005/8/layout/vList2"/>
    <dgm:cxn modelId="{A0E28974-3B5B-40CA-8D1F-22A0A2652400}" srcId="{7A1D274E-951D-4C46-84E1-B864B8F5AC69}" destId="{902E48E8-BDFA-47AA-9DD0-1E17627D5C23}" srcOrd="3" destOrd="0" parTransId="{922EF2E7-4650-4E66-A96B-EFCB517E41CA}" sibTransId="{C0D7DADD-571E-4C18-9998-914C6FA66EB9}"/>
    <dgm:cxn modelId="{10892056-3FDA-4E6A-ADD9-405DB4E7F072}" srcId="{7A1D274E-951D-4C46-84E1-B864B8F5AC69}" destId="{9541AB3B-EC4C-4A4A-BF88-94552111C9B6}" srcOrd="6" destOrd="0" parTransId="{F7CF6528-31F7-45DB-91E7-68BFB7E4D361}" sibTransId="{D1C25054-B92F-41AE-9931-0E5F28C36B3A}"/>
    <dgm:cxn modelId="{199EFD57-7EFD-4A6F-9C99-B3D5C30F387A}" srcId="{7A1D274E-951D-4C46-84E1-B864B8F5AC69}" destId="{78A98EB3-50D9-49F9-A3A2-6EEE089B3F25}" srcOrd="5" destOrd="0" parTransId="{25A514D9-4005-46B7-A280-684A9D7AD552}" sibTransId="{67C20EBD-8C8A-4897-8786-9C5D2794578A}"/>
    <dgm:cxn modelId="{A9894458-AD57-473B-B2BC-2C05057C6366}" srcId="{7A1D274E-951D-4C46-84E1-B864B8F5AC69}" destId="{671D3694-F652-4D4B-A72E-334477A86D14}" srcOrd="4" destOrd="0" parTransId="{0EBB9EAC-F7FA-4E73-9305-0B189F4E4D95}" sibTransId="{51760D5B-33EB-45FA-8117-529F6147E051}"/>
    <dgm:cxn modelId="{9E8D43A5-49BE-4BA4-A9DF-3D7C7D2D7F1A}" type="presOf" srcId="{95E1D8D8-F879-40FB-A3C3-01F4354A8A89}" destId="{2A9FD1FC-1EAA-4874-AE2B-930897E5C17F}" srcOrd="0" destOrd="0" presId="urn:microsoft.com/office/officeart/2005/8/layout/vList2"/>
    <dgm:cxn modelId="{AFD126B1-4DAD-4276-B41B-B96C691BB0E6}" type="presOf" srcId="{1B9B01BE-67D8-4BE0-BF11-742A43DC792E}" destId="{10A3AE2B-8C29-4A92-A5A5-C8594682382F}" srcOrd="0" destOrd="0" presId="urn:microsoft.com/office/officeart/2005/8/layout/vList2"/>
    <dgm:cxn modelId="{2C1BF5CA-2D49-4465-972E-CC39B53F6F0E}" type="presOf" srcId="{9B4305A2-F8C8-4F73-8141-92BDEB348D06}" destId="{1D08D814-0095-447E-A086-5EBF5ECED0FF}" srcOrd="0" destOrd="0" presId="urn:microsoft.com/office/officeart/2005/8/layout/vList2"/>
    <dgm:cxn modelId="{BA27F4E7-6705-40BF-95BF-94A87D3E6400}" srcId="{7A1D274E-951D-4C46-84E1-B864B8F5AC69}" destId="{1B9B01BE-67D8-4BE0-BF11-742A43DC792E}" srcOrd="1" destOrd="0" parTransId="{D1FC9987-C9D1-4DB4-A193-6EA2244F468A}" sibTransId="{A2DD34B1-5FE9-4779-9DD3-7A23B96D8542}"/>
    <dgm:cxn modelId="{80BE7DED-A220-4600-B66C-11EF83402550}" type="presOf" srcId="{0B26D6A8-7834-46B9-BB98-102AC284E2E3}" destId="{BC3193EA-49A7-4BE1-9F54-532D50B7E4AB}" srcOrd="0" destOrd="0" presId="urn:microsoft.com/office/officeart/2005/8/layout/vList2"/>
    <dgm:cxn modelId="{F721E9F7-1AB0-4CF7-82E9-82BBF8267C48}" type="presOf" srcId="{7A1D274E-951D-4C46-84E1-B864B8F5AC69}" destId="{58EF8546-1732-481A-B0A9-9386AC68BC7A}" srcOrd="0" destOrd="0" presId="urn:microsoft.com/office/officeart/2005/8/layout/vList2"/>
    <dgm:cxn modelId="{73FFDF97-2A1A-4B2E-B6BA-0DE922AEB952}" type="presParOf" srcId="{58EF8546-1732-481A-B0A9-9386AC68BC7A}" destId="{2A9FD1FC-1EAA-4874-AE2B-930897E5C17F}" srcOrd="0" destOrd="0" presId="urn:microsoft.com/office/officeart/2005/8/layout/vList2"/>
    <dgm:cxn modelId="{051430F7-AEA6-46E3-94B4-69241277FE89}" type="presParOf" srcId="{58EF8546-1732-481A-B0A9-9386AC68BC7A}" destId="{114C2910-ADB0-4ABE-BA7E-209521179352}" srcOrd="1" destOrd="0" presId="urn:microsoft.com/office/officeart/2005/8/layout/vList2"/>
    <dgm:cxn modelId="{41805F40-2FB3-46D4-A25D-D8EB6990EE51}" type="presParOf" srcId="{58EF8546-1732-481A-B0A9-9386AC68BC7A}" destId="{10A3AE2B-8C29-4A92-A5A5-C8594682382F}" srcOrd="2" destOrd="0" presId="urn:microsoft.com/office/officeart/2005/8/layout/vList2"/>
    <dgm:cxn modelId="{F88CD0E2-8ED4-422A-A0B1-173DF0805C3C}" type="presParOf" srcId="{58EF8546-1732-481A-B0A9-9386AC68BC7A}" destId="{86C244B3-6D13-4EB2-A287-707BBD265F1B}" srcOrd="3" destOrd="0" presId="urn:microsoft.com/office/officeart/2005/8/layout/vList2"/>
    <dgm:cxn modelId="{95AD7447-5749-47FC-A048-44CDCEA54EF1}" type="presParOf" srcId="{58EF8546-1732-481A-B0A9-9386AC68BC7A}" destId="{1D08D814-0095-447E-A086-5EBF5ECED0FF}" srcOrd="4" destOrd="0" presId="urn:microsoft.com/office/officeart/2005/8/layout/vList2"/>
    <dgm:cxn modelId="{13A45613-E36F-4B7F-8EB4-348ABEFBBA82}" type="presParOf" srcId="{58EF8546-1732-481A-B0A9-9386AC68BC7A}" destId="{7690BC95-A3CF-46FA-9C69-FA14D8EAEA90}" srcOrd="5" destOrd="0" presId="urn:microsoft.com/office/officeart/2005/8/layout/vList2"/>
    <dgm:cxn modelId="{A692517D-5577-4014-AAF2-1B119D42AF20}" type="presParOf" srcId="{58EF8546-1732-481A-B0A9-9386AC68BC7A}" destId="{438DD55B-89F1-4BB3-9828-6E42A2D0B77B}" srcOrd="6" destOrd="0" presId="urn:microsoft.com/office/officeart/2005/8/layout/vList2"/>
    <dgm:cxn modelId="{CB5CECA0-EE8A-4FA2-B419-6ECDBF96576D}" type="presParOf" srcId="{58EF8546-1732-481A-B0A9-9386AC68BC7A}" destId="{473D51C0-1AD1-4D8E-99A8-1D3A837036B7}" srcOrd="7" destOrd="0" presId="urn:microsoft.com/office/officeart/2005/8/layout/vList2"/>
    <dgm:cxn modelId="{13F7DB84-0C12-4438-B82C-0BA0CE4A4CAE}" type="presParOf" srcId="{58EF8546-1732-481A-B0A9-9386AC68BC7A}" destId="{742ADA50-7D2D-4780-997C-7E3B082397E1}" srcOrd="8" destOrd="0" presId="urn:microsoft.com/office/officeart/2005/8/layout/vList2"/>
    <dgm:cxn modelId="{59AEC0FE-93F8-431D-A855-6543D1653A36}" type="presParOf" srcId="{58EF8546-1732-481A-B0A9-9386AC68BC7A}" destId="{DA33C10E-0ADE-4667-82E3-B05588A29E15}" srcOrd="9" destOrd="0" presId="urn:microsoft.com/office/officeart/2005/8/layout/vList2"/>
    <dgm:cxn modelId="{1750673D-D458-4998-8894-F66A9B89A4E1}" type="presParOf" srcId="{58EF8546-1732-481A-B0A9-9386AC68BC7A}" destId="{AC5C8884-1FD5-4590-94DB-112CE8596CA3}" srcOrd="10" destOrd="0" presId="urn:microsoft.com/office/officeart/2005/8/layout/vList2"/>
    <dgm:cxn modelId="{4A6BC107-9AEF-49DC-9D15-2EC2038BE04D}" type="presParOf" srcId="{58EF8546-1732-481A-B0A9-9386AC68BC7A}" destId="{6E055D3B-93FA-4E20-BF9B-8604884679EE}" srcOrd="11" destOrd="0" presId="urn:microsoft.com/office/officeart/2005/8/layout/vList2"/>
    <dgm:cxn modelId="{68C800FB-F803-4926-B8CD-CFBAD001ABBC}" type="presParOf" srcId="{58EF8546-1732-481A-B0A9-9386AC68BC7A}" destId="{168FDB6A-6AA2-4110-BCD6-7B7D5E57A6AB}" srcOrd="12" destOrd="0" presId="urn:microsoft.com/office/officeart/2005/8/layout/vList2"/>
    <dgm:cxn modelId="{7BC5BDD6-2831-4372-A6A3-B8AB7A92F13F}" type="presParOf" srcId="{58EF8546-1732-481A-B0A9-9386AC68BC7A}" destId="{61E74840-B443-4311-A26A-A60CF11B15CE}" srcOrd="13" destOrd="0" presId="urn:microsoft.com/office/officeart/2005/8/layout/vList2"/>
    <dgm:cxn modelId="{C9AA4632-407F-4C82-B8E8-DA0D8480B016}" type="presParOf" srcId="{58EF8546-1732-481A-B0A9-9386AC68BC7A}" destId="{96742316-DAB6-4578-AD86-A7E1953E5CC7}" srcOrd="14" destOrd="0" presId="urn:microsoft.com/office/officeart/2005/8/layout/vList2"/>
    <dgm:cxn modelId="{5CF25DFC-4B2C-4734-9A72-CEACA9878332}" type="presParOf" srcId="{58EF8546-1732-481A-B0A9-9386AC68BC7A}" destId="{E3B18094-7FA4-4AD6-B93C-8411B09D11BC}" srcOrd="15" destOrd="0" presId="urn:microsoft.com/office/officeart/2005/8/layout/vList2"/>
    <dgm:cxn modelId="{3BE69AFE-9247-4796-A2C7-AEBC2D303964}" type="presParOf" srcId="{58EF8546-1732-481A-B0A9-9386AC68BC7A}" destId="{BC3193EA-49A7-4BE1-9F54-532D50B7E4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FB21CF-FD47-47D2-A935-A296BBA63A7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5A3F9C9-7DC7-4736-885E-9AAFD3EE5D0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sl-SI" b="1" dirty="0">
              <a:latin typeface="Comic Sans MS" pitchFamily="66" charset="0"/>
            </a:rPr>
            <a:t>Področje VZPD opredeljujejo                </a:t>
          </a:r>
        </a:p>
      </dgm:t>
    </dgm:pt>
    <dgm:pt modelId="{32A04F4A-1E69-407F-8D19-04D84364C56E}" type="parTrans" cxnId="{D77B4006-BA04-482E-A630-C84B5F5D0A6C}">
      <dgm:prSet/>
      <dgm:spPr/>
      <dgm:t>
        <a:bodyPr/>
        <a:lstStyle/>
        <a:p>
          <a:endParaRPr lang="sl-SI"/>
        </a:p>
      </dgm:t>
    </dgm:pt>
    <dgm:pt modelId="{61D7718F-3511-4451-A62B-0038FF64585B}" type="sibTrans" cxnId="{D77B4006-BA04-482E-A630-C84B5F5D0A6C}">
      <dgm:prSet/>
      <dgm:spPr/>
      <dgm:t>
        <a:bodyPr/>
        <a:lstStyle/>
        <a:p>
          <a:endParaRPr lang="sl-SI"/>
        </a:p>
      </dgm:t>
    </dgm:pt>
    <dgm:pt modelId="{3D7A4E31-662D-4854-9D74-C299BA5F043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sl-SI" b="1" dirty="0">
              <a:latin typeface="Comic Sans MS" pitchFamily="66" charset="0"/>
            </a:rPr>
            <a:t>načela </a:t>
          </a:r>
        </a:p>
      </dgm:t>
    </dgm:pt>
    <dgm:pt modelId="{44221FE0-A072-4935-B599-025B06C20BFC}" type="parTrans" cxnId="{7472ED59-2DD5-4F12-B60B-66F48A0268AC}">
      <dgm:prSet/>
      <dgm:spPr/>
      <dgm:t>
        <a:bodyPr/>
        <a:lstStyle/>
        <a:p>
          <a:endParaRPr lang="sl-SI" dirty="0"/>
        </a:p>
      </dgm:t>
    </dgm:pt>
    <dgm:pt modelId="{346422C4-9529-4C74-AC6D-C10F8F0F81FF}" type="sibTrans" cxnId="{7472ED59-2DD5-4F12-B60B-66F48A0268AC}">
      <dgm:prSet/>
      <dgm:spPr/>
      <dgm:t>
        <a:bodyPr/>
        <a:lstStyle/>
        <a:p>
          <a:endParaRPr lang="sl-SI"/>
        </a:p>
      </dgm:t>
    </dgm:pt>
    <dgm:pt modelId="{BA5CFC79-A29D-4BBF-9645-3ED2338B964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sl-SI" b="1" dirty="0">
              <a:latin typeface="Comic Sans MS" pitchFamily="66" charset="0"/>
            </a:rPr>
            <a:t>pravila</a:t>
          </a:r>
        </a:p>
      </dgm:t>
    </dgm:pt>
    <dgm:pt modelId="{CE4E93BE-E705-44FD-947A-D9EAFE672C0C}" type="parTrans" cxnId="{B8AFEFD7-480B-4150-96F8-DB0481233044}">
      <dgm:prSet/>
      <dgm:spPr/>
      <dgm:t>
        <a:bodyPr/>
        <a:lstStyle/>
        <a:p>
          <a:endParaRPr lang="sl-SI" dirty="0"/>
        </a:p>
      </dgm:t>
    </dgm:pt>
    <dgm:pt modelId="{95D2FE5A-96A2-4427-B32B-36C87604735F}" type="sibTrans" cxnId="{B8AFEFD7-480B-4150-96F8-DB0481233044}">
      <dgm:prSet/>
      <dgm:spPr/>
      <dgm:t>
        <a:bodyPr/>
        <a:lstStyle/>
        <a:p>
          <a:endParaRPr lang="sl-SI"/>
        </a:p>
      </dgm:t>
    </dgm:pt>
    <dgm:pt modelId="{20BD7D6B-0986-4989-A241-69017860CE4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sl-SI" b="1" dirty="0">
              <a:latin typeface="Comic Sans MS" pitchFamily="66" charset="0"/>
            </a:rPr>
            <a:t>aktivnosti</a:t>
          </a:r>
          <a:endParaRPr lang="sl-SI" b="1" dirty="0"/>
        </a:p>
      </dgm:t>
    </dgm:pt>
    <dgm:pt modelId="{E22683E3-0C3A-4C39-8D5C-682DEC7DE736}" type="parTrans" cxnId="{AF9993F1-E736-403F-BDEF-B4AF61603741}">
      <dgm:prSet/>
      <dgm:spPr/>
      <dgm:t>
        <a:bodyPr/>
        <a:lstStyle/>
        <a:p>
          <a:endParaRPr lang="sl-SI" dirty="0"/>
        </a:p>
      </dgm:t>
    </dgm:pt>
    <dgm:pt modelId="{AE71BCED-24D4-4DF0-BEAB-B8B8A9E6A332}" type="sibTrans" cxnId="{AF9993F1-E736-403F-BDEF-B4AF61603741}">
      <dgm:prSet/>
      <dgm:spPr/>
      <dgm:t>
        <a:bodyPr/>
        <a:lstStyle/>
        <a:p>
          <a:endParaRPr lang="sl-SI"/>
        </a:p>
      </dgm:t>
    </dgm:pt>
    <dgm:pt modelId="{F190F439-8815-4C6B-9AFE-FF3B28B077CF}" type="pres">
      <dgm:prSet presAssocID="{31FB21CF-FD47-47D2-A935-A296BBA63A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6E819C-D791-4A57-97E4-5C670D0B46C6}" type="pres">
      <dgm:prSet presAssocID="{F5A3F9C9-7DC7-4736-885E-9AAFD3EE5D0A}" presName="root1" presStyleCnt="0"/>
      <dgm:spPr/>
    </dgm:pt>
    <dgm:pt modelId="{735E0502-A741-4A31-8788-8ED458069DD7}" type="pres">
      <dgm:prSet presAssocID="{F5A3F9C9-7DC7-4736-885E-9AAFD3EE5D0A}" presName="LevelOneTextNode" presStyleLbl="node0" presStyleIdx="0" presStyleCnt="1" custScaleX="194872" custScaleY="161051">
        <dgm:presLayoutVars>
          <dgm:chPref val="3"/>
        </dgm:presLayoutVars>
      </dgm:prSet>
      <dgm:spPr/>
    </dgm:pt>
    <dgm:pt modelId="{45640AC1-577A-4FFE-8BD6-6EAA5A3D3B40}" type="pres">
      <dgm:prSet presAssocID="{F5A3F9C9-7DC7-4736-885E-9AAFD3EE5D0A}" presName="level2hierChild" presStyleCnt="0"/>
      <dgm:spPr/>
    </dgm:pt>
    <dgm:pt modelId="{3320FC20-7050-4684-9759-83DA494E2950}" type="pres">
      <dgm:prSet presAssocID="{44221FE0-A072-4935-B599-025B06C20BFC}" presName="conn2-1" presStyleLbl="parChTrans1D2" presStyleIdx="0" presStyleCnt="3"/>
      <dgm:spPr/>
    </dgm:pt>
    <dgm:pt modelId="{AAD7EED2-C8E8-4606-8A18-6106A1162AD3}" type="pres">
      <dgm:prSet presAssocID="{44221FE0-A072-4935-B599-025B06C20BFC}" presName="connTx" presStyleLbl="parChTrans1D2" presStyleIdx="0" presStyleCnt="3"/>
      <dgm:spPr/>
    </dgm:pt>
    <dgm:pt modelId="{6102FD87-069E-4434-9AEE-E3C54829BF7F}" type="pres">
      <dgm:prSet presAssocID="{3D7A4E31-662D-4854-9D74-C299BA5F0430}" presName="root2" presStyleCnt="0"/>
      <dgm:spPr/>
    </dgm:pt>
    <dgm:pt modelId="{9D5A141A-10DA-49EF-9251-495BF66AADEB}" type="pres">
      <dgm:prSet presAssocID="{3D7A4E31-662D-4854-9D74-C299BA5F0430}" presName="LevelTwoTextNode" presStyleLbl="node2" presStyleIdx="0" presStyleCnt="3" custScaleX="146410">
        <dgm:presLayoutVars>
          <dgm:chPref val="3"/>
        </dgm:presLayoutVars>
      </dgm:prSet>
      <dgm:spPr/>
    </dgm:pt>
    <dgm:pt modelId="{BFBFA41D-CB65-48C0-B231-04836BC57493}" type="pres">
      <dgm:prSet presAssocID="{3D7A4E31-662D-4854-9D74-C299BA5F0430}" presName="level3hierChild" presStyleCnt="0"/>
      <dgm:spPr/>
    </dgm:pt>
    <dgm:pt modelId="{01BB5120-6A2A-4738-9190-B94E2E3AE8FD}" type="pres">
      <dgm:prSet presAssocID="{CE4E93BE-E705-44FD-947A-D9EAFE672C0C}" presName="conn2-1" presStyleLbl="parChTrans1D2" presStyleIdx="1" presStyleCnt="3"/>
      <dgm:spPr/>
    </dgm:pt>
    <dgm:pt modelId="{C3795658-8680-49F1-9F7E-2102CCF8507B}" type="pres">
      <dgm:prSet presAssocID="{CE4E93BE-E705-44FD-947A-D9EAFE672C0C}" presName="connTx" presStyleLbl="parChTrans1D2" presStyleIdx="1" presStyleCnt="3"/>
      <dgm:spPr/>
    </dgm:pt>
    <dgm:pt modelId="{2BC216EA-87EE-436B-8401-07F9ACE82BB9}" type="pres">
      <dgm:prSet presAssocID="{BA5CFC79-A29D-4BBF-9645-3ED2338B9647}" presName="root2" presStyleCnt="0"/>
      <dgm:spPr/>
    </dgm:pt>
    <dgm:pt modelId="{A105034A-EC85-4291-AC99-1BFA0A1D538E}" type="pres">
      <dgm:prSet presAssocID="{BA5CFC79-A29D-4BBF-9645-3ED2338B9647}" presName="LevelTwoTextNode" presStyleLbl="node2" presStyleIdx="1" presStyleCnt="3" custScaleX="146410">
        <dgm:presLayoutVars>
          <dgm:chPref val="3"/>
        </dgm:presLayoutVars>
      </dgm:prSet>
      <dgm:spPr/>
    </dgm:pt>
    <dgm:pt modelId="{D3D000F7-5E90-4974-B974-0F8865B92539}" type="pres">
      <dgm:prSet presAssocID="{BA5CFC79-A29D-4BBF-9645-3ED2338B9647}" presName="level3hierChild" presStyleCnt="0"/>
      <dgm:spPr/>
    </dgm:pt>
    <dgm:pt modelId="{7D4F4FB0-493A-420D-ADBC-75F193458895}" type="pres">
      <dgm:prSet presAssocID="{E22683E3-0C3A-4C39-8D5C-682DEC7DE736}" presName="conn2-1" presStyleLbl="parChTrans1D2" presStyleIdx="2" presStyleCnt="3"/>
      <dgm:spPr/>
    </dgm:pt>
    <dgm:pt modelId="{07C9AE03-C83A-42A7-99C8-2B21A0F08F53}" type="pres">
      <dgm:prSet presAssocID="{E22683E3-0C3A-4C39-8D5C-682DEC7DE736}" presName="connTx" presStyleLbl="parChTrans1D2" presStyleIdx="2" presStyleCnt="3"/>
      <dgm:spPr/>
    </dgm:pt>
    <dgm:pt modelId="{E04DE41B-38D6-4AD3-A526-B83F10A69735}" type="pres">
      <dgm:prSet presAssocID="{20BD7D6B-0986-4989-A241-69017860CE47}" presName="root2" presStyleCnt="0"/>
      <dgm:spPr/>
    </dgm:pt>
    <dgm:pt modelId="{271A3678-F575-4828-B3A1-DE50D9DF3073}" type="pres">
      <dgm:prSet presAssocID="{20BD7D6B-0986-4989-A241-69017860CE47}" presName="LevelTwoTextNode" presStyleLbl="node2" presStyleIdx="2" presStyleCnt="3" custScaleX="146410">
        <dgm:presLayoutVars>
          <dgm:chPref val="3"/>
        </dgm:presLayoutVars>
      </dgm:prSet>
      <dgm:spPr/>
    </dgm:pt>
    <dgm:pt modelId="{7914DA13-9339-45FA-B7C6-212002F268EB}" type="pres">
      <dgm:prSet presAssocID="{20BD7D6B-0986-4989-A241-69017860CE47}" presName="level3hierChild" presStyleCnt="0"/>
      <dgm:spPr/>
    </dgm:pt>
  </dgm:ptLst>
  <dgm:cxnLst>
    <dgm:cxn modelId="{D77B4006-BA04-482E-A630-C84B5F5D0A6C}" srcId="{31FB21CF-FD47-47D2-A935-A296BBA63A7F}" destId="{F5A3F9C9-7DC7-4736-885E-9AAFD3EE5D0A}" srcOrd="0" destOrd="0" parTransId="{32A04F4A-1E69-407F-8D19-04D84364C56E}" sibTransId="{61D7718F-3511-4451-A62B-0038FF64585B}"/>
    <dgm:cxn modelId="{6B32991D-AFA4-4C55-8D4A-94D1A039C45C}" type="presOf" srcId="{F5A3F9C9-7DC7-4736-885E-9AAFD3EE5D0A}" destId="{735E0502-A741-4A31-8788-8ED458069DD7}" srcOrd="0" destOrd="0" presId="urn:microsoft.com/office/officeart/2005/8/layout/hierarchy2"/>
    <dgm:cxn modelId="{26B4E91D-54C2-4067-97B6-79250CBC8A30}" type="presOf" srcId="{44221FE0-A072-4935-B599-025B06C20BFC}" destId="{3320FC20-7050-4684-9759-83DA494E2950}" srcOrd="0" destOrd="0" presId="urn:microsoft.com/office/officeart/2005/8/layout/hierarchy2"/>
    <dgm:cxn modelId="{A280DE20-B971-4ADD-B39B-7468790D7A8F}" type="presOf" srcId="{BA5CFC79-A29D-4BBF-9645-3ED2338B9647}" destId="{A105034A-EC85-4291-AC99-1BFA0A1D538E}" srcOrd="0" destOrd="0" presId="urn:microsoft.com/office/officeart/2005/8/layout/hierarchy2"/>
    <dgm:cxn modelId="{9A9ADB29-CBE0-402D-ADD8-AC65334B431B}" type="presOf" srcId="{CE4E93BE-E705-44FD-947A-D9EAFE672C0C}" destId="{C3795658-8680-49F1-9F7E-2102CCF8507B}" srcOrd="1" destOrd="0" presId="urn:microsoft.com/office/officeart/2005/8/layout/hierarchy2"/>
    <dgm:cxn modelId="{0CBE2336-DE01-40DC-824E-FB5141DA64B5}" type="presOf" srcId="{20BD7D6B-0986-4989-A241-69017860CE47}" destId="{271A3678-F575-4828-B3A1-DE50D9DF3073}" srcOrd="0" destOrd="0" presId="urn:microsoft.com/office/officeart/2005/8/layout/hierarchy2"/>
    <dgm:cxn modelId="{E6C72839-BD01-45E8-8D37-970A61570518}" type="presOf" srcId="{3D7A4E31-662D-4854-9D74-C299BA5F0430}" destId="{9D5A141A-10DA-49EF-9251-495BF66AADEB}" srcOrd="0" destOrd="0" presId="urn:microsoft.com/office/officeart/2005/8/layout/hierarchy2"/>
    <dgm:cxn modelId="{2D8B3563-3BEE-46C7-A95F-C8C48A092529}" type="presOf" srcId="{44221FE0-A072-4935-B599-025B06C20BFC}" destId="{AAD7EED2-C8E8-4606-8A18-6106A1162AD3}" srcOrd="1" destOrd="0" presId="urn:microsoft.com/office/officeart/2005/8/layout/hierarchy2"/>
    <dgm:cxn modelId="{A29BE978-A97B-4F2F-81C8-60EACE08B3F1}" type="presOf" srcId="{CE4E93BE-E705-44FD-947A-D9EAFE672C0C}" destId="{01BB5120-6A2A-4738-9190-B94E2E3AE8FD}" srcOrd="0" destOrd="0" presId="urn:microsoft.com/office/officeart/2005/8/layout/hierarchy2"/>
    <dgm:cxn modelId="{7472ED59-2DD5-4F12-B60B-66F48A0268AC}" srcId="{F5A3F9C9-7DC7-4736-885E-9AAFD3EE5D0A}" destId="{3D7A4E31-662D-4854-9D74-C299BA5F0430}" srcOrd="0" destOrd="0" parTransId="{44221FE0-A072-4935-B599-025B06C20BFC}" sibTransId="{346422C4-9529-4C74-AC6D-C10F8F0F81FF}"/>
    <dgm:cxn modelId="{DCC30A81-A87B-45C8-AC82-5772F34B260F}" type="presOf" srcId="{E22683E3-0C3A-4C39-8D5C-682DEC7DE736}" destId="{07C9AE03-C83A-42A7-99C8-2B21A0F08F53}" srcOrd="1" destOrd="0" presId="urn:microsoft.com/office/officeart/2005/8/layout/hierarchy2"/>
    <dgm:cxn modelId="{5DF05BA8-3C32-49C8-A5E9-B51B06C6AF85}" type="presOf" srcId="{31FB21CF-FD47-47D2-A935-A296BBA63A7F}" destId="{F190F439-8815-4C6B-9AFE-FF3B28B077CF}" srcOrd="0" destOrd="0" presId="urn:microsoft.com/office/officeart/2005/8/layout/hierarchy2"/>
    <dgm:cxn modelId="{B8AFEFD7-480B-4150-96F8-DB0481233044}" srcId="{F5A3F9C9-7DC7-4736-885E-9AAFD3EE5D0A}" destId="{BA5CFC79-A29D-4BBF-9645-3ED2338B9647}" srcOrd="1" destOrd="0" parTransId="{CE4E93BE-E705-44FD-947A-D9EAFE672C0C}" sibTransId="{95D2FE5A-96A2-4427-B32B-36C87604735F}"/>
    <dgm:cxn modelId="{96BEC5EA-78B8-414F-8A9C-A3DF40FD6592}" type="presOf" srcId="{E22683E3-0C3A-4C39-8D5C-682DEC7DE736}" destId="{7D4F4FB0-493A-420D-ADBC-75F193458895}" srcOrd="0" destOrd="0" presId="urn:microsoft.com/office/officeart/2005/8/layout/hierarchy2"/>
    <dgm:cxn modelId="{AF9993F1-E736-403F-BDEF-B4AF61603741}" srcId="{F5A3F9C9-7DC7-4736-885E-9AAFD3EE5D0A}" destId="{20BD7D6B-0986-4989-A241-69017860CE47}" srcOrd="2" destOrd="0" parTransId="{E22683E3-0C3A-4C39-8D5C-682DEC7DE736}" sibTransId="{AE71BCED-24D4-4DF0-BEAB-B8B8A9E6A332}"/>
    <dgm:cxn modelId="{D5F35964-ABA2-4888-850C-AD779A0BDBE6}" type="presParOf" srcId="{F190F439-8815-4C6B-9AFE-FF3B28B077CF}" destId="{226E819C-D791-4A57-97E4-5C670D0B46C6}" srcOrd="0" destOrd="0" presId="urn:microsoft.com/office/officeart/2005/8/layout/hierarchy2"/>
    <dgm:cxn modelId="{0DEB7D8C-5142-4826-A921-CCF85688ADE7}" type="presParOf" srcId="{226E819C-D791-4A57-97E4-5C670D0B46C6}" destId="{735E0502-A741-4A31-8788-8ED458069DD7}" srcOrd="0" destOrd="0" presId="urn:microsoft.com/office/officeart/2005/8/layout/hierarchy2"/>
    <dgm:cxn modelId="{4B79C405-C176-4A25-A07A-8B6EB07E94E4}" type="presParOf" srcId="{226E819C-D791-4A57-97E4-5C670D0B46C6}" destId="{45640AC1-577A-4FFE-8BD6-6EAA5A3D3B40}" srcOrd="1" destOrd="0" presId="urn:microsoft.com/office/officeart/2005/8/layout/hierarchy2"/>
    <dgm:cxn modelId="{133E3F6B-1AA3-47B8-9DAC-BA3DFED38C1B}" type="presParOf" srcId="{45640AC1-577A-4FFE-8BD6-6EAA5A3D3B40}" destId="{3320FC20-7050-4684-9759-83DA494E2950}" srcOrd="0" destOrd="0" presId="urn:microsoft.com/office/officeart/2005/8/layout/hierarchy2"/>
    <dgm:cxn modelId="{6DC2F08C-2384-4A8C-92D9-E1863A5383DF}" type="presParOf" srcId="{3320FC20-7050-4684-9759-83DA494E2950}" destId="{AAD7EED2-C8E8-4606-8A18-6106A1162AD3}" srcOrd="0" destOrd="0" presId="urn:microsoft.com/office/officeart/2005/8/layout/hierarchy2"/>
    <dgm:cxn modelId="{1EE243E2-E311-4F71-8967-323A925BAAD0}" type="presParOf" srcId="{45640AC1-577A-4FFE-8BD6-6EAA5A3D3B40}" destId="{6102FD87-069E-4434-9AEE-E3C54829BF7F}" srcOrd="1" destOrd="0" presId="urn:microsoft.com/office/officeart/2005/8/layout/hierarchy2"/>
    <dgm:cxn modelId="{9E789467-892B-4E7E-B47C-39D368BFBD03}" type="presParOf" srcId="{6102FD87-069E-4434-9AEE-E3C54829BF7F}" destId="{9D5A141A-10DA-49EF-9251-495BF66AADEB}" srcOrd="0" destOrd="0" presId="urn:microsoft.com/office/officeart/2005/8/layout/hierarchy2"/>
    <dgm:cxn modelId="{662F7326-5F4C-4E32-A483-8AD3419760AF}" type="presParOf" srcId="{6102FD87-069E-4434-9AEE-E3C54829BF7F}" destId="{BFBFA41D-CB65-48C0-B231-04836BC57493}" srcOrd="1" destOrd="0" presId="urn:microsoft.com/office/officeart/2005/8/layout/hierarchy2"/>
    <dgm:cxn modelId="{8D740F1D-E681-4839-8B51-26E3827CF455}" type="presParOf" srcId="{45640AC1-577A-4FFE-8BD6-6EAA5A3D3B40}" destId="{01BB5120-6A2A-4738-9190-B94E2E3AE8FD}" srcOrd="2" destOrd="0" presId="urn:microsoft.com/office/officeart/2005/8/layout/hierarchy2"/>
    <dgm:cxn modelId="{D26159E6-B406-4D47-878D-AEFA55685263}" type="presParOf" srcId="{01BB5120-6A2A-4738-9190-B94E2E3AE8FD}" destId="{C3795658-8680-49F1-9F7E-2102CCF8507B}" srcOrd="0" destOrd="0" presId="urn:microsoft.com/office/officeart/2005/8/layout/hierarchy2"/>
    <dgm:cxn modelId="{ABE8AD48-E2CB-453B-933E-D3BDBE1F6D5B}" type="presParOf" srcId="{45640AC1-577A-4FFE-8BD6-6EAA5A3D3B40}" destId="{2BC216EA-87EE-436B-8401-07F9ACE82BB9}" srcOrd="3" destOrd="0" presId="urn:microsoft.com/office/officeart/2005/8/layout/hierarchy2"/>
    <dgm:cxn modelId="{05E10676-8D52-4B4A-AAE8-9270942CBBB0}" type="presParOf" srcId="{2BC216EA-87EE-436B-8401-07F9ACE82BB9}" destId="{A105034A-EC85-4291-AC99-1BFA0A1D538E}" srcOrd="0" destOrd="0" presId="urn:microsoft.com/office/officeart/2005/8/layout/hierarchy2"/>
    <dgm:cxn modelId="{1ACC8605-D7E2-43D2-8D1F-BA11C553CE8A}" type="presParOf" srcId="{2BC216EA-87EE-436B-8401-07F9ACE82BB9}" destId="{D3D000F7-5E90-4974-B974-0F8865B92539}" srcOrd="1" destOrd="0" presId="urn:microsoft.com/office/officeart/2005/8/layout/hierarchy2"/>
    <dgm:cxn modelId="{C881D655-F906-45A8-A33A-EF26A4F91697}" type="presParOf" srcId="{45640AC1-577A-4FFE-8BD6-6EAA5A3D3B40}" destId="{7D4F4FB0-493A-420D-ADBC-75F193458895}" srcOrd="4" destOrd="0" presId="urn:microsoft.com/office/officeart/2005/8/layout/hierarchy2"/>
    <dgm:cxn modelId="{536CCE3D-0E14-47F5-A307-B67D58356E57}" type="presParOf" srcId="{7D4F4FB0-493A-420D-ADBC-75F193458895}" destId="{07C9AE03-C83A-42A7-99C8-2B21A0F08F53}" srcOrd="0" destOrd="0" presId="urn:microsoft.com/office/officeart/2005/8/layout/hierarchy2"/>
    <dgm:cxn modelId="{B26B9A07-572A-444F-9E79-DE65ED928F61}" type="presParOf" srcId="{45640AC1-577A-4FFE-8BD6-6EAA5A3D3B40}" destId="{E04DE41B-38D6-4AD3-A526-B83F10A69735}" srcOrd="5" destOrd="0" presId="urn:microsoft.com/office/officeart/2005/8/layout/hierarchy2"/>
    <dgm:cxn modelId="{57EC293F-7522-4574-8960-4DA6E621FF7E}" type="presParOf" srcId="{E04DE41B-38D6-4AD3-A526-B83F10A69735}" destId="{271A3678-F575-4828-B3A1-DE50D9DF3073}" srcOrd="0" destOrd="0" presId="urn:microsoft.com/office/officeart/2005/8/layout/hierarchy2"/>
    <dgm:cxn modelId="{385BB4D6-278E-41F5-ACA8-84E8018DAF32}" type="presParOf" srcId="{E04DE41B-38D6-4AD3-A526-B83F10A69735}" destId="{7914DA13-9339-45FA-B7C6-212002F268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4BD39F-ED0F-4F9B-BE15-684502EEE8C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7FABDE8-E21D-4D7E-8EDA-069A43A512B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1800" b="1" dirty="0">
              <a:solidFill>
                <a:srgbClr val="0000FF"/>
              </a:solidFill>
              <a:latin typeface="Comic Sans MS" pitchFamily="66" charset="0"/>
              <a:hlinkClick xmlns:r="http://schemas.openxmlformats.org/officeDocument/2006/relationships" r:id="" action="ppaction://noaction"/>
            </a:rPr>
            <a:t>http://zakonodaja.gov.si/rpsi/r03/predpis_ZAKO1643.html</a:t>
          </a:r>
          <a:r>
            <a:rPr lang="sl-SI" sz="1800" b="1" dirty="0">
              <a:solidFill>
                <a:srgbClr val="0000FF"/>
              </a:solidFill>
              <a:latin typeface="Comic Sans MS" pitchFamily="66" charset="0"/>
            </a:rPr>
            <a:t> (Zakon o varnosti in zdravju pri delu (ZVZD, Ur. l. RS, št. 43/11)</a:t>
          </a:r>
          <a:r>
            <a:rPr lang="sl-SI" sz="1800" dirty="0">
              <a:solidFill>
                <a:srgbClr val="0000FF"/>
              </a:solidFill>
            </a:rPr>
            <a:t> </a:t>
          </a:r>
        </a:p>
      </dgm:t>
    </dgm:pt>
    <dgm:pt modelId="{E97DE4DB-9F27-498D-A1D5-6C2D4EEF8EF2}" type="parTrans" cxnId="{84D882AE-EA76-41EF-B4F7-080F62EDABD3}">
      <dgm:prSet/>
      <dgm:spPr/>
      <dgm:t>
        <a:bodyPr/>
        <a:lstStyle/>
        <a:p>
          <a:endParaRPr lang="sl-SI"/>
        </a:p>
      </dgm:t>
    </dgm:pt>
    <dgm:pt modelId="{D8F01569-4283-4C8C-B06C-B3DB4BDE78D0}" type="sibTrans" cxnId="{84D882AE-EA76-41EF-B4F7-080F62EDABD3}">
      <dgm:prSet/>
      <dgm:spPr/>
      <dgm:t>
        <a:bodyPr/>
        <a:lstStyle/>
        <a:p>
          <a:endParaRPr lang="sl-SI"/>
        </a:p>
      </dgm:t>
    </dgm:pt>
    <dgm:pt modelId="{5D8894B8-508F-44B3-AFF9-29DCA1869BB1}" type="pres">
      <dgm:prSet presAssocID="{7B4BD39F-ED0F-4F9B-BE15-684502EEE8CE}" presName="linear" presStyleCnt="0">
        <dgm:presLayoutVars>
          <dgm:animLvl val="lvl"/>
          <dgm:resizeHandles val="exact"/>
        </dgm:presLayoutVars>
      </dgm:prSet>
      <dgm:spPr/>
    </dgm:pt>
    <dgm:pt modelId="{651D84F8-00F6-4A80-9B73-4EEEA8A3FA5D}" type="pres">
      <dgm:prSet presAssocID="{07FABDE8-E21D-4D7E-8EDA-069A43A512B5}" presName="parentText" presStyleLbl="node1" presStyleIdx="0" presStyleCnt="1" custScaleY="453942" custLinFactNeighborX="560" custLinFactNeighborY="36288">
        <dgm:presLayoutVars>
          <dgm:chMax val="0"/>
          <dgm:bulletEnabled val="1"/>
        </dgm:presLayoutVars>
      </dgm:prSet>
      <dgm:spPr/>
    </dgm:pt>
  </dgm:ptLst>
  <dgm:cxnLst>
    <dgm:cxn modelId="{ADBAA473-1A7E-461F-ABD7-3ECA602908A5}" type="presOf" srcId="{7B4BD39F-ED0F-4F9B-BE15-684502EEE8CE}" destId="{5D8894B8-508F-44B3-AFF9-29DCA1869BB1}" srcOrd="0" destOrd="0" presId="urn:microsoft.com/office/officeart/2005/8/layout/vList2"/>
    <dgm:cxn modelId="{B0278D8F-62B5-4591-B58C-BA61BB093349}" type="presOf" srcId="{07FABDE8-E21D-4D7E-8EDA-069A43A512B5}" destId="{651D84F8-00F6-4A80-9B73-4EEEA8A3FA5D}" srcOrd="0" destOrd="0" presId="urn:microsoft.com/office/officeart/2005/8/layout/vList2"/>
    <dgm:cxn modelId="{84D882AE-EA76-41EF-B4F7-080F62EDABD3}" srcId="{7B4BD39F-ED0F-4F9B-BE15-684502EEE8CE}" destId="{07FABDE8-E21D-4D7E-8EDA-069A43A512B5}" srcOrd="0" destOrd="0" parTransId="{E97DE4DB-9F27-498D-A1D5-6C2D4EEF8EF2}" sibTransId="{D8F01569-4283-4C8C-B06C-B3DB4BDE78D0}"/>
    <dgm:cxn modelId="{EBED6C04-EEC4-44D7-81F9-478167A6B795}" type="presParOf" srcId="{5D8894B8-508F-44B3-AFF9-29DCA1869BB1}" destId="{651D84F8-00F6-4A80-9B73-4EEEA8A3FA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970EDE-6F06-4D37-9717-C48F5B49C8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18A0A08-9E52-41A4-9929-6BEDE616C87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sl-SI" sz="2800" b="1" dirty="0">
              <a:solidFill>
                <a:srgbClr val="CC00FF"/>
              </a:solidFill>
              <a:latin typeface="Comic Sans MS" pitchFamily="66" charset="0"/>
            </a:rPr>
            <a:t>MEDNARODNA ORGANIZACIJA DELA (ILO) </a:t>
          </a:r>
        </a:p>
        <a:p>
          <a:pPr algn="ctr"/>
          <a:r>
            <a:rPr lang="sl-SI" sz="2400" b="1" dirty="0">
              <a:solidFill>
                <a:srgbClr val="CC00FF"/>
              </a:solidFill>
              <a:latin typeface="Comic Sans MS" pitchFamily="66" charset="0"/>
            </a:rPr>
            <a:t>postavlja mednarodne standarde v obliki konvencij in priporočil,ki predstavljajo minimalne standarde temeljnih delavskih pravic</a:t>
          </a:r>
        </a:p>
      </dgm:t>
    </dgm:pt>
    <dgm:pt modelId="{19503C91-EEA6-41CF-AD99-85E02C6D7332}" type="parTrans" cxnId="{4EAF309A-31AB-43BD-8BEB-17E2D62EA1F9}">
      <dgm:prSet/>
      <dgm:spPr/>
      <dgm:t>
        <a:bodyPr/>
        <a:lstStyle/>
        <a:p>
          <a:endParaRPr lang="sl-SI" sz="2400"/>
        </a:p>
      </dgm:t>
    </dgm:pt>
    <dgm:pt modelId="{5D769078-1609-4CB2-ADA0-540E6175C8C5}" type="sibTrans" cxnId="{4EAF309A-31AB-43BD-8BEB-17E2D62EA1F9}">
      <dgm:prSet/>
      <dgm:spPr/>
      <dgm:t>
        <a:bodyPr/>
        <a:lstStyle/>
        <a:p>
          <a:endParaRPr lang="sl-SI" sz="2400"/>
        </a:p>
      </dgm:t>
    </dgm:pt>
    <dgm:pt modelId="{E0CAE98C-C7FD-415E-A9BC-791E4F241F6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pravica do organiziranja, </a:t>
          </a:r>
        </a:p>
      </dgm:t>
    </dgm:pt>
    <dgm:pt modelId="{DCFEC53F-013C-42FC-B2A0-05706F491976}" type="parTrans" cxnId="{FC40BB41-BC78-4193-A8E1-0F7F27A75B74}">
      <dgm:prSet/>
      <dgm:spPr/>
      <dgm:t>
        <a:bodyPr/>
        <a:lstStyle/>
        <a:p>
          <a:endParaRPr lang="sl-SI"/>
        </a:p>
      </dgm:t>
    </dgm:pt>
    <dgm:pt modelId="{F1023C53-EAE4-449C-9455-B09A331FDD40}" type="sibTrans" cxnId="{FC40BB41-BC78-4193-A8E1-0F7F27A75B74}">
      <dgm:prSet/>
      <dgm:spPr/>
      <dgm:t>
        <a:bodyPr/>
        <a:lstStyle/>
        <a:p>
          <a:endParaRPr lang="sl-SI"/>
        </a:p>
      </dgm:t>
    </dgm:pt>
    <dgm:pt modelId="{7AA163DD-65AA-44B6-B07A-1F26CDA60E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pogajanja za sklenitev kolektivnih pogodb,</a:t>
          </a:r>
        </a:p>
      </dgm:t>
    </dgm:pt>
    <dgm:pt modelId="{453C75A1-CCE1-4293-8F89-CD4B7AD1E5D9}" type="parTrans" cxnId="{4FB22DF9-3557-40F7-9D15-62C7572A5EB4}">
      <dgm:prSet/>
      <dgm:spPr/>
      <dgm:t>
        <a:bodyPr/>
        <a:lstStyle/>
        <a:p>
          <a:endParaRPr lang="sl-SI"/>
        </a:p>
      </dgm:t>
    </dgm:pt>
    <dgm:pt modelId="{2335D30D-F929-45C6-B66B-096663A200B6}" type="sibTrans" cxnId="{4FB22DF9-3557-40F7-9D15-62C7572A5EB4}">
      <dgm:prSet/>
      <dgm:spPr/>
      <dgm:t>
        <a:bodyPr/>
        <a:lstStyle/>
        <a:p>
          <a:endParaRPr lang="sl-SI"/>
        </a:p>
      </dgm:t>
    </dgm:pt>
    <dgm:pt modelId="{A21E421E-E988-4EE5-9CB1-5AEAC178EDA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odprava prisilnega dela, </a:t>
          </a:r>
        </a:p>
      </dgm:t>
    </dgm:pt>
    <dgm:pt modelId="{2D0D6A08-AF3C-4F18-A933-2DC2DDEEDC60}" type="parTrans" cxnId="{4F1CA2DA-8CCC-4D09-BB9C-752366F5D1F6}">
      <dgm:prSet/>
      <dgm:spPr/>
      <dgm:t>
        <a:bodyPr/>
        <a:lstStyle/>
        <a:p>
          <a:endParaRPr lang="sl-SI"/>
        </a:p>
      </dgm:t>
    </dgm:pt>
    <dgm:pt modelId="{00A2113F-9C0B-4F9D-8492-B5EFC94978E2}" type="sibTrans" cxnId="{4F1CA2DA-8CCC-4D09-BB9C-752366F5D1F6}">
      <dgm:prSet/>
      <dgm:spPr/>
      <dgm:t>
        <a:bodyPr/>
        <a:lstStyle/>
        <a:p>
          <a:endParaRPr lang="sl-SI"/>
        </a:p>
      </dgm:t>
    </dgm:pt>
    <dgm:pt modelId="{FFB1BF96-5953-4B58-8A2F-6B4458170C3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enake možnosti, </a:t>
          </a:r>
        </a:p>
      </dgm:t>
    </dgm:pt>
    <dgm:pt modelId="{2A343ECC-8E37-4627-95CB-916D086FFB81}" type="parTrans" cxnId="{981F1D22-1C6F-4EF4-AB66-3B59503CA9DE}">
      <dgm:prSet/>
      <dgm:spPr/>
      <dgm:t>
        <a:bodyPr/>
        <a:lstStyle/>
        <a:p>
          <a:endParaRPr lang="sl-SI"/>
        </a:p>
      </dgm:t>
    </dgm:pt>
    <dgm:pt modelId="{AD333E10-4DE6-4F5E-A7BC-94F90641DB62}" type="sibTrans" cxnId="{981F1D22-1C6F-4EF4-AB66-3B59503CA9DE}">
      <dgm:prSet/>
      <dgm:spPr/>
      <dgm:t>
        <a:bodyPr/>
        <a:lstStyle/>
        <a:p>
          <a:endParaRPr lang="sl-SI"/>
        </a:p>
      </dgm:t>
    </dgm:pt>
    <dgm:pt modelId="{149412FC-CA36-4928-A681-5174EF1372B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enaka obravnava, </a:t>
          </a:r>
        </a:p>
      </dgm:t>
    </dgm:pt>
    <dgm:pt modelId="{B592355E-92FC-4FEC-8FBF-61E99037F858}" type="parTrans" cxnId="{A0362B1D-A47A-47A9-8836-F098765921EE}">
      <dgm:prSet/>
      <dgm:spPr/>
      <dgm:t>
        <a:bodyPr/>
        <a:lstStyle/>
        <a:p>
          <a:endParaRPr lang="sl-SI"/>
        </a:p>
      </dgm:t>
    </dgm:pt>
    <dgm:pt modelId="{808F0571-5F2A-4931-8BDE-A3E23CE0EEFD}" type="sibTrans" cxnId="{A0362B1D-A47A-47A9-8836-F098765921EE}">
      <dgm:prSet/>
      <dgm:spPr/>
      <dgm:t>
        <a:bodyPr/>
        <a:lstStyle/>
        <a:p>
          <a:endParaRPr lang="sl-SI"/>
        </a:p>
      </dgm:t>
    </dgm:pt>
    <dgm:pt modelId="{424066CB-6972-4209-9BDA-9D3649D1005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drugi standardi, ki uravnavajo pogoje, povezane z različnimi vidiki področja dela.</a:t>
          </a:r>
          <a:endParaRPr lang="sl-SI" sz="2400" dirty="0">
            <a:solidFill>
              <a:srgbClr val="0000FF"/>
            </a:solidFill>
          </a:endParaRPr>
        </a:p>
      </dgm:t>
    </dgm:pt>
    <dgm:pt modelId="{D62B30D8-EE35-4F68-8F2A-466332AFF628}" type="parTrans" cxnId="{2421F151-7562-4096-9E20-0DBA60CFA931}">
      <dgm:prSet/>
      <dgm:spPr/>
      <dgm:t>
        <a:bodyPr/>
        <a:lstStyle/>
        <a:p>
          <a:endParaRPr lang="sl-SI"/>
        </a:p>
      </dgm:t>
    </dgm:pt>
    <dgm:pt modelId="{6C8D95E8-2D37-4A8A-9C70-4AC7F8D5B0DD}" type="sibTrans" cxnId="{2421F151-7562-4096-9E20-0DBA60CFA931}">
      <dgm:prSet/>
      <dgm:spPr/>
      <dgm:t>
        <a:bodyPr/>
        <a:lstStyle/>
        <a:p>
          <a:endParaRPr lang="sl-SI"/>
        </a:p>
      </dgm:t>
    </dgm:pt>
    <dgm:pt modelId="{0EB0F9E5-8408-44C4-8A8D-700D3172F74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sl-SI" sz="2400" dirty="0">
            <a:solidFill>
              <a:srgbClr val="0000FF"/>
            </a:solidFill>
          </a:endParaRPr>
        </a:p>
      </dgm:t>
    </dgm:pt>
    <dgm:pt modelId="{E345E381-DF58-4F0F-94D4-99B61324755B}" type="parTrans" cxnId="{B528123F-9D25-4BCF-B253-565638E37788}">
      <dgm:prSet/>
      <dgm:spPr/>
      <dgm:t>
        <a:bodyPr/>
        <a:lstStyle/>
        <a:p>
          <a:endParaRPr lang="sl-SI"/>
        </a:p>
      </dgm:t>
    </dgm:pt>
    <dgm:pt modelId="{4AB02D04-6DC8-47D5-8E17-A97C3BD92508}" type="sibTrans" cxnId="{B528123F-9D25-4BCF-B253-565638E37788}">
      <dgm:prSet/>
      <dgm:spPr/>
      <dgm:t>
        <a:bodyPr/>
        <a:lstStyle/>
        <a:p>
          <a:endParaRPr lang="sl-SI"/>
        </a:p>
      </dgm:t>
    </dgm:pt>
    <dgm:pt modelId="{7832CB20-D35C-47A1-A3D3-930A55B991C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svoboda združevanja, </a:t>
          </a:r>
          <a:endParaRPr lang="sl-SI" sz="2400" dirty="0">
            <a:solidFill>
              <a:srgbClr val="0000FF"/>
            </a:solidFill>
          </a:endParaRPr>
        </a:p>
      </dgm:t>
    </dgm:pt>
    <dgm:pt modelId="{81797FA9-98FA-477F-9BBB-15E2C7D063A1}" type="parTrans" cxnId="{A3592AF9-E6CB-4B3B-BC89-546566E08BB8}">
      <dgm:prSet/>
      <dgm:spPr/>
      <dgm:t>
        <a:bodyPr/>
        <a:lstStyle/>
        <a:p>
          <a:endParaRPr lang="sl-SI"/>
        </a:p>
      </dgm:t>
    </dgm:pt>
    <dgm:pt modelId="{D454423D-F732-452B-860B-EE3F38763D45}" type="sibTrans" cxnId="{A3592AF9-E6CB-4B3B-BC89-546566E08BB8}">
      <dgm:prSet/>
      <dgm:spPr/>
      <dgm:t>
        <a:bodyPr/>
        <a:lstStyle/>
        <a:p>
          <a:endParaRPr lang="sl-SI"/>
        </a:p>
      </dgm:t>
    </dgm:pt>
    <dgm:pt modelId="{0EEBE756-4F1C-4ED3-AD16-A1E503513BAE}" type="pres">
      <dgm:prSet presAssocID="{85970EDE-6F06-4D37-9717-C48F5B49C882}" presName="linear" presStyleCnt="0">
        <dgm:presLayoutVars>
          <dgm:dir/>
          <dgm:animLvl val="lvl"/>
          <dgm:resizeHandles val="exact"/>
        </dgm:presLayoutVars>
      </dgm:prSet>
      <dgm:spPr/>
    </dgm:pt>
    <dgm:pt modelId="{C0F36F85-A037-4194-9C58-1BD02F083EFB}" type="pres">
      <dgm:prSet presAssocID="{A18A0A08-9E52-41A4-9929-6BEDE616C87A}" presName="parentLin" presStyleCnt="0"/>
      <dgm:spPr/>
    </dgm:pt>
    <dgm:pt modelId="{5414018B-8344-40F9-A4FB-968BD4C1EF42}" type="pres">
      <dgm:prSet presAssocID="{A18A0A08-9E52-41A4-9929-6BEDE616C87A}" presName="parentLeftMargin" presStyleLbl="node1" presStyleIdx="0" presStyleCnt="1"/>
      <dgm:spPr/>
    </dgm:pt>
    <dgm:pt modelId="{D06A1107-2362-48CF-A6F1-9AF56994C9F1}" type="pres">
      <dgm:prSet presAssocID="{A18A0A08-9E52-41A4-9929-6BEDE616C87A}" presName="parentText" presStyleLbl="node1" presStyleIdx="0" presStyleCnt="1" custScaleX="150037" custScaleY="2000000" custLinFactY="101604" custLinFactNeighborX="-46277" custLinFactNeighborY="200000">
        <dgm:presLayoutVars>
          <dgm:chMax val="0"/>
          <dgm:bulletEnabled val="1"/>
        </dgm:presLayoutVars>
      </dgm:prSet>
      <dgm:spPr/>
    </dgm:pt>
    <dgm:pt modelId="{092143A1-6DEC-49F3-B180-81BF46904D90}" type="pres">
      <dgm:prSet presAssocID="{A18A0A08-9E52-41A4-9929-6BEDE616C87A}" presName="negativeSpace" presStyleCnt="0"/>
      <dgm:spPr/>
    </dgm:pt>
    <dgm:pt modelId="{4B336839-5B3E-4198-9D13-C9A9A3A7BEBE}" type="pres">
      <dgm:prSet presAssocID="{A18A0A08-9E52-41A4-9929-6BEDE616C87A}" presName="childText" presStyleLbl="conFgAcc1" presStyleIdx="0" presStyleCnt="1" custScaleY="118995" custLinFactY="12702" custLinFactNeighborY="100000">
        <dgm:presLayoutVars>
          <dgm:bulletEnabled val="1"/>
        </dgm:presLayoutVars>
      </dgm:prSet>
      <dgm:spPr/>
    </dgm:pt>
  </dgm:ptLst>
  <dgm:cxnLst>
    <dgm:cxn modelId="{9B64D000-6320-4E7C-9355-AF803D6364FC}" type="presOf" srcId="{149412FC-CA36-4928-A681-5174EF1372B7}" destId="{4B336839-5B3E-4198-9D13-C9A9A3A7BEBE}" srcOrd="0" destOrd="6" presId="urn:microsoft.com/office/officeart/2005/8/layout/list1"/>
    <dgm:cxn modelId="{6D973309-5453-433F-8CD5-4F39436E22B7}" type="presOf" srcId="{E0CAE98C-C7FD-415E-A9BC-791E4F241F6A}" destId="{4B336839-5B3E-4198-9D13-C9A9A3A7BEBE}" srcOrd="0" destOrd="2" presId="urn:microsoft.com/office/officeart/2005/8/layout/list1"/>
    <dgm:cxn modelId="{EDB3C419-1A92-4A4F-AF63-EB5D6805E983}" type="presOf" srcId="{A18A0A08-9E52-41A4-9929-6BEDE616C87A}" destId="{D06A1107-2362-48CF-A6F1-9AF56994C9F1}" srcOrd="1" destOrd="0" presId="urn:microsoft.com/office/officeart/2005/8/layout/list1"/>
    <dgm:cxn modelId="{A0362B1D-A47A-47A9-8836-F098765921EE}" srcId="{A18A0A08-9E52-41A4-9929-6BEDE616C87A}" destId="{149412FC-CA36-4928-A681-5174EF1372B7}" srcOrd="6" destOrd="0" parTransId="{B592355E-92FC-4FEC-8FBF-61E99037F858}" sibTransId="{808F0571-5F2A-4931-8BDE-A3E23CE0EEFD}"/>
    <dgm:cxn modelId="{981F1D22-1C6F-4EF4-AB66-3B59503CA9DE}" srcId="{A18A0A08-9E52-41A4-9929-6BEDE616C87A}" destId="{FFB1BF96-5953-4B58-8A2F-6B4458170C3D}" srcOrd="5" destOrd="0" parTransId="{2A343ECC-8E37-4627-95CB-916D086FFB81}" sibTransId="{AD333E10-4DE6-4F5E-A7BC-94F90641DB62}"/>
    <dgm:cxn modelId="{E6BE2228-3EF8-4A3D-9A16-97FAF1540BB3}" type="presOf" srcId="{FFB1BF96-5953-4B58-8A2F-6B4458170C3D}" destId="{4B336839-5B3E-4198-9D13-C9A9A3A7BEBE}" srcOrd="0" destOrd="5" presId="urn:microsoft.com/office/officeart/2005/8/layout/list1"/>
    <dgm:cxn modelId="{6E626A39-754E-4FB2-B84A-D4B4777728B0}" type="presOf" srcId="{7AA163DD-65AA-44B6-B07A-1F26CDA60E8A}" destId="{4B336839-5B3E-4198-9D13-C9A9A3A7BEBE}" srcOrd="0" destOrd="3" presId="urn:microsoft.com/office/officeart/2005/8/layout/list1"/>
    <dgm:cxn modelId="{B528123F-9D25-4BCF-B253-565638E37788}" srcId="{A18A0A08-9E52-41A4-9929-6BEDE616C87A}" destId="{0EB0F9E5-8408-44C4-8A8D-700D3172F74C}" srcOrd="0" destOrd="0" parTransId="{E345E381-DF58-4F0F-94D4-99B61324755B}" sibTransId="{4AB02D04-6DC8-47D5-8E17-A97C3BD92508}"/>
    <dgm:cxn modelId="{B0E7A041-CEC3-4DDD-9135-AAC89F6700D2}" type="presOf" srcId="{7832CB20-D35C-47A1-A3D3-930A55B991C0}" destId="{4B336839-5B3E-4198-9D13-C9A9A3A7BEBE}" srcOrd="0" destOrd="1" presId="urn:microsoft.com/office/officeart/2005/8/layout/list1"/>
    <dgm:cxn modelId="{FC40BB41-BC78-4193-A8E1-0F7F27A75B74}" srcId="{A18A0A08-9E52-41A4-9929-6BEDE616C87A}" destId="{E0CAE98C-C7FD-415E-A9BC-791E4F241F6A}" srcOrd="2" destOrd="0" parTransId="{DCFEC53F-013C-42FC-B2A0-05706F491976}" sibTransId="{F1023C53-EAE4-449C-9455-B09A331FDD40}"/>
    <dgm:cxn modelId="{2421F151-7562-4096-9E20-0DBA60CFA931}" srcId="{A18A0A08-9E52-41A4-9929-6BEDE616C87A}" destId="{424066CB-6972-4209-9BDA-9D3649D10052}" srcOrd="7" destOrd="0" parTransId="{D62B30D8-EE35-4F68-8F2A-466332AFF628}" sibTransId="{6C8D95E8-2D37-4A8A-9C70-4AC7F8D5B0DD}"/>
    <dgm:cxn modelId="{4EAF309A-31AB-43BD-8BEB-17E2D62EA1F9}" srcId="{85970EDE-6F06-4D37-9717-C48F5B49C882}" destId="{A18A0A08-9E52-41A4-9929-6BEDE616C87A}" srcOrd="0" destOrd="0" parTransId="{19503C91-EEA6-41CF-AD99-85E02C6D7332}" sibTransId="{5D769078-1609-4CB2-ADA0-540E6175C8C5}"/>
    <dgm:cxn modelId="{01E9D3A8-3298-4E75-ABDB-F93069CC6B6D}" type="presOf" srcId="{85970EDE-6F06-4D37-9717-C48F5B49C882}" destId="{0EEBE756-4F1C-4ED3-AD16-A1E503513BAE}" srcOrd="0" destOrd="0" presId="urn:microsoft.com/office/officeart/2005/8/layout/list1"/>
    <dgm:cxn modelId="{CED8BDB4-0980-49D8-960C-BB15C69A8421}" type="presOf" srcId="{424066CB-6972-4209-9BDA-9D3649D10052}" destId="{4B336839-5B3E-4198-9D13-C9A9A3A7BEBE}" srcOrd="0" destOrd="7" presId="urn:microsoft.com/office/officeart/2005/8/layout/list1"/>
    <dgm:cxn modelId="{CB66AABF-5B8E-4E00-A560-96D8F9F78D94}" type="presOf" srcId="{A21E421E-E988-4EE5-9CB1-5AEAC178EDAD}" destId="{4B336839-5B3E-4198-9D13-C9A9A3A7BEBE}" srcOrd="0" destOrd="4" presId="urn:microsoft.com/office/officeart/2005/8/layout/list1"/>
    <dgm:cxn modelId="{4F1CA2DA-8CCC-4D09-BB9C-752366F5D1F6}" srcId="{A18A0A08-9E52-41A4-9929-6BEDE616C87A}" destId="{A21E421E-E988-4EE5-9CB1-5AEAC178EDAD}" srcOrd="4" destOrd="0" parTransId="{2D0D6A08-AF3C-4F18-A933-2DC2DDEEDC60}" sibTransId="{00A2113F-9C0B-4F9D-8492-B5EFC94978E2}"/>
    <dgm:cxn modelId="{52216CDB-F564-425C-8F37-90A0D0DD5082}" type="presOf" srcId="{A18A0A08-9E52-41A4-9929-6BEDE616C87A}" destId="{5414018B-8344-40F9-A4FB-968BD4C1EF42}" srcOrd="0" destOrd="0" presId="urn:microsoft.com/office/officeart/2005/8/layout/list1"/>
    <dgm:cxn modelId="{2101B2F3-2CD9-4C48-9E7A-F2218AC34AB7}" type="presOf" srcId="{0EB0F9E5-8408-44C4-8A8D-700D3172F74C}" destId="{4B336839-5B3E-4198-9D13-C9A9A3A7BEBE}" srcOrd="0" destOrd="0" presId="urn:microsoft.com/office/officeart/2005/8/layout/list1"/>
    <dgm:cxn modelId="{A3592AF9-E6CB-4B3B-BC89-546566E08BB8}" srcId="{A18A0A08-9E52-41A4-9929-6BEDE616C87A}" destId="{7832CB20-D35C-47A1-A3D3-930A55B991C0}" srcOrd="1" destOrd="0" parTransId="{81797FA9-98FA-477F-9BBB-15E2C7D063A1}" sibTransId="{D454423D-F732-452B-860B-EE3F38763D45}"/>
    <dgm:cxn modelId="{4FB22DF9-3557-40F7-9D15-62C7572A5EB4}" srcId="{A18A0A08-9E52-41A4-9929-6BEDE616C87A}" destId="{7AA163DD-65AA-44B6-B07A-1F26CDA60E8A}" srcOrd="3" destOrd="0" parTransId="{453C75A1-CCE1-4293-8F89-CD4B7AD1E5D9}" sibTransId="{2335D30D-F929-45C6-B66B-096663A200B6}"/>
    <dgm:cxn modelId="{A9E6C772-0CFA-45F3-82FC-4F445223FCB1}" type="presParOf" srcId="{0EEBE756-4F1C-4ED3-AD16-A1E503513BAE}" destId="{C0F36F85-A037-4194-9C58-1BD02F083EFB}" srcOrd="0" destOrd="0" presId="urn:microsoft.com/office/officeart/2005/8/layout/list1"/>
    <dgm:cxn modelId="{D1C75540-8841-4702-9965-6F2D782E5174}" type="presParOf" srcId="{C0F36F85-A037-4194-9C58-1BD02F083EFB}" destId="{5414018B-8344-40F9-A4FB-968BD4C1EF42}" srcOrd="0" destOrd="0" presId="urn:microsoft.com/office/officeart/2005/8/layout/list1"/>
    <dgm:cxn modelId="{CC86EE48-CBAC-4338-BD13-1D00A5809F10}" type="presParOf" srcId="{C0F36F85-A037-4194-9C58-1BD02F083EFB}" destId="{D06A1107-2362-48CF-A6F1-9AF56994C9F1}" srcOrd="1" destOrd="0" presId="urn:microsoft.com/office/officeart/2005/8/layout/list1"/>
    <dgm:cxn modelId="{7740AC2D-2482-4DE9-BEA6-2130B354717D}" type="presParOf" srcId="{0EEBE756-4F1C-4ED3-AD16-A1E503513BAE}" destId="{092143A1-6DEC-49F3-B180-81BF46904D90}" srcOrd="1" destOrd="0" presId="urn:microsoft.com/office/officeart/2005/8/layout/list1"/>
    <dgm:cxn modelId="{0E9B1910-78B3-4064-AF0E-6DB379971BCE}" type="presParOf" srcId="{0EEBE756-4F1C-4ED3-AD16-A1E503513BAE}" destId="{4B336839-5B3E-4198-9D13-C9A9A3A7BE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B2746C-27D9-4580-A874-B2A21E9464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345FB4A-E80D-4E3B-B989-35B8ED9C8A9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pPr algn="ctr"/>
          <a:r>
            <a:rPr lang="sl-SI" sz="3000" b="1" dirty="0">
              <a:solidFill>
                <a:srgbClr val="00B050"/>
              </a:solidFill>
              <a:latin typeface="Comic Sans MS" pitchFamily="66" charset="0"/>
            </a:rPr>
            <a:t>Evropske zakonske zahteve na področju varnosti in zdravja pri delu vključujejo</a:t>
          </a:r>
          <a:endParaRPr lang="sl-SI" sz="3000" dirty="0">
            <a:solidFill>
              <a:srgbClr val="00B050"/>
            </a:solidFill>
          </a:endParaRPr>
        </a:p>
      </dgm:t>
    </dgm:pt>
    <dgm:pt modelId="{8D6F3D6D-FA56-45AB-9DC2-C17299E141A0}" type="parTrans" cxnId="{793FD4E4-A1D3-49B3-A3C5-32D00B37C669}">
      <dgm:prSet/>
      <dgm:spPr/>
      <dgm:t>
        <a:bodyPr/>
        <a:lstStyle/>
        <a:p>
          <a:endParaRPr lang="sl-SI" sz="2000"/>
        </a:p>
      </dgm:t>
    </dgm:pt>
    <dgm:pt modelId="{D39E6DDD-5F5F-4272-BF60-E4907A89BD2D}" type="sibTrans" cxnId="{793FD4E4-A1D3-49B3-A3C5-32D00B37C669}">
      <dgm:prSet/>
      <dgm:spPr/>
      <dgm:t>
        <a:bodyPr/>
        <a:lstStyle/>
        <a:p>
          <a:endParaRPr lang="sl-SI" sz="2000"/>
        </a:p>
      </dgm:t>
    </dgm:pt>
    <dgm:pt modelId="{53B86323-CF5D-4B9B-AC28-0F37332A3C1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mednarodne konvencije</a:t>
          </a:r>
        </a:p>
      </dgm:t>
    </dgm:pt>
    <dgm:pt modelId="{31FFEDEE-B575-4236-8A99-4DC6E333D022}" type="parTrans" cxnId="{D2033C34-32D3-46A9-81A1-626C7CA8EDE4}">
      <dgm:prSet/>
      <dgm:spPr/>
      <dgm:t>
        <a:bodyPr/>
        <a:lstStyle/>
        <a:p>
          <a:endParaRPr lang="sl-SI" sz="2000"/>
        </a:p>
      </dgm:t>
    </dgm:pt>
    <dgm:pt modelId="{462F388A-B9F7-438B-9F15-15A4C1956B84}" type="sibTrans" cxnId="{D2033C34-32D3-46A9-81A1-626C7CA8EDE4}">
      <dgm:prSet/>
      <dgm:spPr/>
      <dgm:t>
        <a:bodyPr/>
        <a:lstStyle/>
        <a:p>
          <a:endParaRPr lang="sl-SI" sz="2000"/>
        </a:p>
      </dgm:t>
    </dgm:pt>
    <dgm:pt modelId="{3BBDB560-C4CE-4FFE-A048-3DF3A71A4C6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mednarodne standarde, </a:t>
          </a:r>
        </a:p>
      </dgm:t>
    </dgm:pt>
    <dgm:pt modelId="{6A3B7EB2-69BD-4EB7-8FBC-F908E6E02562}" type="parTrans" cxnId="{27285BAF-4421-4EC3-B974-B672B8CCCEE7}">
      <dgm:prSet/>
      <dgm:spPr/>
      <dgm:t>
        <a:bodyPr/>
        <a:lstStyle/>
        <a:p>
          <a:endParaRPr lang="sl-SI" sz="2000"/>
        </a:p>
      </dgm:t>
    </dgm:pt>
    <dgm:pt modelId="{530A265E-10FE-44C4-BCC5-72EE03098AC9}" type="sibTrans" cxnId="{27285BAF-4421-4EC3-B974-B672B8CCCEE7}">
      <dgm:prSet/>
      <dgm:spPr/>
      <dgm:t>
        <a:bodyPr/>
        <a:lstStyle/>
        <a:p>
          <a:endParaRPr lang="sl-SI" sz="2000"/>
        </a:p>
      </dgm:t>
    </dgm:pt>
    <dgm:pt modelId="{10AD872E-C76E-4810-88D2-EB43EA22BB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evropske direktive in </a:t>
          </a:r>
        </a:p>
      </dgm:t>
    </dgm:pt>
    <dgm:pt modelId="{BBDD6797-C4A0-4173-8AB4-89CCA18BFD8C}" type="parTrans" cxnId="{AB8CD689-CA53-4141-BCDB-59D346243DF0}">
      <dgm:prSet/>
      <dgm:spPr/>
      <dgm:t>
        <a:bodyPr/>
        <a:lstStyle/>
        <a:p>
          <a:endParaRPr lang="sl-SI" sz="2000"/>
        </a:p>
      </dgm:t>
    </dgm:pt>
    <dgm:pt modelId="{CEDDBC9E-3E87-4813-9BD5-3F31E45A3C8E}" type="sibTrans" cxnId="{AB8CD689-CA53-4141-BCDB-59D346243DF0}">
      <dgm:prSet/>
      <dgm:spPr/>
      <dgm:t>
        <a:bodyPr/>
        <a:lstStyle/>
        <a:p>
          <a:endParaRPr lang="sl-SI" sz="2000"/>
        </a:p>
      </dgm:t>
    </dgm:pt>
    <dgm:pt modelId="{906D018F-F4B3-408D-B330-6E2C8A87E06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evropske standarde.</a:t>
          </a:r>
          <a:r>
            <a:rPr lang="sl-SI" sz="2800" dirty="0">
              <a:solidFill>
                <a:schemeClr val="tx1"/>
              </a:solidFill>
            </a:rPr>
            <a:t> </a:t>
          </a:r>
        </a:p>
      </dgm:t>
    </dgm:pt>
    <dgm:pt modelId="{27CE3310-4DE1-49A4-B718-996DCA4E53A2}" type="parTrans" cxnId="{F49D8BBB-4010-4C63-910F-E7602BAAD3C7}">
      <dgm:prSet/>
      <dgm:spPr/>
      <dgm:t>
        <a:bodyPr/>
        <a:lstStyle/>
        <a:p>
          <a:endParaRPr lang="sl-SI" sz="2000"/>
        </a:p>
      </dgm:t>
    </dgm:pt>
    <dgm:pt modelId="{5107A329-0B8A-48C8-BB91-DA2EA18676AF}" type="sibTrans" cxnId="{F49D8BBB-4010-4C63-910F-E7602BAAD3C7}">
      <dgm:prSet/>
      <dgm:spPr/>
      <dgm:t>
        <a:bodyPr/>
        <a:lstStyle/>
        <a:p>
          <a:endParaRPr lang="sl-SI" sz="2000"/>
        </a:p>
      </dgm:t>
    </dgm:pt>
    <dgm:pt modelId="{795C003B-16DB-4A65-B33E-84F75A3BC79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pPr algn="ctr"/>
          <a:r>
            <a:rPr lang="sl-SI" sz="2400" b="1" dirty="0">
              <a:solidFill>
                <a:srgbClr val="00B050"/>
              </a:solidFill>
              <a:latin typeface="Comic Sans MS" pitchFamily="66" charset="0"/>
            </a:rPr>
            <a:t>Na evropski ravni je bilo objavljenih več direktiv, ki se neposredno ali posredno nanašajo na varnost in zdravje pri delu. </a:t>
          </a:r>
          <a:endParaRPr lang="sl-SI" sz="2400" dirty="0">
            <a:solidFill>
              <a:srgbClr val="00B050"/>
            </a:solidFill>
          </a:endParaRPr>
        </a:p>
      </dgm:t>
    </dgm:pt>
    <dgm:pt modelId="{B8ECF571-082E-427E-B4C6-71F578769370}" type="parTrans" cxnId="{0B3AB876-0A62-4798-BB1C-405814654E94}">
      <dgm:prSet/>
      <dgm:spPr/>
      <dgm:t>
        <a:bodyPr/>
        <a:lstStyle/>
        <a:p>
          <a:endParaRPr lang="sl-SI"/>
        </a:p>
      </dgm:t>
    </dgm:pt>
    <dgm:pt modelId="{7534D7A7-C064-48FD-ADEB-03AD50EAFE54}" type="sibTrans" cxnId="{0B3AB876-0A62-4798-BB1C-405814654E94}">
      <dgm:prSet/>
      <dgm:spPr/>
      <dgm:t>
        <a:bodyPr/>
        <a:lstStyle/>
        <a:p>
          <a:endParaRPr lang="sl-SI"/>
        </a:p>
      </dgm:t>
    </dgm:pt>
    <dgm:pt modelId="{CDD4A981-741F-41EE-8103-F2200EC19A45}" type="pres">
      <dgm:prSet presAssocID="{AEB2746C-27D9-4580-A874-B2A21E9464D9}" presName="linear" presStyleCnt="0">
        <dgm:presLayoutVars>
          <dgm:dir/>
          <dgm:animLvl val="lvl"/>
          <dgm:resizeHandles val="exact"/>
        </dgm:presLayoutVars>
      </dgm:prSet>
      <dgm:spPr/>
    </dgm:pt>
    <dgm:pt modelId="{15F8A3DD-556A-40EE-9A6E-0EB20FFD13F6}" type="pres">
      <dgm:prSet presAssocID="{F345FB4A-E80D-4E3B-B989-35B8ED9C8A92}" presName="parentLin" presStyleCnt="0"/>
      <dgm:spPr/>
    </dgm:pt>
    <dgm:pt modelId="{15701D75-D775-45A4-84C2-7E98EE090D15}" type="pres">
      <dgm:prSet presAssocID="{F345FB4A-E80D-4E3B-B989-35B8ED9C8A92}" presName="parentLeftMargin" presStyleLbl="node1" presStyleIdx="0" presStyleCnt="2"/>
      <dgm:spPr/>
    </dgm:pt>
    <dgm:pt modelId="{36E07FFA-565E-453C-8634-73234E3DDF53}" type="pres">
      <dgm:prSet presAssocID="{F345FB4A-E80D-4E3B-B989-35B8ED9C8A92}" presName="parentText" presStyleLbl="node1" presStyleIdx="0" presStyleCnt="2" custScaleX="151460">
        <dgm:presLayoutVars>
          <dgm:chMax val="0"/>
          <dgm:bulletEnabled val="1"/>
        </dgm:presLayoutVars>
      </dgm:prSet>
      <dgm:spPr/>
    </dgm:pt>
    <dgm:pt modelId="{BA206D11-CE52-4A6D-A381-250DD930E548}" type="pres">
      <dgm:prSet presAssocID="{F345FB4A-E80D-4E3B-B989-35B8ED9C8A92}" presName="negativeSpace" presStyleCnt="0"/>
      <dgm:spPr/>
    </dgm:pt>
    <dgm:pt modelId="{DEDFD223-17BB-435E-8944-16BB01061ED8}" type="pres">
      <dgm:prSet presAssocID="{F345FB4A-E80D-4E3B-B989-35B8ED9C8A92}" presName="childText" presStyleLbl="conFgAcc1" presStyleIdx="0" presStyleCnt="2" custLinFactNeighborY="52203">
        <dgm:presLayoutVars>
          <dgm:bulletEnabled val="1"/>
        </dgm:presLayoutVars>
      </dgm:prSet>
      <dgm:spPr/>
    </dgm:pt>
    <dgm:pt modelId="{FB876980-C9DA-45B8-AEC4-6FF609319730}" type="pres">
      <dgm:prSet presAssocID="{D39E6DDD-5F5F-4272-BF60-E4907A89BD2D}" presName="spaceBetweenRectangles" presStyleCnt="0"/>
      <dgm:spPr/>
    </dgm:pt>
    <dgm:pt modelId="{701A73FF-4D4E-450E-AEC2-498FE01FAA55}" type="pres">
      <dgm:prSet presAssocID="{795C003B-16DB-4A65-B33E-84F75A3BC79B}" presName="parentLin" presStyleCnt="0"/>
      <dgm:spPr/>
    </dgm:pt>
    <dgm:pt modelId="{B86830D2-007F-49A3-8C72-3B842DA2C086}" type="pres">
      <dgm:prSet presAssocID="{795C003B-16DB-4A65-B33E-84F75A3BC79B}" presName="parentLeftMargin" presStyleLbl="node1" presStyleIdx="0" presStyleCnt="2"/>
      <dgm:spPr/>
    </dgm:pt>
    <dgm:pt modelId="{4779ED18-6328-4A81-BB4E-EA85F346071F}" type="pres">
      <dgm:prSet presAssocID="{795C003B-16DB-4A65-B33E-84F75A3BC79B}" presName="parentText" presStyleLbl="node1" presStyleIdx="1" presStyleCnt="2" custScaleX="142857" custScaleY="81502">
        <dgm:presLayoutVars>
          <dgm:chMax val="0"/>
          <dgm:bulletEnabled val="1"/>
        </dgm:presLayoutVars>
      </dgm:prSet>
      <dgm:spPr/>
    </dgm:pt>
    <dgm:pt modelId="{967ABB1A-6B0A-4827-9CE6-4D48BEBD8FA8}" type="pres">
      <dgm:prSet presAssocID="{795C003B-16DB-4A65-B33E-84F75A3BC79B}" presName="negativeSpace" presStyleCnt="0"/>
      <dgm:spPr/>
    </dgm:pt>
    <dgm:pt modelId="{26163532-D457-4D86-BCAA-B0613E6148C4}" type="pres">
      <dgm:prSet presAssocID="{795C003B-16DB-4A65-B33E-84F75A3BC79B}" presName="childText" presStyleLbl="conFgAcc1" presStyleIdx="1" presStyleCnt="2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</dgm:pt>
  </dgm:ptLst>
  <dgm:cxnLst>
    <dgm:cxn modelId="{D2033C34-32D3-46A9-81A1-626C7CA8EDE4}" srcId="{F345FB4A-E80D-4E3B-B989-35B8ED9C8A92}" destId="{53B86323-CF5D-4B9B-AC28-0F37332A3C14}" srcOrd="0" destOrd="0" parTransId="{31FFEDEE-B575-4236-8A99-4DC6E333D022}" sibTransId="{462F388A-B9F7-438B-9F15-15A4C1956B84}"/>
    <dgm:cxn modelId="{27EF3A6B-D962-456A-9BF0-52DACB771DAE}" type="presOf" srcId="{10AD872E-C76E-4810-88D2-EB43EA22BBF9}" destId="{DEDFD223-17BB-435E-8944-16BB01061ED8}" srcOrd="0" destOrd="2" presId="urn:microsoft.com/office/officeart/2005/8/layout/list1"/>
    <dgm:cxn modelId="{B5AA7C56-78E8-4768-8DA5-4A1F9560A957}" type="presOf" srcId="{F345FB4A-E80D-4E3B-B989-35B8ED9C8A92}" destId="{15701D75-D775-45A4-84C2-7E98EE090D15}" srcOrd="0" destOrd="0" presId="urn:microsoft.com/office/officeart/2005/8/layout/list1"/>
    <dgm:cxn modelId="{0B3AB876-0A62-4798-BB1C-405814654E94}" srcId="{AEB2746C-27D9-4580-A874-B2A21E9464D9}" destId="{795C003B-16DB-4A65-B33E-84F75A3BC79B}" srcOrd="1" destOrd="0" parTransId="{B8ECF571-082E-427E-B4C6-71F578769370}" sibTransId="{7534D7A7-C064-48FD-ADEB-03AD50EAFE54}"/>
    <dgm:cxn modelId="{610CEE58-F642-48A0-B5F8-FB955FD6D438}" type="presOf" srcId="{795C003B-16DB-4A65-B33E-84F75A3BC79B}" destId="{B86830D2-007F-49A3-8C72-3B842DA2C086}" srcOrd="0" destOrd="0" presId="urn:microsoft.com/office/officeart/2005/8/layout/list1"/>
    <dgm:cxn modelId="{F49A4F81-F338-4855-988D-BE5814382394}" type="presOf" srcId="{3BBDB560-C4CE-4FFE-A048-3DF3A71A4C6E}" destId="{DEDFD223-17BB-435E-8944-16BB01061ED8}" srcOrd="0" destOrd="1" presId="urn:microsoft.com/office/officeart/2005/8/layout/list1"/>
    <dgm:cxn modelId="{AB8CD689-CA53-4141-BCDB-59D346243DF0}" srcId="{F345FB4A-E80D-4E3B-B989-35B8ED9C8A92}" destId="{10AD872E-C76E-4810-88D2-EB43EA22BBF9}" srcOrd="2" destOrd="0" parTransId="{BBDD6797-C4A0-4173-8AB4-89CCA18BFD8C}" sibTransId="{CEDDBC9E-3E87-4813-9BD5-3F31E45A3C8E}"/>
    <dgm:cxn modelId="{27285BAF-4421-4EC3-B974-B672B8CCCEE7}" srcId="{F345FB4A-E80D-4E3B-B989-35B8ED9C8A92}" destId="{3BBDB560-C4CE-4FFE-A048-3DF3A71A4C6E}" srcOrd="1" destOrd="0" parTransId="{6A3B7EB2-69BD-4EB7-8FBC-F908E6E02562}" sibTransId="{530A265E-10FE-44C4-BCC5-72EE03098AC9}"/>
    <dgm:cxn modelId="{F49D8BBB-4010-4C63-910F-E7602BAAD3C7}" srcId="{F345FB4A-E80D-4E3B-B989-35B8ED9C8A92}" destId="{906D018F-F4B3-408D-B330-6E2C8A87E06B}" srcOrd="3" destOrd="0" parTransId="{27CE3310-4DE1-49A4-B718-996DCA4E53A2}" sibTransId="{5107A329-0B8A-48C8-BB91-DA2EA18676AF}"/>
    <dgm:cxn modelId="{96EAC5D3-5397-4F1F-9262-314405CB8650}" type="presOf" srcId="{795C003B-16DB-4A65-B33E-84F75A3BC79B}" destId="{4779ED18-6328-4A81-BB4E-EA85F346071F}" srcOrd="1" destOrd="0" presId="urn:microsoft.com/office/officeart/2005/8/layout/list1"/>
    <dgm:cxn modelId="{8BF180D9-0C94-4BA7-AD9E-1B727D84908B}" type="presOf" srcId="{53B86323-CF5D-4B9B-AC28-0F37332A3C14}" destId="{DEDFD223-17BB-435E-8944-16BB01061ED8}" srcOrd="0" destOrd="0" presId="urn:microsoft.com/office/officeart/2005/8/layout/list1"/>
    <dgm:cxn modelId="{793FD4E4-A1D3-49B3-A3C5-32D00B37C669}" srcId="{AEB2746C-27D9-4580-A874-B2A21E9464D9}" destId="{F345FB4A-E80D-4E3B-B989-35B8ED9C8A92}" srcOrd="0" destOrd="0" parTransId="{8D6F3D6D-FA56-45AB-9DC2-C17299E141A0}" sibTransId="{D39E6DDD-5F5F-4272-BF60-E4907A89BD2D}"/>
    <dgm:cxn modelId="{E23E2AF6-CDFF-48D4-B28C-470B78C903F0}" type="presOf" srcId="{F345FB4A-E80D-4E3B-B989-35B8ED9C8A92}" destId="{36E07FFA-565E-453C-8634-73234E3DDF53}" srcOrd="1" destOrd="0" presId="urn:microsoft.com/office/officeart/2005/8/layout/list1"/>
    <dgm:cxn modelId="{B0BD47F7-4F40-441E-B059-ED0767CB6A36}" type="presOf" srcId="{AEB2746C-27D9-4580-A874-B2A21E9464D9}" destId="{CDD4A981-741F-41EE-8103-F2200EC19A45}" srcOrd="0" destOrd="0" presId="urn:microsoft.com/office/officeart/2005/8/layout/list1"/>
    <dgm:cxn modelId="{45C850FD-2324-4A38-92BD-E56E695C2BEB}" type="presOf" srcId="{906D018F-F4B3-408D-B330-6E2C8A87E06B}" destId="{DEDFD223-17BB-435E-8944-16BB01061ED8}" srcOrd="0" destOrd="3" presId="urn:microsoft.com/office/officeart/2005/8/layout/list1"/>
    <dgm:cxn modelId="{1035BAC3-0821-4592-B09E-094CA5589A46}" type="presParOf" srcId="{CDD4A981-741F-41EE-8103-F2200EC19A45}" destId="{15F8A3DD-556A-40EE-9A6E-0EB20FFD13F6}" srcOrd="0" destOrd="0" presId="urn:microsoft.com/office/officeart/2005/8/layout/list1"/>
    <dgm:cxn modelId="{F26E6E94-19F8-4B8D-97AE-E77C0A83158E}" type="presParOf" srcId="{15F8A3DD-556A-40EE-9A6E-0EB20FFD13F6}" destId="{15701D75-D775-45A4-84C2-7E98EE090D15}" srcOrd="0" destOrd="0" presId="urn:microsoft.com/office/officeart/2005/8/layout/list1"/>
    <dgm:cxn modelId="{9BB34E30-5DDD-4514-9E99-32A545C7187E}" type="presParOf" srcId="{15F8A3DD-556A-40EE-9A6E-0EB20FFD13F6}" destId="{36E07FFA-565E-453C-8634-73234E3DDF53}" srcOrd="1" destOrd="0" presId="urn:microsoft.com/office/officeart/2005/8/layout/list1"/>
    <dgm:cxn modelId="{DEB997D2-AEDB-4948-BD7D-CE4353267A3B}" type="presParOf" srcId="{CDD4A981-741F-41EE-8103-F2200EC19A45}" destId="{BA206D11-CE52-4A6D-A381-250DD930E548}" srcOrd="1" destOrd="0" presId="urn:microsoft.com/office/officeart/2005/8/layout/list1"/>
    <dgm:cxn modelId="{28E04B82-9939-4DFC-BAEB-2F5366AE4E88}" type="presParOf" srcId="{CDD4A981-741F-41EE-8103-F2200EC19A45}" destId="{DEDFD223-17BB-435E-8944-16BB01061ED8}" srcOrd="2" destOrd="0" presId="urn:microsoft.com/office/officeart/2005/8/layout/list1"/>
    <dgm:cxn modelId="{04316299-C5AE-47EE-99DB-5513E0346570}" type="presParOf" srcId="{CDD4A981-741F-41EE-8103-F2200EC19A45}" destId="{FB876980-C9DA-45B8-AEC4-6FF609319730}" srcOrd="3" destOrd="0" presId="urn:microsoft.com/office/officeart/2005/8/layout/list1"/>
    <dgm:cxn modelId="{CC36FCC6-B2E8-434E-B8FE-9FB4FE1A8973}" type="presParOf" srcId="{CDD4A981-741F-41EE-8103-F2200EC19A45}" destId="{701A73FF-4D4E-450E-AEC2-498FE01FAA55}" srcOrd="4" destOrd="0" presId="urn:microsoft.com/office/officeart/2005/8/layout/list1"/>
    <dgm:cxn modelId="{2FE9B96D-CD03-4DC1-8CC7-966356F55F59}" type="presParOf" srcId="{701A73FF-4D4E-450E-AEC2-498FE01FAA55}" destId="{B86830D2-007F-49A3-8C72-3B842DA2C086}" srcOrd="0" destOrd="0" presId="urn:microsoft.com/office/officeart/2005/8/layout/list1"/>
    <dgm:cxn modelId="{5A560079-CF68-4F23-A46D-55165E0652FB}" type="presParOf" srcId="{701A73FF-4D4E-450E-AEC2-498FE01FAA55}" destId="{4779ED18-6328-4A81-BB4E-EA85F346071F}" srcOrd="1" destOrd="0" presId="urn:microsoft.com/office/officeart/2005/8/layout/list1"/>
    <dgm:cxn modelId="{EDA22E40-E4DB-4E34-A0BF-EF1E4A5CCFCA}" type="presParOf" srcId="{CDD4A981-741F-41EE-8103-F2200EC19A45}" destId="{967ABB1A-6B0A-4827-9CE6-4D48BEBD8FA8}" srcOrd="5" destOrd="0" presId="urn:microsoft.com/office/officeart/2005/8/layout/list1"/>
    <dgm:cxn modelId="{89D9CA1A-7F22-46CB-A2FD-569C93601BF4}" type="presParOf" srcId="{CDD4A981-741F-41EE-8103-F2200EC19A45}" destId="{26163532-D457-4D86-BCAA-B0613E6148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D2F84D-6A04-4601-8039-24872A33409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769A1D4-D7A2-4575-B0E3-E4EB747FC6E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CC00FF"/>
              </a:solidFill>
              <a:latin typeface="Comic Sans MS" pitchFamily="66" charset="0"/>
            </a:rPr>
            <a:t>Da so lahko konvencije postale zakonsko zavezujoče, jih je moralo ratificirati določeno število držav. </a:t>
          </a:r>
          <a:endParaRPr lang="sl-SI" dirty="0">
            <a:solidFill>
              <a:srgbClr val="CC00FF"/>
            </a:solidFill>
          </a:endParaRPr>
        </a:p>
      </dgm:t>
    </dgm:pt>
    <dgm:pt modelId="{6DE1436E-3DFB-49FD-9E2E-C9304A351E85}" type="parTrans" cxnId="{3DF969A6-EB2E-4279-98C2-BF27B02F4932}">
      <dgm:prSet/>
      <dgm:spPr/>
      <dgm:t>
        <a:bodyPr/>
        <a:lstStyle/>
        <a:p>
          <a:endParaRPr lang="sl-SI"/>
        </a:p>
      </dgm:t>
    </dgm:pt>
    <dgm:pt modelId="{945E95AA-EE24-4A5B-A71F-B3BC5EADEBEB}" type="sibTrans" cxnId="{3DF969A6-EB2E-4279-98C2-BF27B02F4932}">
      <dgm:prSet/>
      <dgm:spPr/>
      <dgm:t>
        <a:bodyPr/>
        <a:lstStyle/>
        <a:p>
          <a:endParaRPr lang="sl-SI"/>
        </a:p>
      </dgm:t>
    </dgm:pt>
    <dgm:pt modelId="{AADEBAB5-60B5-4BC8-94E2-CE90BFF8247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Konvencije in priporočila MOD so države članice dolžne vgraditi v svoj pravni sistem. </a:t>
          </a:r>
        </a:p>
      </dgm:t>
    </dgm:pt>
    <dgm:pt modelId="{87C1BA3C-9D8E-4253-B12B-1E04CDB5D2B6}" type="parTrans" cxnId="{1426A79F-AA75-4E4D-9B83-FBFF7B616211}">
      <dgm:prSet/>
      <dgm:spPr/>
      <dgm:t>
        <a:bodyPr/>
        <a:lstStyle/>
        <a:p>
          <a:endParaRPr lang="sl-SI"/>
        </a:p>
      </dgm:t>
    </dgm:pt>
    <dgm:pt modelId="{842A08F3-426C-42C1-8C21-2BDBC4F5AF2F}" type="sibTrans" cxnId="{1426A79F-AA75-4E4D-9B83-FBFF7B616211}">
      <dgm:prSet/>
      <dgm:spPr/>
      <dgm:t>
        <a:bodyPr/>
        <a:lstStyle/>
        <a:p>
          <a:endParaRPr lang="sl-SI"/>
        </a:p>
      </dgm:t>
    </dgm:pt>
    <dgm:pt modelId="{EC23BA6C-08F0-44C0-8F45-7B1319F87CD8}" type="pres">
      <dgm:prSet presAssocID="{96D2F84D-6A04-4601-8039-24872A33409D}" presName="diagram" presStyleCnt="0">
        <dgm:presLayoutVars>
          <dgm:dir/>
          <dgm:resizeHandles val="exact"/>
        </dgm:presLayoutVars>
      </dgm:prSet>
      <dgm:spPr/>
    </dgm:pt>
    <dgm:pt modelId="{7E414627-81A0-4044-A5C0-0978E8813AD8}" type="pres">
      <dgm:prSet presAssocID="{4769A1D4-D7A2-4575-B0E3-E4EB747FC6EA}" presName="node" presStyleLbl="node1" presStyleIdx="0" presStyleCnt="2" custScaleY="121000">
        <dgm:presLayoutVars>
          <dgm:bulletEnabled val="1"/>
        </dgm:presLayoutVars>
      </dgm:prSet>
      <dgm:spPr/>
    </dgm:pt>
    <dgm:pt modelId="{6CD730E2-78D9-4132-86D8-6669D70B6B3F}" type="pres">
      <dgm:prSet presAssocID="{945E95AA-EE24-4A5B-A71F-B3BC5EADEBEB}" presName="sibTrans" presStyleCnt="0"/>
      <dgm:spPr/>
    </dgm:pt>
    <dgm:pt modelId="{7F345D8C-D52C-48A0-A8AC-F132BD3B8E71}" type="pres">
      <dgm:prSet presAssocID="{AADEBAB5-60B5-4BC8-94E2-CE90BFF8247D}" presName="node" presStyleLbl="node1" presStyleIdx="1" presStyleCnt="2" custScaleY="110000">
        <dgm:presLayoutVars>
          <dgm:bulletEnabled val="1"/>
        </dgm:presLayoutVars>
      </dgm:prSet>
      <dgm:spPr/>
    </dgm:pt>
  </dgm:ptLst>
  <dgm:cxnLst>
    <dgm:cxn modelId="{589AD703-E2EF-4FFA-A207-923CE5280124}" type="presOf" srcId="{96D2F84D-6A04-4601-8039-24872A33409D}" destId="{EC23BA6C-08F0-44C0-8F45-7B1319F87CD8}" srcOrd="0" destOrd="0" presId="urn:microsoft.com/office/officeart/2005/8/layout/default#1"/>
    <dgm:cxn modelId="{3706B52D-6D3D-4EE2-ABDE-CD77DCE96653}" type="presOf" srcId="{4769A1D4-D7A2-4575-B0E3-E4EB747FC6EA}" destId="{7E414627-81A0-4044-A5C0-0978E8813AD8}" srcOrd="0" destOrd="0" presId="urn:microsoft.com/office/officeart/2005/8/layout/default#1"/>
    <dgm:cxn modelId="{1426A79F-AA75-4E4D-9B83-FBFF7B616211}" srcId="{96D2F84D-6A04-4601-8039-24872A33409D}" destId="{AADEBAB5-60B5-4BC8-94E2-CE90BFF8247D}" srcOrd="1" destOrd="0" parTransId="{87C1BA3C-9D8E-4253-B12B-1E04CDB5D2B6}" sibTransId="{842A08F3-426C-42C1-8C21-2BDBC4F5AF2F}"/>
    <dgm:cxn modelId="{3DF969A6-EB2E-4279-98C2-BF27B02F4932}" srcId="{96D2F84D-6A04-4601-8039-24872A33409D}" destId="{4769A1D4-D7A2-4575-B0E3-E4EB747FC6EA}" srcOrd="0" destOrd="0" parTransId="{6DE1436E-3DFB-49FD-9E2E-C9304A351E85}" sibTransId="{945E95AA-EE24-4A5B-A71F-B3BC5EADEBEB}"/>
    <dgm:cxn modelId="{4120B2E3-E571-4CB8-8FC4-F69DF67BA666}" type="presOf" srcId="{AADEBAB5-60B5-4BC8-94E2-CE90BFF8247D}" destId="{7F345D8C-D52C-48A0-A8AC-F132BD3B8E71}" srcOrd="0" destOrd="0" presId="urn:microsoft.com/office/officeart/2005/8/layout/default#1"/>
    <dgm:cxn modelId="{66FE6106-7944-487E-B93C-4C9D7EA00721}" type="presParOf" srcId="{EC23BA6C-08F0-44C0-8F45-7B1319F87CD8}" destId="{7E414627-81A0-4044-A5C0-0978E8813AD8}" srcOrd="0" destOrd="0" presId="urn:microsoft.com/office/officeart/2005/8/layout/default#1"/>
    <dgm:cxn modelId="{7831105F-8553-487D-B281-06AB89E3043F}" type="presParOf" srcId="{EC23BA6C-08F0-44C0-8F45-7B1319F87CD8}" destId="{6CD730E2-78D9-4132-86D8-6669D70B6B3F}" srcOrd="1" destOrd="0" presId="urn:microsoft.com/office/officeart/2005/8/layout/default#1"/>
    <dgm:cxn modelId="{8144F546-BDF0-463E-B686-1F38FEC255B4}" type="presParOf" srcId="{EC23BA6C-08F0-44C0-8F45-7B1319F87CD8}" destId="{7F345D8C-D52C-48A0-A8AC-F132BD3B8E7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A19DF1-A82E-4FE8-A3D1-4AC14ABCA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12768DF-9BE1-41EA-99C6-32ABFCEFDDC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9FF99"/>
        </a:solidFill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Lahko rečemo, da sta temelja sodobne organizacije varnosti in zdravja pri delu </a:t>
          </a:r>
          <a:endParaRPr lang="sl-SI" sz="2800" dirty="0">
            <a:solidFill>
              <a:schemeClr val="tx1"/>
            </a:solidFill>
          </a:endParaRPr>
        </a:p>
      </dgm:t>
    </dgm:pt>
    <dgm:pt modelId="{FB13D678-74AE-46B5-88D4-32A29DE002DD}" type="parTrans" cxnId="{DD99B74C-53A0-4E27-8741-C15318BCDCAC}">
      <dgm:prSet/>
      <dgm:spPr/>
      <dgm:t>
        <a:bodyPr/>
        <a:lstStyle/>
        <a:p>
          <a:endParaRPr lang="sl-SI"/>
        </a:p>
      </dgm:t>
    </dgm:pt>
    <dgm:pt modelId="{A57D096B-675B-42C2-8171-AF53295289AB}" type="sibTrans" cxnId="{DD99B74C-53A0-4E27-8741-C15318BCDCAC}">
      <dgm:prSet/>
      <dgm:spPr/>
      <dgm:t>
        <a:bodyPr/>
        <a:lstStyle/>
        <a:p>
          <a:endParaRPr lang="sl-SI"/>
        </a:p>
      </dgm:t>
    </dgm:pt>
    <dgm:pt modelId="{79525972-08AF-4B7B-8151-B280A891DCC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Mednarodna konvencija MOD št. 155 o varstvu pri delu, zdravstvenem varstvu in delovnem okolju.</a:t>
          </a:r>
        </a:p>
      </dgm:t>
    </dgm:pt>
    <dgm:pt modelId="{EA39639C-D21E-45E5-A71B-58B76E2F0B5B}" type="parTrans" cxnId="{1EFA3357-499D-4AE2-B218-F23A907CA503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>
            <a:solidFill>
              <a:srgbClr val="00B0F0"/>
            </a:solidFill>
          </a:endParaRPr>
        </a:p>
      </dgm:t>
    </dgm:pt>
    <dgm:pt modelId="{CF185AE8-9971-4AD2-80F2-1CE64E209C0B}" type="sibTrans" cxnId="{1EFA3357-499D-4AE2-B218-F23A907CA503}">
      <dgm:prSet/>
      <dgm:spPr/>
      <dgm:t>
        <a:bodyPr/>
        <a:lstStyle/>
        <a:p>
          <a:endParaRPr lang="sl-SI"/>
        </a:p>
      </dgm:t>
    </dgm:pt>
    <dgm:pt modelId="{A4C061D8-64BB-43FA-86FD-69ABD1FC3DA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Mednarodna konvencija MOD št. 161 o službah medicine dela.</a:t>
          </a:r>
          <a:endParaRPr lang="sl-SI" dirty="0">
            <a:solidFill>
              <a:srgbClr val="0000FF"/>
            </a:solidFill>
          </a:endParaRPr>
        </a:p>
      </dgm:t>
    </dgm:pt>
    <dgm:pt modelId="{FE897A81-B973-4FFA-8F0A-AC9A3B63F2C2}" type="parTrans" cxnId="{941BFD60-2CA7-4FF6-A3FE-91DDE0D8586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1389C75C-7D03-4B62-A76A-109CD837E33C}" type="sibTrans" cxnId="{941BFD60-2CA7-4FF6-A3FE-91DDE0D8586B}">
      <dgm:prSet/>
      <dgm:spPr/>
      <dgm:t>
        <a:bodyPr/>
        <a:lstStyle/>
        <a:p>
          <a:endParaRPr lang="sl-SI"/>
        </a:p>
      </dgm:t>
    </dgm:pt>
    <dgm:pt modelId="{FC6281C2-8874-4D79-927C-40EFA3E95E43}" type="pres">
      <dgm:prSet presAssocID="{FBA19DF1-A82E-4FE8-A3D1-4AC14ABCA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A958A5-8CE2-4313-A5BD-E3A04FCEC1F7}" type="pres">
      <dgm:prSet presAssocID="{F12768DF-9BE1-41EA-99C6-32ABFCEFDDC2}" presName="hierRoot1" presStyleCnt="0">
        <dgm:presLayoutVars>
          <dgm:hierBranch val="init"/>
        </dgm:presLayoutVars>
      </dgm:prSet>
      <dgm:spPr/>
    </dgm:pt>
    <dgm:pt modelId="{9DFE4248-25F1-4771-B781-F26A04666825}" type="pres">
      <dgm:prSet presAssocID="{F12768DF-9BE1-41EA-99C6-32ABFCEFDDC2}" presName="rootComposite1" presStyleCnt="0"/>
      <dgm:spPr/>
    </dgm:pt>
    <dgm:pt modelId="{10C5D3DD-CCAB-4BB1-9C56-FA7E5DD3FA4C}" type="pres">
      <dgm:prSet presAssocID="{F12768DF-9BE1-41EA-99C6-32ABFCEFDDC2}" presName="rootText1" presStyleLbl="node0" presStyleIdx="0" presStyleCnt="1" custScaleX="266758" custScaleY="62093" custLinFactNeighborX="4302" custLinFactNeighborY="-448">
        <dgm:presLayoutVars>
          <dgm:chPref val="3"/>
        </dgm:presLayoutVars>
      </dgm:prSet>
      <dgm:spPr/>
    </dgm:pt>
    <dgm:pt modelId="{5091443F-F13F-4D49-9E3A-A43C927EEE09}" type="pres">
      <dgm:prSet presAssocID="{F12768DF-9BE1-41EA-99C6-32ABFCEFDDC2}" presName="rootConnector1" presStyleLbl="node1" presStyleIdx="0" presStyleCnt="0"/>
      <dgm:spPr/>
    </dgm:pt>
    <dgm:pt modelId="{767E39B7-C1CE-444D-9BB4-E433E7795BB6}" type="pres">
      <dgm:prSet presAssocID="{F12768DF-9BE1-41EA-99C6-32ABFCEFDDC2}" presName="hierChild2" presStyleCnt="0"/>
      <dgm:spPr/>
    </dgm:pt>
    <dgm:pt modelId="{680548B0-73D5-44AD-B548-3E9B7F96A1C8}" type="pres">
      <dgm:prSet presAssocID="{EA39639C-D21E-45E5-A71B-58B76E2F0B5B}" presName="Name37" presStyleLbl="parChTrans1D2" presStyleIdx="0" presStyleCnt="2"/>
      <dgm:spPr/>
    </dgm:pt>
    <dgm:pt modelId="{E411DA80-812F-46E9-9F13-2709D4CD42EE}" type="pres">
      <dgm:prSet presAssocID="{79525972-08AF-4B7B-8151-B280A891DCC0}" presName="hierRoot2" presStyleCnt="0">
        <dgm:presLayoutVars>
          <dgm:hierBranch val="init"/>
        </dgm:presLayoutVars>
      </dgm:prSet>
      <dgm:spPr/>
    </dgm:pt>
    <dgm:pt modelId="{8E289DF4-87D3-4D0B-BDF7-1071ADD0D97B}" type="pres">
      <dgm:prSet presAssocID="{79525972-08AF-4B7B-8151-B280A891DCC0}" presName="rootComposite" presStyleCnt="0"/>
      <dgm:spPr/>
    </dgm:pt>
    <dgm:pt modelId="{E91B4175-9CC3-46C5-B3DB-3F2966573CD5}" type="pres">
      <dgm:prSet presAssocID="{79525972-08AF-4B7B-8151-B280A891DCC0}" presName="rootText" presStyleLbl="node2" presStyleIdx="0" presStyleCnt="2" custScaleX="133100" custScaleY="92793" custLinFactNeighborX="12777" custLinFactNeighborY="4888">
        <dgm:presLayoutVars>
          <dgm:chPref val="3"/>
        </dgm:presLayoutVars>
      </dgm:prSet>
      <dgm:spPr/>
    </dgm:pt>
    <dgm:pt modelId="{4968D3D3-938C-42E5-BC77-9966DCCDB59B}" type="pres">
      <dgm:prSet presAssocID="{79525972-08AF-4B7B-8151-B280A891DCC0}" presName="rootConnector" presStyleLbl="node2" presStyleIdx="0" presStyleCnt="2"/>
      <dgm:spPr/>
    </dgm:pt>
    <dgm:pt modelId="{FD82CCFC-5229-4375-B8D0-8F9C9F18DD4F}" type="pres">
      <dgm:prSet presAssocID="{79525972-08AF-4B7B-8151-B280A891DCC0}" presName="hierChild4" presStyleCnt="0"/>
      <dgm:spPr/>
    </dgm:pt>
    <dgm:pt modelId="{5502BAEE-F439-4225-AD62-C68B32796F9D}" type="pres">
      <dgm:prSet presAssocID="{79525972-08AF-4B7B-8151-B280A891DCC0}" presName="hierChild5" presStyleCnt="0"/>
      <dgm:spPr/>
    </dgm:pt>
    <dgm:pt modelId="{3D51A51C-AFEB-463F-A8DC-99CF98F601B4}" type="pres">
      <dgm:prSet presAssocID="{FE897A81-B973-4FFA-8F0A-AC9A3B63F2C2}" presName="Name37" presStyleLbl="parChTrans1D2" presStyleIdx="1" presStyleCnt="2"/>
      <dgm:spPr/>
    </dgm:pt>
    <dgm:pt modelId="{0A924BF7-6026-461F-82E7-427745FB4D52}" type="pres">
      <dgm:prSet presAssocID="{A4C061D8-64BB-43FA-86FD-69ABD1FC3DA4}" presName="hierRoot2" presStyleCnt="0">
        <dgm:presLayoutVars>
          <dgm:hierBranch val="init"/>
        </dgm:presLayoutVars>
      </dgm:prSet>
      <dgm:spPr/>
    </dgm:pt>
    <dgm:pt modelId="{9AC7A40B-ED2C-4552-9CD6-FF6244F42A2B}" type="pres">
      <dgm:prSet presAssocID="{A4C061D8-64BB-43FA-86FD-69ABD1FC3DA4}" presName="rootComposite" presStyleCnt="0"/>
      <dgm:spPr/>
    </dgm:pt>
    <dgm:pt modelId="{3AA542A9-D94D-4F26-BC90-5822F637F7F6}" type="pres">
      <dgm:prSet presAssocID="{A4C061D8-64BB-43FA-86FD-69ABD1FC3DA4}" presName="rootText" presStyleLbl="node2" presStyleIdx="1" presStyleCnt="2" custScaleX="121000" custScaleY="92792" custLinFactNeighborX="-3641" custLinFactNeighborY="4888">
        <dgm:presLayoutVars>
          <dgm:chPref val="3"/>
        </dgm:presLayoutVars>
      </dgm:prSet>
      <dgm:spPr/>
    </dgm:pt>
    <dgm:pt modelId="{89FCC805-134D-49BD-ADD2-2761853CD05E}" type="pres">
      <dgm:prSet presAssocID="{A4C061D8-64BB-43FA-86FD-69ABD1FC3DA4}" presName="rootConnector" presStyleLbl="node2" presStyleIdx="1" presStyleCnt="2"/>
      <dgm:spPr/>
    </dgm:pt>
    <dgm:pt modelId="{61D18E63-52CF-467B-8313-B78802B5F985}" type="pres">
      <dgm:prSet presAssocID="{A4C061D8-64BB-43FA-86FD-69ABD1FC3DA4}" presName="hierChild4" presStyleCnt="0"/>
      <dgm:spPr/>
    </dgm:pt>
    <dgm:pt modelId="{4A715905-FAFF-46F8-89C1-38EA7810FEAA}" type="pres">
      <dgm:prSet presAssocID="{A4C061D8-64BB-43FA-86FD-69ABD1FC3DA4}" presName="hierChild5" presStyleCnt="0"/>
      <dgm:spPr/>
    </dgm:pt>
    <dgm:pt modelId="{A27C5778-23BE-4D01-B584-3C9349F7A667}" type="pres">
      <dgm:prSet presAssocID="{F12768DF-9BE1-41EA-99C6-32ABFCEFDDC2}" presName="hierChild3" presStyleCnt="0"/>
      <dgm:spPr/>
    </dgm:pt>
  </dgm:ptLst>
  <dgm:cxnLst>
    <dgm:cxn modelId="{BBF9D904-F7EC-4BF4-9A86-870DC7109E38}" type="presOf" srcId="{F12768DF-9BE1-41EA-99C6-32ABFCEFDDC2}" destId="{5091443F-F13F-4D49-9E3A-A43C927EEE09}" srcOrd="1" destOrd="0" presId="urn:microsoft.com/office/officeart/2005/8/layout/orgChart1"/>
    <dgm:cxn modelId="{19DF632B-F324-4833-B1F2-89F0E9EF3E02}" type="presOf" srcId="{79525972-08AF-4B7B-8151-B280A891DCC0}" destId="{4968D3D3-938C-42E5-BC77-9966DCCDB59B}" srcOrd="1" destOrd="0" presId="urn:microsoft.com/office/officeart/2005/8/layout/orgChart1"/>
    <dgm:cxn modelId="{61E07C31-375D-4AF0-9C92-555159805D09}" type="presOf" srcId="{79525972-08AF-4B7B-8151-B280A891DCC0}" destId="{E91B4175-9CC3-46C5-B3DB-3F2966573CD5}" srcOrd="0" destOrd="0" presId="urn:microsoft.com/office/officeart/2005/8/layout/orgChart1"/>
    <dgm:cxn modelId="{1072A360-FDD7-42AD-BABC-EDF39BA75F7E}" type="presOf" srcId="{F12768DF-9BE1-41EA-99C6-32ABFCEFDDC2}" destId="{10C5D3DD-CCAB-4BB1-9C56-FA7E5DD3FA4C}" srcOrd="0" destOrd="0" presId="urn:microsoft.com/office/officeart/2005/8/layout/orgChart1"/>
    <dgm:cxn modelId="{941BFD60-2CA7-4FF6-A3FE-91DDE0D8586B}" srcId="{F12768DF-9BE1-41EA-99C6-32ABFCEFDDC2}" destId="{A4C061D8-64BB-43FA-86FD-69ABD1FC3DA4}" srcOrd="1" destOrd="0" parTransId="{FE897A81-B973-4FFA-8F0A-AC9A3B63F2C2}" sibTransId="{1389C75C-7D03-4B62-A76A-109CD837E33C}"/>
    <dgm:cxn modelId="{B3616C46-AB54-4FB5-8111-04FD07D7060F}" type="presOf" srcId="{EA39639C-D21E-45E5-A71B-58B76E2F0B5B}" destId="{680548B0-73D5-44AD-B548-3E9B7F96A1C8}" srcOrd="0" destOrd="0" presId="urn:microsoft.com/office/officeart/2005/8/layout/orgChart1"/>
    <dgm:cxn modelId="{DD99B74C-53A0-4E27-8741-C15318BCDCAC}" srcId="{FBA19DF1-A82E-4FE8-A3D1-4AC14ABCA282}" destId="{F12768DF-9BE1-41EA-99C6-32ABFCEFDDC2}" srcOrd="0" destOrd="0" parTransId="{FB13D678-74AE-46B5-88D4-32A29DE002DD}" sibTransId="{A57D096B-675B-42C2-8171-AF53295289AB}"/>
    <dgm:cxn modelId="{EE97B755-F0B2-4E53-8764-3A76A73739DF}" type="presOf" srcId="{FE897A81-B973-4FFA-8F0A-AC9A3B63F2C2}" destId="{3D51A51C-AFEB-463F-A8DC-99CF98F601B4}" srcOrd="0" destOrd="0" presId="urn:microsoft.com/office/officeart/2005/8/layout/orgChart1"/>
    <dgm:cxn modelId="{1EFA3357-499D-4AE2-B218-F23A907CA503}" srcId="{F12768DF-9BE1-41EA-99C6-32ABFCEFDDC2}" destId="{79525972-08AF-4B7B-8151-B280A891DCC0}" srcOrd="0" destOrd="0" parTransId="{EA39639C-D21E-45E5-A71B-58B76E2F0B5B}" sibTransId="{CF185AE8-9971-4AD2-80F2-1CE64E209C0B}"/>
    <dgm:cxn modelId="{8D395982-8E37-46A1-A814-2F357C3F148F}" type="presOf" srcId="{A4C061D8-64BB-43FA-86FD-69ABD1FC3DA4}" destId="{89FCC805-134D-49BD-ADD2-2761853CD05E}" srcOrd="1" destOrd="0" presId="urn:microsoft.com/office/officeart/2005/8/layout/orgChart1"/>
    <dgm:cxn modelId="{459CB8CB-1A89-46D5-8F6A-5872659860B6}" type="presOf" srcId="{A4C061D8-64BB-43FA-86FD-69ABD1FC3DA4}" destId="{3AA542A9-D94D-4F26-BC90-5822F637F7F6}" srcOrd="0" destOrd="0" presId="urn:microsoft.com/office/officeart/2005/8/layout/orgChart1"/>
    <dgm:cxn modelId="{AAAA8CDF-C639-43C8-8164-315A29B4140E}" type="presOf" srcId="{FBA19DF1-A82E-4FE8-A3D1-4AC14ABCA282}" destId="{FC6281C2-8874-4D79-927C-40EFA3E95E43}" srcOrd="0" destOrd="0" presId="urn:microsoft.com/office/officeart/2005/8/layout/orgChart1"/>
    <dgm:cxn modelId="{17534398-AEE5-4CF8-9669-0717F2D51625}" type="presParOf" srcId="{FC6281C2-8874-4D79-927C-40EFA3E95E43}" destId="{E5A958A5-8CE2-4313-A5BD-E3A04FCEC1F7}" srcOrd="0" destOrd="0" presId="urn:microsoft.com/office/officeart/2005/8/layout/orgChart1"/>
    <dgm:cxn modelId="{57CAC1E3-DF13-4269-8492-E9E5F77CE4E7}" type="presParOf" srcId="{E5A958A5-8CE2-4313-A5BD-E3A04FCEC1F7}" destId="{9DFE4248-25F1-4771-B781-F26A04666825}" srcOrd="0" destOrd="0" presId="urn:microsoft.com/office/officeart/2005/8/layout/orgChart1"/>
    <dgm:cxn modelId="{4434B849-4C44-45CF-96C3-65056A34D2C4}" type="presParOf" srcId="{9DFE4248-25F1-4771-B781-F26A04666825}" destId="{10C5D3DD-CCAB-4BB1-9C56-FA7E5DD3FA4C}" srcOrd="0" destOrd="0" presId="urn:microsoft.com/office/officeart/2005/8/layout/orgChart1"/>
    <dgm:cxn modelId="{B289DEA1-669B-4824-AE51-1F90372386D0}" type="presParOf" srcId="{9DFE4248-25F1-4771-B781-F26A04666825}" destId="{5091443F-F13F-4D49-9E3A-A43C927EEE09}" srcOrd="1" destOrd="0" presId="urn:microsoft.com/office/officeart/2005/8/layout/orgChart1"/>
    <dgm:cxn modelId="{A1FF50EC-B088-4F21-82D5-AF70EDEB2274}" type="presParOf" srcId="{E5A958A5-8CE2-4313-A5BD-E3A04FCEC1F7}" destId="{767E39B7-C1CE-444D-9BB4-E433E7795BB6}" srcOrd="1" destOrd="0" presId="urn:microsoft.com/office/officeart/2005/8/layout/orgChart1"/>
    <dgm:cxn modelId="{DD3F5243-D587-4865-BB7E-AC1BF7DB3D16}" type="presParOf" srcId="{767E39B7-C1CE-444D-9BB4-E433E7795BB6}" destId="{680548B0-73D5-44AD-B548-3E9B7F96A1C8}" srcOrd="0" destOrd="0" presId="urn:microsoft.com/office/officeart/2005/8/layout/orgChart1"/>
    <dgm:cxn modelId="{F7C7CDA1-4F4E-4C9F-8642-3B859CFCF206}" type="presParOf" srcId="{767E39B7-C1CE-444D-9BB4-E433E7795BB6}" destId="{E411DA80-812F-46E9-9F13-2709D4CD42EE}" srcOrd="1" destOrd="0" presId="urn:microsoft.com/office/officeart/2005/8/layout/orgChart1"/>
    <dgm:cxn modelId="{C5382925-BACF-4CAE-9E55-EC911065F1C5}" type="presParOf" srcId="{E411DA80-812F-46E9-9F13-2709D4CD42EE}" destId="{8E289DF4-87D3-4D0B-BDF7-1071ADD0D97B}" srcOrd="0" destOrd="0" presId="urn:microsoft.com/office/officeart/2005/8/layout/orgChart1"/>
    <dgm:cxn modelId="{AE0C43F2-3D36-41D4-B72F-4BA7044B35CC}" type="presParOf" srcId="{8E289DF4-87D3-4D0B-BDF7-1071ADD0D97B}" destId="{E91B4175-9CC3-46C5-B3DB-3F2966573CD5}" srcOrd="0" destOrd="0" presId="urn:microsoft.com/office/officeart/2005/8/layout/orgChart1"/>
    <dgm:cxn modelId="{68251A1D-E7DF-4604-AEE5-3E3440BE1761}" type="presParOf" srcId="{8E289DF4-87D3-4D0B-BDF7-1071ADD0D97B}" destId="{4968D3D3-938C-42E5-BC77-9966DCCDB59B}" srcOrd="1" destOrd="0" presId="urn:microsoft.com/office/officeart/2005/8/layout/orgChart1"/>
    <dgm:cxn modelId="{F19A124F-B559-4872-A605-40F030CDA31B}" type="presParOf" srcId="{E411DA80-812F-46E9-9F13-2709D4CD42EE}" destId="{FD82CCFC-5229-4375-B8D0-8F9C9F18DD4F}" srcOrd="1" destOrd="0" presId="urn:microsoft.com/office/officeart/2005/8/layout/orgChart1"/>
    <dgm:cxn modelId="{2ED81798-9E4F-41D6-96DC-29EF2D0C77EB}" type="presParOf" srcId="{E411DA80-812F-46E9-9F13-2709D4CD42EE}" destId="{5502BAEE-F439-4225-AD62-C68B32796F9D}" srcOrd="2" destOrd="0" presId="urn:microsoft.com/office/officeart/2005/8/layout/orgChart1"/>
    <dgm:cxn modelId="{86938A40-2066-49C9-8E69-F8F165B51485}" type="presParOf" srcId="{767E39B7-C1CE-444D-9BB4-E433E7795BB6}" destId="{3D51A51C-AFEB-463F-A8DC-99CF98F601B4}" srcOrd="2" destOrd="0" presId="urn:microsoft.com/office/officeart/2005/8/layout/orgChart1"/>
    <dgm:cxn modelId="{5226EE54-0C35-481C-8A82-9CA24421987E}" type="presParOf" srcId="{767E39B7-C1CE-444D-9BB4-E433E7795BB6}" destId="{0A924BF7-6026-461F-82E7-427745FB4D52}" srcOrd="3" destOrd="0" presId="urn:microsoft.com/office/officeart/2005/8/layout/orgChart1"/>
    <dgm:cxn modelId="{F3461776-0CD1-4995-A249-73538209ACDB}" type="presParOf" srcId="{0A924BF7-6026-461F-82E7-427745FB4D52}" destId="{9AC7A40B-ED2C-4552-9CD6-FF6244F42A2B}" srcOrd="0" destOrd="0" presId="urn:microsoft.com/office/officeart/2005/8/layout/orgChart1"/>
    <dgm:cxn modelId="{875F71AD-5A2F-4C9D-8943-5F72A26D313A}" type="presParOf" srcId="{9AC7A40B-ED2C-4552-9CD6-FF6244F42A2B}" destId="{3AA542A9-D94D-4F26-BC90-5822F637F7F6}" srcOrd="0" destOrd="0" presId="urn:microsoft.com/office/officeart/2005/8/layout/orgChart1"/>
    <dgm:cxn modelId="{FFD4F381-861E-431A-A087-EF240FD58811}" type="presParOf" srcId="{9AC7A40B-ED2C-4552-9CD6-FF6244F42A2B}" destId="{89FCC805-134D-49BD-ADD2-2761853CD05E}" srcOrd="1" destOrd="0" presId="urn:microsoft.com/office/officeart/2005/8/layout/orgChart1"/>
    <dgm:cxn modelId="{EFBCE942-3601-4CBB-ABD3-806637407E64}" type="presParOf" srcId="{0A924BF7-6026-461F-82E7-427745FB4D52}" destId="{61D18E63-52CF-467B-8313-B78802B5F985}" srcOrd="1" destOrd="0" presId="urn:microsoft.com/office/officeart/2005/8/layout/orgChart1"/>
    <dgm:cxn modelId="{25200CC7-119F-48B1-B1BC-037A30C29324}" type="presParOf" srcId="{0A924BF7-6026-461F-82E7-427745FB4D52}" destId="{4A715905-FAFF-46F8-89C1-38EA7810FEAA}" srcOrd="2" destOrd="0" presId="urn:microsoft.com/office/officeart/2005/8/layout/orgChart1"/>
    <dgm:cxn modelId="{AD936DB0-ADCA-4DC6-8D93-5CD46242E1A5}" type="presParOf" srcId="{E5A958A5-8CE2-4313-A5BD-E3A04FCEC1F7}" destId="{A27C5778-23BE-4D01-B584-3C9349F7A6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CCE558-7ACA-4B8A-A11C-0DE610C732D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079539F-FC05-42D9-8C3D-DCA8A72D495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9900"/>
              </a:solidFill>
              <a:latin typeface="Comic Sans MS" pitchFamily="66" charset="0"/>
            </a:rPr>
            <a:t>Pri načrtovanju in izvajanju ukrepov VZPD je potrebno upoštevati: </a:t>
          </a:r>
          <a:endParaRPr lang="sl-SI" dirty="0"/>
        </a:p>
      </dgm:t>
    </dgm:pt>
    <dgm:pt modelId="{43B5025C-91DB-4E21-B70B-267EADD76160}" type="parTrans" cxnId="{617DB8FA-9316-4DED-A7AD-734098E4F153}">
      <dgm:prSet/>
      <dgm:spPr/>
      <dgm:t>
        <a:bodyPr/>
        <a:lstStyle/>
        <a:p>
          <a:endParaRPr lang="sl-SI"/>
        </a:p>
      </dgm:t>
    </dgm:pt>
    <dgm:pt modelId="{05E225D0-2AF6-4D44-85E8-A7F8CFFB1BE2}" type="sibTrans" cxnId="{617DB8FA-9316-4DED-A7AD-734098E4F153}">
      <dgm:prSet/>
      <dgm:spPr/>
      <dgm:t>
        <a:bodyPr/>
        <a:lstStyle/>
        <a:p>
          <a:endParaRPr lang="sl-SI"/>
        </a:p>
      </dgm:t>
    </dgm:pt>
    <dgm:pt modelId="{0D08D3A1-A4D7-45DF-B2CC-14FB4B1F0D6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predpise </a:t>
          </a:r>
        </a:p>
      </dgm:t>
    </dgm:pt>
    <dgm:pt modelId="{FC165FCE-D379-42B8-9F4D-CE8FB8D3F63F}" type="parTrans" cxnId="{935084FA-EE2D-4298-96F8-759EC5CD8B9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94F57932-F179-4BD5-8416-4B1EBE0A0F21}" type="sibTrans" cxnId="{935084FA-EE2D-4298-96F8-759EC5CD8B9C}">
      <dgm:prSet/>
      <dgm:spPr/>
      <dgm:t>
        <a:bodyPr/>
        <a:lstStyle/>
        <a:p>
          <a:endParaRPr lang="sl-SI"/>
        </a:p>
      </dgm:t>
    </dgm:pt>
    <dgm:pt modelId="{2893DCBA-05EC-4EF3-B585-2FE4FBB2A12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standarde </a:t>
          </a:r>
        </a:p>
      </dgm:t>
    </dgm:pt>
    <dgm:pt modelId="{9C19EBDC-B77A-48D5-941F-F5C7691633E2}" type="parTrans" cxnId="{0F394E57-7421-41CA-BA13-21073EAD066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D12CE4E0-BDE0-41DD-B712-F9B8303301AB}" type="sibTrans" cxnId="{0F394E57-7421-41CA-BA13-21073EAD0668}">
      <dgm:prSet/>
      <dgm:spPr/>
      <dgm:t>
        <a:bodyPr/>
        <a:lstStyle/>
        <a:p>
          <a:endParaRPr lang="sl-SI"/>
        </a:p>
      </dgm:t>
    </dgm:pt>
    <dgm:pt modelId="{4112BB8C-BEDD-4F80-B006-755CBD9E9B0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normative </a:t>
          </a:r>
        </a:p>
      </dgm:t>
    </dgm:pt>
    <dgm:pt modelId="{9926272E-23C5-48B0-8497-EE7EEEEA98D0}" type="parTrans" cxnId="{CDF1ECFE-C8EC-44FA-928B-5D9BFAE6DE7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A7180334-2447-4215-B131-A652C5BD5787}" type="sibTrans" cxnId="{CDF1ECFE-C8EC-44FA-928B-5D9BFAE6DE79}">
      <dgm:prSet/>
      <dgm:spPr/>
      <dgm:t>
        <a:bodyPr/>
        <a:lstStyle/>
        <a:p>
          <a:endParaRPr lang="sl-SI"/>
        </a:p>
      </dgm:t>
    </dgm:pt>
    <dgm:pt modelId="{AF909060-97ED-4E5A-B436-62EC4F0329F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priporočila </a:t>
          </a:r>
        </a:p>
      </dgm:t>
    </dgm:pt>
    <dgm:pt modelId="{BD9AA11C-3B3A-4CDC-AF7A-A514826686A9}" type="parTrans" cxnId="{5D64D4BE-BD7F-47FA-9013-EAE1B9953DEC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EBED8100-FDB0-40C9-BEB0-07C55A3BDC60}" type="sibTrans" cxnId="{5D64D4BE-BD7F-47FA-9013-EAE1B9953DEC}">
      <dgm:prSet/>
      <dgm:spPr/>
      <dgm:t>
        <a:bodyPr/>
        <a:lstStyle/>
        <a:p>
          <a:endParaRPr lang="sl-SI"/>
        </a:p>
      </dgm:t>
    </dgm:pt>
    <dgm:pt modelId="{0A7AFFC5-1215-49F7-9680-8F592437C22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dobro prakso </a:t>
          </a:r>
        </a:p>
      </dgm:t>
    </dgm:pt>
    <dgm:pt modelId="{A6F28B3D-D3CC-45B8-96A3-BB166908BF34}" type="parTrans" cxnId="{7A70E280-AEB0-4FF5-BED5-64B10B118780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AC675D9F-982F-4138-B820-0258FDA038AD}" type="sibTrans" cxnId="{7A70E280-AEB0-4FF5-BED5-64B10B118780}">
      <dgm:prSet/>
      <dgm:spPr/>
      <dgm:t>
        <a:bodyPr/>
        <a:lstStyle/>
        <a:p>
          <a:endParaRPr lang="sl-SI"/>
        </a:p>
      </dgm:t>
    </dgm:pt>
    <dgm:pt modelId="{29687FBC-59DA-4A50-90C8-FE9A157A066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navodila, ipd. </a:t>
          </a:r>
        </a:p>
      </dgm:t>
    </dgm:pt>
    <dgm:pt modelId="{462DE786-7635-432D-B67F-F49EC39257D5}" type="parTrans" cxnId="{863311C6-9C91-4075-8AFD-1D68BF88B03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D3FBDC9A-F410-4BB2-A2EA-E9C98ACF21FB}" type="sibTrans" cxnId="{863311C6-9C91-4075-8AFD-1D68BF88B031}">
      <dgm:prSet/>
      <dgm:spPr/>
      <dgm:t>
        <a:bodyPr/>
        <a:lstStyle/>
        <a:p>
          <a:endParaRPr lang="sl-SI"/>
        </a:p>
      </dgm:t>
    </dgm:pt>
    <dgm:pt modelId="{F1195932-FE2C-4028-937C-93E93026637E}" type="pres">
      <dgm:prSet presAssocID="{01CCE558-7ACA-4B8A-A11C-0DE610C732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D8C731-69CC-4759-847B-70359067A2E9}" type="pres">
      <dgm:prSet presAssocID="{E079539F-FC05-42D9-8C3D-DCA8A72D495F}" presName="centerShape" presStyleLbl="node0" presStyleIdx="0" presStyleCnt="1" custScaleX="155855" custScaleY="128828" custLinFactNeighborX="10350" custLinFactNeighborY="-50373"/>
      <dgm:spPr>
        <a:prstGeom prst="roundRect">
          <a:avLst/>
        </a:prstGeom>
      </dgm:spPr>
    </dgm:pt>
    <dgm:pt modelId="{8819CEAD-3F6E-47EC-9865-99C30991918E}" type="pres">
      <dgm:prSet presAssocID="{FC165FCE-D379-42B8-9F4D-CE8FB8D3F63F}" presName="parTrans" presStyleLbl="sibTrans2D1" presStyleIdx="0" presStyleCnt="6" custLinFactNeighborX="17079" custLinFactNeighborY="3037"/>
      <dgm:spPr/>
    </dgm:pt>
    <dgm:pt modelId="{C9900B48-15E4-4F6C-8F63-75E3E5FBDD47}" type="pres">
      <dgm:prSet presAssocID="{FC165FCE-D379-42B8-9F4D-CE8FB8D3F63F}" presName="connectorText" presStyleLbl="sibTrans2D1" presStyleIdx="0" presStyleCnt="6"/>
      <dgm:spPr/>
    </dgm:pt>
    <dgm:pt modelId="{AEE37D37-9D4F-49A0-841B-7B4F49BE1103}" type="pres">
      <dgm:prSet presAssocID="{0D08D3A1-A4D7-45DF-B2CC-14FB4B1F0D66}" presName="node" presStyleLbl="node1" presStyleIdx="0" presStyleCnt="6" custScaleX="127813" custScaleY="37837" custRadScaleRad="157251" custRadScaleInc="-134883">
        <dgm:presLayoutVars>
          <dgm:bulletEnabled val="1"/>
        </dgm:presLayoutVars>
      </dgm:prSet>
      <dgm:spPr>
        <a:prstGeom prst="roundRect">
          <a:avLst/>
        </a:prstGeom>
      </dgm:spPr>
    </dgm:pt>
    <dgm:pt modelId="{31F50FE1-B302-486F-A07E-266C1B06BCB1}" type="pres">
      <dgm:prSet presAssocID="{9C19EBDC-B77A-48D5-941F-F5C7691633E2}" presName="parTrans" presStyleLbl="sibTrans2D1" presStyleIdx="1" presStyleCnt="6" custLinFactNeighborX="19430" custLinFactNeighborY="6330"/>
      <dgm:spPr/>
    </dgm:pt>
    <dgm:pt modelId="{72DF3D63-36CB-492A-A783-7BFB9386D793}" type="pres">
      <dgm:prSet presAssocID="{9C19EBDC-B77A-48D5-941F-F5C7691633E2}" presName="connectorText" presStyleLbl="sibTrans2D1" presStyleIdx="1" presStyleCnt="6"/>
      <dgm:spPr/>
    </dgm:pt>
    <dgm:pt modelId="{674AC313-74E2-42C4-8366-0F6B15427122}" type="pres">
      <dgm:prSet presAssocID="{2893DCBA-05EC-4EF3-B585-2FE4FBB2A12F}" presName="node" presStyleLbl="node1" presStyleIdx="1" presStyleCnt="6" custScaleY="35925" custRadScaleRad="136100" custRadScaleInc="-384547">
        <dgm:presLayoutVars>
          <dgm:bulletEnabled val="1"/>
        </dgm:presLayoutVars>
      </dgm:prSet>
      <dgm:spPr>
        <a:prstGeom prst="roundRect">
          <a:avLst/>
        </a:prstGeom>
      </dgm:spPr>
    </dgm:pt>
    <dgm:pt modelId="{EE5446E0-7BEA-4835-BE4B-1202E643E264}" type="pres">
      <dgm:prSet presAssocID="{9926272E-23C5-48B0-8497-EE7EEEEA98D0}" presName="parTrans" presStyleLbl="sibTrans2D1" presStyleIdx="2" presStyleCnt="6" custLinFactNeighborX="15409" custLinFactNeighborY="75566"/>
      <dgm:spPr/>
    </dgm:pt>
    <dgm:pt modelId="{078D878A-FA3D-4070-9D1C-422F7BA19040}" type="pres">
      <dgm:prSet presAssocID="{9926272E-23C5-48B0-8497-EE7EEEEA98D0}" presName="connectorText" presStyleLbl="sibTrans2D1" presStyleIdx="2" presStyleCnt="6"/>
      <dgm:spPr/>
    </dgm:pt>
    <dgm:pt modelId="{08B68DE2-A303-4057-B876-BF98B2B11E60}" type="pres">
      <dgm:prSet presAssocID="{4112BB8C-BEDD-4F80-B006-755CBD9E9B0C}" presName="node" presStyleLbl="node1" presStyleIdx="2" presStyleCnt="6" custScaleY="32882" custRadScaleRad="123200" custRadScaleInc="417860">
        <dgm:presLayoutVars>
          <dgm:bulletEnabled val="1"/>
        </dgm:presLayoutVars>
      </dgm:prSet>
      <dgm:spPr>
        <a:prstGeom prst="roundRect">
          <a:avLst/>
        </a:prstGeom>
      </dgm:spPr>
    </dgm:pt>
    <dgm:pt modelId="{C8D6A468-F04F-433C-8134-8D1D0B1D1E83}" type="pres">
      <dgm:prSet presAssocID="{BD9AA11C-3B3A-4CDC-AF7A-A514826686A9}" presName="parTrans" presStyleLbl="sibTrans2D1" presStyleIdx="3" presStyleCnt="6" custLinFactNeighborX="8147" custLinFactNeighborY="44949"/>
      <dgm:spPr/>
    </dgm:pt>
    <dgm:pt modelId="{BA3C4DFC-D0F0-4AA5-A125-E06F7074D963}" type="pres">
      <dgm:prSet presAssocID="{BD9AA11C-3B3A-4CDC-AF7A-A514826686A9}" presName="connectorText" presStyleLbl="sibTrans2D1" presStyleIdx="3" presStyleCnt="6"/>
      <dgm:spPr/>
    </dgm:pt>
    <dgm:pt modelId="{BB980A1B-47E5-429A-8874-5175872B5430}" type="pres">
      <dgm:prSet presAssocID="{AF909060-97ED-4E5A-B436-62EC4F0329F8}" presName="node" presStyleLbl="node1" presStyleIdx="3" presStyleCnt="6" custScaleY="36036" custRadScaleRad="112284" custRadScaleInc="285938">
        <dgm:presLayoutVars>
          <dgm:bulletEnabled val="1"/>
        </dgm:presLayoutVars>
      </dgm:prSet>
      <dgm:spPr>
        <a:prstGeom prst="roundRect">
          <a:avLst/>
        </a:prstGeom>
      </dgm:spPr>
    </dgm:pt>
    <dgm:pt modelId="{10665871-A9BD-4DB7-8C73-F6E8E2B19221}" type="pres">
      <dgm:prSet presAssocID="{A6F28B3D-D3CC-45B8-96A3-BB166908BF34}" presName="parTrans" presStyleLbl="sibTrans2D1" presStyleIdx="4" presStyleCnt="6" custLinFactNeighborX="8095" custLinFactNeighborY="32924"/>
      <dgm:spPr/>
    </dgm:pt>
    <dgm:pt modelId="{2FCA56D3-D5B4-4774-9393-CA812FEAE0BC}" type="pres">
      <dgm:prSet presAssocID="{A6F28B3D-D3CC-45B8-96A3-BB166908BF34}" presName="connectorText" presStyleLbl="sibTrans2D1" presStyleIdx="4" presStyleCnt="6"/>
      <dgm:spPr/>
    </dgm:pt>
    <dgm:pt modelId="{555764D6-490D-4C8E-B208-1020AF5E1F80}" type="pres">
      <dgm:prSet presAssocID="{0A7AFFC5-1215-49F7-9680-8F592437C22C}" presName="node" presStyleLbl="node1" presStyleIdx="4" presStyleCnt="6" custScaleY="52026" custRadScaleRad="118061" custRadScaleInc="161563">
        <dgm:presLayoutVars>
          <dgm:bulletEnabled val="1"/>
        </dgm:presLayoutVars>
      </dgm:prSet>
      <dgm:spPr>
        <a:prstGeom prst="roundRect">
          <a:avLst/>
        </a:prstGeom>
      </dgm:spPr>
    </dgm:pt>
    <dgm:pt modelId="{5EDB7186-B5E6-4F12-9F40-A660844BD3B2}" type="pres">
      <dgm:prSet presAssocID="{462DE786-7635-432D-B67F-F49EC39257D5}" presName="parTrans" presStyleLbl="sibTrans2D1" presStyleIdx="5" presStyleCnt="6" custLinFactY="82095" custLinFactNeighborX="13829" custLinFactNeighborY="100000"/>
      <dgm:spPr/>
    </dgm:pt>
    <dgm:pt modelId="{EBADD324-65E1-4B61-A3BD-46A8368D65B0}" type="pres">
      <dgm:prSet presAssocID="{462DE786-7635-432D-B67F-F49EC39257D5}" presName="connectorText" presStyleLbl="sibTrans2D1" presStyleIdx="5" presStyleCnt="6"/>
      <dgm:spPr/>
    </dgm:pt>
    <dgm:pt modelId="{412EBAB4-AE82-49DB-BF6E-319F8B255D1D}" type="pres">
      <dgm:prSet presAssocID="{29687FBC-59DA-4A50-90C8-FE9A157A0665}" presName="node" presStyleLbl="node1" presStyleIdx="5" presStyleCnt="6" custScaleY="52028" custRadScaleRad="145210" custRadScaleInc="-23180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FC94107-5AC8-4D39-B3EC-C68968B2DCD2}" type="presOf" srcId="{FC165FCE-D379-42B8-9F4D-CE8FB8D3F63F}" destId="{8819CEAD-3F6E-47EC-9865-99C30991918E}" srcOrd="0" destOrd="0" presId="urn:microsoft.com/office/officeart/2005/8/layout/radial5"/>
    <dgm:cxn modelId="{462F4C27-E119-4248-8048-B6D37BEF5FED}" type="presOf" srcId="{29687FBC-59DA-4A50-90C8-FE9A157A0665}" destId="{412EBAB4-AE82-49DB-BF6E-319F8B255D1D}" srcOrd="0" destOrd="0" presId="urn:microsoft.com/office/officeart/2005/8/layout/radial5"/>
    <dgm:cxn modelId="{8E0B5F5E-0972-469A-9A9B-DF5F98AFC677}" type="presOf" srcId="{462DE786-7635-432D-B67F-F49EC39257D5}" destId="{5EDB7186-B5E6-4F12-9F40-A660844BD3B2}" srcOrd="0" destOrd="0" presId="urn:microsoft.com/office/officeart/2005/8/layout/radial5"/>
    <dgm:cxn modelId="{2B624C69-6ACB-4A7F-8FED-BA0299919499}" type="presOf" srcId="{A6F28B3D-D3CC-45B8-96A3-BB166908BF34}" destId="{10665871-A9BD-4DB7-8C73-F6E8E2B19221}" srcOrd="0" destOrd="0" presId="urn:microsoft.com/office/officeart/2005/8/layout/radial5"/>
    <dgm:cxn modelId="{E877A353-76D4-44BF-AC87-E64A69569D2C}" type="presOf" srcId="{AF909060-97ED-4E5A-B436-62EC4F0329F8}" destId="{BB980A1B-47E5-429A-8874-5175872B5430}" srcOrd="0" destOrd="0" presId="urn:microsoft.com/office/officeart/2005/8/layout/radial5"/>
    <dgm:cxn modelId="{460AC474-F128-48BB-AFAB-BF4C4A85564C}" type="presOf" srcId="{4112BB8C-BEDD-4F80-B006-755CBD9E9B0C}" destId="{08B68DE2-A303-4057-B876-BF98B2B11E60}" srcOrd="0" destOrd="0" presId="urn:microsoft.com/office/officeart/2005/8/layout/radial5"/>
    <dgm:cxn modelId="{0F394E57-7421-41CA-BA13-21073EAD0668}" srcId="{E079539F-FC05-42D9-8C3D-DCA8A72D495F}" destId="{2893DCBA-05EC-4EF3-B585-2FE4FBB2A12F}" srcOrd="1" destOrd="0" parTransId="{9C19EBDC-B77A-48D5-941F-F5C7691633E2}" sibTransId="{D12CE4E0-BDE0-41DD-B712-F9B8303301AB}"/>
    <dgm:cxn modelId="{3C952859-7972-4AD2-B523-7C955E57026A}" type="presOf" srcId="{9C19EBDC-B77A-48D5-941F-F5C7691633E2}" destId="{72DF3D63-36CB-492A-A783-7BFB9386D793}" srcOrd="1" destOrd="0" presId="urn:microsoft.com/office/officeart/2005/8/layout/radial5"/>
    <dgm:cxn modelId="{BA727F59-01F6-462A-BC3F-545F935FD394}" type="presOf" srcId="{A6F28B3D-D3CC-45B8-96A3-BB166908BF34}" destId="{2FCA56D3-D5B4-4774-9393-CA812FEAE0BC}" srcOrd="1" destOrd="0" presId="urn:microsoft.com/office/officeart/2005/8/layout/radial5"/>
    <dgm:cxn modelId="{7A70E280-AEB0-4FF5-BED5-64B10B118780}" srcId="{E079539F-FC05-42D9-8C3D-DCA8A72D495F}" destId="{0A7AFFC5-1215-49F7-9680-8F592437C22C}" srcOrd="4" destOrd="0" parTransId="{A6F28B3D-D3CC-45B8-96A3-BB166908BF34}" sibTransId="{AC675D9F-982F-4138-B820-0258FDA038AD}"/>
    <dgm:cxn modelId="{FFCBA381-C63F-4588-8FF1-5473EA562906}" type="presOf" srcId="{BD9AA11C-3B3A-4CDC-AF7A-A514826686A9}" destId="{C8D6A468-F04F-433C-8134-8D1D0B1D1E83}" srcOrd="0" destOrd="0" presId="urn:microsoft.com/office/officeart/2005/8/layout/radial5"/>
    <dgm:cxn modelId="{264E9490-8FDE-41EC-ABFA-D6AAE6D70E27}" type="presOf" srcId="{462DE786-7635-432D-B67F-F49EC39257D5}" destId="{EBADD324-65E1-4B61-A3BD-46A8368D65B0}" srcOrd="1" destOrd="0" presId="urn:microsoft.com/office/officeart/2005/8/layout/radial5"/>
    <dgm:cxn modelId="{337C0692-A85B-4032-AD66-2B6A945E46DF}" type="presOf" srcId="{BD9AA11C-3B3A-4CDC-AF7A-A514826686A9}" destId="{BA3C4DFC-D0F0-4AA5-A125-E06F7074D963}" srcOrd="1" destOrd="0" presId="urn:microsoft.com/office/officeart/2005/8/layout/radial5"/>
    <dgm:cxn modelId="{3DE46CA4-7065-49D2-8395-16CE6B4F7AE9}" type="presOf" srcId="{2893DCBA-05EC-4EF3-B585-2FE4FBB2A12F}" destId="{674AC313-74E2-42C4-8366-0F6B15427122}" srcOrd="0" destOrd="0" presId="urn:microsoft.com/office/officeart/2005/8/layout/radial5"/>
    <dgm:cxn modelId="{F5E3DAA9-EE92-4DFF-8088-49871E718260}" type="presOf" srcId="{FC165FCE-D379-42B8-9F4D-CE8FB8D3F63F}" destId="{C9900B48-15E4-4F6C-8F63-75E3E5FBDD47}" srcOrd="1" destOrd="0" presId="urn:microsoft.com/office/officeart/2005/8/layout/radial5"/>
    <dgm:cxn modelId="{3EF58DB3-D4D4-4CFD-94E2-4745CB28C342}" type="presOf" srcId="{9C19EBDC-B77A-48D5-941F-F5C7691633E2}" destId="{31F50FE1-B302-486F-A07E-266C1B06BCB1}" srcOrd="0" destOrd="0" presId="urn:microsoft.com/office/officeart/2005/8/layout/radial5"/>
    <dgm:cxn modelId="{94EA8AB4-9D2A-486C-8A38-211215FE7495}" type="presOf" srcId="{9926272E-23C5-48B0-8497-EE7EEEEA98D0}" destId="{EE5446E0-7BEA-4835-BE4B-1202E643E264}" srcOrd="0" destOrd="0" presId="urn:microsoft.com/office/officeart/2005/8/layout/radial5"/>
    <dgm:cxn modelId="{4F0BA2B6-62DC-4C53-B21D-46CB021E7380}" type="presOf" srcId="{01CCE558-7ACA-4B8A-A11C-0DE610C732DE}" destId="{F1195932-FE2C-4028-937C-93E93026637E}" srcOrd="0" destOrd="0" presId="urn:microsoft.com/office/officeart/2005/8/layout/radial5"/>
    <dgm:cxn modelId="{AEF9BBB8-DC09-44C2-9675-8B7DF59212BE}" type="presOf" srcId="{9926272E-23C5-48B0-8497-EE7EEEEA98D0}" destId="{078D878A-FA3D-4070-9D1C-422F7BA19040}" srcOrd="1" destOrd="0" presId="urn:microsoft.com/office/officeart/2005/8/layout/radial5"/>
    <dgm:cxn modelId="{A660BFB9-8F90-485B-9F95-5B8759E9BB45}" type="presOf" srcId="{E079539F-FC05-42D9-8C3D-DCA8A72D495F}" destId="{37D8C731-69CC-4759-847B-70359067A2E9}" srcOrd="0" destOrd="0" presId="urn:microsoft.com/office/officeart/2005/8/layout/radial5"/>
    <dgm:cxn modelId="{5D64D4BE-BD7F-47FA-9013-EAE1B9953DEC}" srcId="{E079539F-FC05-42D9-8C3D-DCA8A72D495F}" destId="{AF909060-97ED-4E5A-B436-62EC4F0329F8}" srcOrd="3" destOrd="0" parTransId="{BD9AA11C-3B3A-4CDC-AF7A-A514826686A9}" sibTransId="{EBED8100-FDB0-40C9-BEB0-07C55A3BDC60}"/>
    <dgm:cxn modelId="{863311C6-9C91-4075-8AFD-1D68BF88B031}" srcId="{E079539F-FC05-42D9-8C3D-DCA8A72D495F}" destId="{29687FBC-59DA-4A50-90C8-FE9A157A0665}" srcOrd="5" destOrd="0" parTransId="{462DE786-7635-432D-B67F-F49EC39257D5}" sibTransId="{D3FBDC9A-F410-4BB2-A2EA-E9C98ACF21FB}"/>
    <dgm:cxn modelId="{BFF577EF-2DEE-4DE4-99A2-2727DD0F3AC6}" type="presOf" srcId="{0D08D3A1-A4D7-45DF-B2CC-14FB4B1F0D66}" destId="{AEE37D37-9D4F-49A0-841B-7B4F49BE1103}" srcOrd="0" destOrd="0" presId="urn:microsoft.com/office/officeart/2005/8/layout/radial5"/>
    <dgm:cxn modelId="{935084FA-EE2D-4298-96F8-759EC5CD8B9C}" srcId="{E079539F-FC05-42D9-8C3D-DCA8A72D495F}" destId="{0D08D3A1-A4D7-45DF-B2CC-14FB4B1F0D66}" srcOrd="0" destOrd="0" parTransId="{FC165FCE-D379-42B8-9F4D-CE8FB8D3F63F}" sibTransId="{94F57932-F179-4BD5-8416-4B1EBE0A0F21}"/>
    <dgm:cxn modelId="{617DB8FA-9316-4DED-A7AD-734098E4F153}" srcId="{01CCE558-7ACA-4B8A-A11C-0DE610C732DE}" destId="{E079539F-FC05-42D9-8C3D-DCA8A72D495F}" srcOrd="0" destOrd="0" parTransId="{43B5025C-91DB-4E21-B70B-267EADD76160}" sibTransId="{05E225D0-2AF6-4D44-85E8-A7F8CFFB1BE2}"/>
    <dgm:cxn modelId="{FEC558FC-12CC-4087-8160-7BA125DED940}" type="presOf" srcId="{0A7AFFC5-1215-49F7-9680-8F592437C22C}" destId="{555764D6-490D-4C8E-B208-1020AF5E1F80}" srcOrd="0" destOrd="0" presId="urn:microsoft.com/office/officeart/2005/8/layout/radial5"/>
    <dgm:cxn modelId="{CDF1ECFE-C8EC-44FA-928B-5D9BFAE6DE79}" srcId="{E079539F-FC05-42D9-8C3D-DCA8A72D495F}" destId="{4112BB8C-BEDD-4F80-B006-755CBD9E9B0C}" srcOrd="2" destOrd="0" parTransId="{9926272E-23C5-48B0-8497-EE7EEEEA98D0}" sibTransId="{A7180334-2447-4215-B131-A652C5BD5787}"/>
    <dgm:cxn modelId="{38CF6443-C31D-4119-A859-E8FE503ECB7F}" type="presParOf" srcId="{F1195932-FE2C-4028-937C-93E93026637E}" destId="{37D8C731-69CC-4759-847B-70359067A2E9}" srcOrd="0" destOrd="0" presId="urn:microsoft.com/office/officeart/2005/8/layout/radial5"/>
    <dgm:cxn modelId="{75FB633D-34B1-453F-9B2B-F05209003DAD}" type="presParOf" srcId="{F1195932-FE2C-4028-937C-93E93026637E}" destId="{8819CEAD-3F6E-47EC-9865-99C30991918E}" srcOrd="1" destOrd="0" presId="urn:microsoft.com/office/officeart/2005/8/layout/radial5"/>
    <dgm:cxn modelId="{3DEE7D36-C5BD-444A-BA0F-2CF58E248ACB}" type="presParOf" srcId="{8819CEAD-3F6E-47EC-9865-99C30991918E}" destId="{C9900B48-15E4-4F6C-8F63-75E3E5FBDD47}" srcOrd="0" destOrd="0" presId="urn:microsoft.com/office/officeart/2005/8/layout/radial5"/>
    <dgm:cxn modelId="{1DB93126-75DF-484F-B082-BED583417A8A}" type="presParOf" srcId="{F1195932-FE2C-4028-937C-93E93026637E}" destId="{AEE37D37-9D4F-49A0-841B-7B4F49BE1103}" srcOrd="2" destOrd="0" presId="urn:microsoft.com/office/officeart/2005/8/layout/radial5"/>
    <dgm:cxn modelId="{1CA21624-26CA-427E-AA10-778C7D317ED6}" type="presParOf" srcId="{F1195932-FE2C-4028-937C-93E93026637E}" destId="{31F50FE1-B302-486F-A07E-266C1B06BCB1}" srcOrd="3" destOrd="0" presId="urn:microsoft.com/office/officeart/2005/8/layout/radial5"/>
    <dgm:cxn modelId="{02850D93-58CA-4B59-8E99-DDDD3650E401}" type="presParOf" srcId="{31F50FE1-B302-486F-A07E-266C1B06BCB1}" destId="{72DF3D63-36CB-492A-A783-7BFB9386D793}" srcOrd="0" destOrd="0" presId="urn:microsoft.com/office/officeart/2005/8/layout/radial5"/>
    <dgm:cxn modelId="{BC235F5B-FFF2-468A-A60E-57344E61B2AA}" type="presParOf" srcId="{F1195932-FE2C-4028-937C-93E93026637E}" destId="{674AC313-74E2-42C4-8366-0F6B15427122}" srcOrd="4" destOrd="0" presId="urn:microsoft.com/office/officeart/2005/8/layout/radial5"/>
    <dgm:cxn modelId="{E88226D4-7F13-4273-941A-EBA62F229B66}" type="presParOf" srcId="{F1195932-FE2C-4028-937C-93E93026637E}" destId="{EE5446E0-7BEA-4835-BE4B-1202E643E264}" srcOrd="5" destOrd="0" presId="urn:microsoft.com/office/officeart/2005/8/layout/radial5"/>
    <dgm:cxn modelId="{CF936DE4-E931-43C7-8426-85227B418A91}" type="presParOf" srcId="{EE5446E0-7BEA-4835-BE4B-1202E643E264}" destId="{078D878A-FA3D-4070-9D1C-422F7BA19040}" srcOrd="0" destOrd="0" presId="urn:microsoft.com/office/officeart/2005/8/layout/radial5"/>
    <dgm:cxn modelId="{D6B6F153-0FD7-4BB5-AE98-641337F18C9F}" type="presParOf" srcId="{F1195932-FE2C-4028-937C-93E93026637E}" destId="{08B68DE2-A303-4057-B876-BF98B2B11E60}" srcOrd="6" destOrd="0" presId="urn:microsoft.com/office/officeart/2005/8/layout/radial5"/>
    <dgm:cxn modelId="{27F91715-7C35-4A8C-833B-9E17C3F7BB5E}" type="presParOf" srcId="{F1195932-FE2C-4028-937C-93E93026637E}" destId="{C8D6A468-F04F-433C-8134-8D1D0B1D1E83}" srcOrd="7" destOrd="0" presId="urn:microsoft.com/office/officeart/2005/8/layout/radial5"/>
    <dgm:cxn modelId="{25441FE1-35AC-43B8-8829-CCDF3E03E283}" type="presParOf" srcId="{C8D6A468-F04F-433C-8134-8D1D0B1D1E83}" destId="{BA3C4DFC-D0F0-4AA5-A125-E06F7074D963}" srcOrd="0" destOrd="0" presId="urn:microsoft.com/office/officeart/2005/8/layout/radial5"/>
    <dgm:cxn modelId="{2C909515-9FBD-4859-8FCB-DCABD726E8E1}" type="presParOf" srcId="{F1195932-FE2C-4028-937C-93E93026637E}" destId="{BB980A1B-47E5-429A-8874-5175872B5430}" srcOrd="8" destOrd="0" presId="urn:microsoft.com/office/officeart/2005/8/layout/radial5"/>
    <dgm:cxn modelId="{5989939B-090F-463F-8111-3E059365DB31}" type="presParOf" srcId="{F1195932-FE2C-4028-937C-93E93026637E}" destId="{10665871-A9BD-4DB7-8C73-F6E8E2B19221}" srcOrd="9" destOrd="0" presId="urn:microsoft.com/office/officeart/2005/8/layout/radial5"/>
    <dgm:cxn modelId="{85C6463B-0882-4849-A5D6-92BBA5AAC4DB}" type="presParOf" srcId="{10665871-A9BD-4DB7-8C73-F6E8E2B19221}" destId="{2FCA56D3-D5B4-4774-9393-CA812FEAE0BC}" srcOrd="0" destOrd="0" presId="urn:microsoft.com/office/officeart/2005/8/layout/radial5"/>
    <dgm:cxn modelId="{73F92648-8667-4AA1-86F2-B60EF9B51677}" type="presParOf" srcId="{F1195932-FE2C-4028-937C-93E93026637E}" destId="{555764D6-490D-4C8E-B208-1020AF5E1F80}" srcOrd="10" destOrd="0" presId="urn:microsoft.com/office/officeart/2005/8/layout/radial5"/>
    <dgm:cxn modelId="{4A335B7D-C04E-4B7A-A84E-E24B39D335C9}" type="presParOf" srcId="{F1195932-FE2C-4028-937C-93E93026637E}" destId="{5EDB7186-B5E6-4F12-9F40-A660844BD3B2}" srcOrd="11" destOrd="0" presId="urn:microsoft.com/office/officeart/2005/8/layout/radial5"/>
    <dgm:cxn modelId="{C2E03015-03B6-4DE6-AC5C-5CD6532FC13C}" type="presParOf" srcId="{5EDB7186-B5E6-4F12-9F40-A660844BD3B2}" destId="{EBADD324-65E1-4B61-A3BD-46A8368D65B0}" srcOrd="0" destOrd="0" presId="urn:microsoft.com/office/officeart/2005/8/layout/radial5"/>
    <dgm:cxn modelId="{6DEF9A02-82E2-41DF-A2C3-1BCF1E9C21F7}" type="presParOf" srcId="{F1195932-FE2C-4028-937C-93E93026637E}" destId="{412EBAB4-AE82-49DB-BF6E-319F8B255D1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03A52A-C9D1-42E1-BED5-9A4021B6A16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81A030FC-DDAE-4B0A-A178-B3E3C4E9EC2F}">
      <dgm:prSet phldrT="[Text]"/>
      <dgm:spPr/>
      <dgm:t>
        <a:bodyPr/>
        <a:lstStyle/>
        <a:p>
          <a:pPr algn="ctr"/>
          <a:r>
            <a:rPr lang="sl-SI" b="1" dirty="0">
              <a:latin typeface="Comic Sans MS" pitchFamily="66" charset="0"/>
            </a:rPr>
            <a:t>Delodajalec mora zagotoviti varnost in zdravje delavcev v zvezi z delom v vseh pogledih:</a:t>
          </a:r>
          <a:endParaRPr lang="sl-SI" dirty="0"/>
        </a:p>
      </dgm:t>
    </dgm:pt>
    <dgm:pt modelId="{60F8941A-6EDF-4973-B786-AA185A4A27C6}" type="parTrans" cxnId="{C4DA2EBD-401E-46AE-A1F7-8A6885F0EBC0}">
      <dgm:prSet/>
      <dgm:spPr/>
      <dgm:t>
        <a:bodyPr/>
        <a:lstStyle/>
        <a:p>
          <a:pPr algn="ctr"/>
          <a:endParaRPr lang="sl-SI"/>
        </a:p>
      </dgm:t>
    </dgm:pt>
    <dgm:pt modelId="{0314B72E-D207-4483-82F5-EC4B770CE788}" type="sibTrans" cxnId="{C4DA2EBD-401E-46AE-A1F7-8A6885F0EBC0}">
      <dgm:prSet/>
      <dgm:spPr/>
      <dgm:t>
        <a:bodyPr/>
        <a:lstStyle/>
        <a:p>
          <a:pPr algn="ctr"/>
          <a:endParaRPr lang="sl-SI"/>
        </a:p>
      </dgm:t>
    </dgm:pt>
    <dgm:pt modelId="{BA400661-0454-4A25-A033-50B83FFA14CD}">
      <dgm:prSet/>
      <dgm:spPr/>
      <dgm:t>
        <a:bodyPr/>
        <a:lstStyle/>
        <a:p>
          <a:pPr algn="ctr"/>
          <a:r>
            <a:rPr lang="sl-SI" b="1" dirty="0">
              <a:latin typeface="Comic Sans MS" pitchFamily="66" charset="0"/>
            </a:rPr>
            <a:t>vključno s preprečevanjem tveganj pri delu, </a:t>
          </a:r>
        </a:p>
      </dgm:t>
    </dgm:pt>
    <dgm:pt modelId="{0091098F-C56C-45CD-954C-F16CA7B33E80}" type="parTrans" cxnId="{7BDF8673-67C6-440E-9ABF-89DB608E4D10}">
      <dgm:prSet/>
      <dgm:spPr/>
      <dgm:t>
        <a:bodyPr/>
        <a:lstStyle/>
        <a:p>
          <a:pPr algn="ctr"/>
          <a:endParaRPr lang="sl-SI"/>
        </a:p>
      </dgm:t>
    </dgm:pt>
    <dgm:pt modelId="{0657362F-0E77-4D15-81EC-57C8BBCBC6AD}" type="sibTrans" cxnId="{7BDF8673-67C6-440E-9ABF-89DB608E4D10}">
      <dgm:prSet/>
      <dgm:spPr/>
      <dgm:t>
        <a:bodyPr/>
        <a:lstStyle/>
        <a:p>
          <a:pPr algn="ctr"/>
          <a:endParaRPr lang="sl-SI"/>
        </a:p>
      </dgm:t>
    </dgm:pt>
    <dgm:pt modelId="{59BECD77-F80F-481C-A59A-D9B7E64C3719}">
      <dgm:prSet/>
      <dgm:spPr/>
      <dgm:t>
        <a:bodyPr/>
        <a:lstStyle/>
        <a:p>
          <a:pPr algn="ctr"/>
          <a:r>
            <a:rPr lang="sl-SI" b="1" dirty="0">
              <a:latin typeface="Comic Sans MS" pitchFamily="66" charset="0"/>
            </a:rPr>
            <a:t>opozarjanjem in usposabljanjem delavcev, </a:t>
          </a:r>
        </a:p>
      </dgm:t>
    </dgm:pt>
    <dgm:pt modelId="{358CC739-7C8A-4C6F-ACC3-05745BD6D839}" type="parTrans" cxnId="{50B9C4F0-B3F7-40ED-81C0-D2E95E5AB842}">
      <dgm:prSet/>
      <dgm:spPr/>
      <dgm:t>
        <a:bodyPr/>
        <a:lstStyle/>
        <a:p>
          <a:pPr algn="ctr"/>
          <a:endParaRPr lang="sl-SI"/>
        </a:p>
      </dgm:t>
    </dgm:pt>
    <dgm:pt modelId="{87E20E55-E823-41DB-8CA8-268831554117}" type="sibTrans" cxnId="{50B9C4F0-B3F7-40ED-81C0-D2E95E5AB842}">
      <dgm:prSet/>
      <dgm:spPr/>
      <dgm:t>
        <a:bodyPr/>
        <a:lstStyle/>
        <a:p>
          <a:pPr algn="ctr"/>
          <a:endParaRPr lang="sl-SI"/>
        </a:p>
      </dgm:t>
    </dgm:pt>
    <dgm:pt modelId="{9E4154C3-5D6A-4C0B-8E5B-4E47CF77F9DF}">
      <dgm:prSet/>
      <dgm:spPr/>
      <dgm:t>
        <a:bodyPr/>
        <a:lstStyle/>
        <a:p>
          <a:pPr algn="ctr"/>
          <a:r>
            <a:rPr lang="sl-SI" b="1" dirty="0">
              <a:latin typeface="Comic Sans MS" pitchFamily="66" charset="0"/>
            </a:rPr>
            <a:t>potrebno organizacijo in sredstvi. </a:t>
          </a:r>
        </a:p>
      </dgm:t>
    </dgm:pt>
    <dgm:pt modelId="{09C25D1E-B737-48C9-ADCE-8028EB3AF7B0}" type="parTrans" cxnId="{883E6B3C-C4C9-475C-ABEE-B8534668F899}">
      <dgm:prSet/>
      <dgm:spPr/>
      <dgm:t>
        <a:bodyPr/>
        <a:lstStyle/>
        <a:p>
          <a:pPr algn="ctr"/>
          <a:endParaRPr lang="sl-SI"/>
        </a:p>
      </dgm:t>
    </dgm:pt>
    <dgm:pt modelId="{4CFE0D33-A3E4-4D0B-AE4D-85DCC3D86148}" type="sibTrans" cxnId="{883E6B3C-C4C9-475C-ABEE-B8534668F899}">
      <dgm:prSet/>
      <dgm:spPr/>
      <dgm:t>
        <a:bodyPr/>
        <a:lstStyle/>
        <a:p>
          <a:pPr algn="ctr"/>
          <a:endParaRPr lang="sl-SI"/>
        </a:p>
      </dgm:t>
    </dgm:pt>
    <dgm:pt modelId="{EB16C256-7D84-4F00-A267-F56A9E0C31D4}" type="pres">
      <dgm:prSet presAssocID="{E803A52A-C9D1-42E1-BED5-9A4021B6A169}" presName="linear" presStyleCnt="0">
        <dgm:presLayoutVars>
          <dgm:animLvl val="lvl"/>
          <dgm:resizeHandles val="exact"/>
        </dgm:presLayoutVars>
      </dgm:prSet>
      <dgm:spPr/>
    </dgm:pt>
    <dgm:pt modelId="{BCDBFBEE-948E-464F-BCF4-24B5348CB57B}" type="pres">
      <dgm:prSet presAssocID="{81A030FC-DDAE-4B0A-A178-B3E3C4E9EC2F}" presName="parentText" presStyleLbl="node1" presStyleIdx="0" presStyleCnt="4" custLinFactY="-11358" custLinFactNeighborX="820" custLinFactNeighborY="-100000">
        <dgm:presLayoutVars>
          <dgm:chMax val="0"/>
          <dgm:bulletEnabled val="1"/>
        </dgm:presLayoutVars>
      </dgm:prSet>
      <dgm:spPr/>
    </dgm:pt>
    <dgm:pt modelId="{3D7CB331-EB25-41AC-9BDA-4F7E44B61B68}" type="pres">
      <dgm:prSet presAssocID="{0314B72E-D207-4483-82F5-EC4B770CE788}" presName="spacer" presStyleCnt="0"/>
      <dgm:spPr/>
    </dgm:pt>
    <dgm:pt modelId="{514411DF-88D5-4E26-85B2-22B54D28AC0C}" type="pres">
      <dgm:prSet presAssocID="{BA400661-0454-4A25-A033-50B83FFA14CD}" presName="parentText" presStyleLbl="node1" presStyleIdx="1" presStyleCnt="4" custScaleY="62093" custLinFactNeighborX="-31" custLinFactNeighborY="74161">
        <dgm:presLayoutVars>
          <dgm:chMax val="0"/>
          <dgm:bulletEnabled val="1"/>
        </dgm:presLayoutVars>
      </dgm:prSet>
      <dgm:spPr/>
    </dgm:pt>
    <dgm:pt modelId="{6C9BF62A-2978-460F-A0B4-A3E373DBD2D0}" type="pres">
      <dgm:prSet presAssocID="{0657362F-0E77-4D15-81EC-57C8BBCBC6AD}" presName="spacer" presStyleCnt="0"/>
      <dgm:spPr/>
    </dgm:pt>
    <dgm:pt modelId="{47E1E889-664E-4064-9986-AF57F0AB213F}" type="pres">
      <dgm:prSet presAssocID="{59BECD77-F80F-481C-A59A-D9B7E64C3719}" presName="parentText" presStyleLbl="node1" presStyleIdx="2" presStyleCnt="4" custScaleY="68302" custLinFactNeighborX="-31" custLinFactNeighborY="50198">
        <dgm:presLayoutVars>
          <dgm:chMax val="0"/>
          <dgm:bulletEnabled val="1"/>
        </dgm:presLayoutVars>
      </dgm:prSet>
      <dgm:spPr/>
    </dgm:pt>
    <dgm:pt modelId="{FDBC43BC-8892-4DE3-827E-35BD9D0AB25E}" type="pres">
      <dgm:prSet presAssocID="{87E20E55-E823-41DB-8CA8-268831554117}" presName="spacer" presStyleCnt="0"/>
      <dgm:spPr/>
    </dgm:pt>
    <dgm:pt modelId="{6645A90F-913B-47E2-B25D-575D068D3ED9}" type="pres">
      <dgm:prSet presAssocID="{9E4154C3-5D6A-4C0B-8E5B-4E47CF77F9DF}" presName="parentText" presStyleLbl="node1" presStyleIdx="3" presStyleCnt="4" custScaleY="62093">
        <dgm:presLayoutVars>
          <dgm:chMax val="0"/>
          <dgm:bulletEnabled val="1"/>
        </dgm:presLayoutVars>
      </dgm:prSet>
      <dgm:spPr/>
    </dgm:pt>
  </dgm:ptLst>
  <dgm:cxnLst>
    <dgm:cxn modelId="{EB1B450C-3700-47DC-AA0F-A2FA1F2974AE}" type="presOf" srcId="{BA400661-0454-4A25-A033-50B83FFA14CD}" destId="{514411DF-88D5-4E26-85B2-22B54D28AC0C}" srcOrd="0" destOrd="0" presId="urn:microsoft.com/office/officeart/2005/8/layout/vList2"/>
    <dgm:cxn modelId="{883E6B3C-C4C9-475C-ABEE-B8534668F899}" srcId="{E803A52A-C9D1-42E1-BED5-9A4021B6A169}" destId="{9E4154C3-5D6A-4C0B-8E5B-4E47CF77F9DF}" srcOrd="3" destOrd="0" parTransId="{09C25D1E-B737-48C9-ADCE-8028EB3AF7B0}" sibTransId="{4CFE0D33-A3E4-4D0B-AE4D-85DCC3D86148}"/>
    <dgm:cxn modelId="{7BDF8673-67C6-440E-9ABF-89DB608E4D10}" srcId="{E803A52A-C9D1-42E1-BED5-9A4021B6A169}" destId="{BA400661-0454-4A25-A033-50B83FFA14CD}" srcOrd="1" destOrd="0" parTransId="{0091098F-C56C-45CD-954C-F16CA7B33E80}" sibTransId="{0657362F-0E77-4D15-81EC-57C8BBCBC6AD}"/>
    <dgm:cxn modelId="{B6BA2593-B80D-45A7-AC59-7F126A904A5A}" type="presOf" srcId="{59BECD77-F80F-481C-A59A-D9B7E64C3719}" destId="{47E1E889-664E-4064-9986-AF57F0AB213F}" srcOrd="0" destOrd="0" presId="urn:microsoft.com/office/officeart/2005/8/layout/vList2"/>
    <dgm:cxn modelId="{E40B5697-4758-439C-A4C2-1EBD7F6C8368}" type="presOf" srcId="{E803A52A-C9D1-42E1-BED5-9A4021B6A169}" destId="{EB16C256-7D84-4F00-A267-F56A9E0C31D4}" srcOrd="0" destOrd="0" presId="urn:microsoft.com/office/officeart/2005/8/layout/vList2"/>
    <dgm:cxn modelId="{C4DA2EBD-401E-46AE-A1F7-8A6885F0EBC0}" srcId="{E803A52A-C9D1-42E1-BED5-9A4021B6A169}" destId="{81A030FC-DDAE-4B0A-A178-B3E3C4E9EC2F}" srcOrd="0" destOrd="0" parTransId="{60F8941A-6EDF-4973-B786-AA185A4A27C6}" sibTransId="{0314B72E-D207-4483-82F5-EC4B770CE788}"/>
    <dgm:cxn modelId="{3582EABF-0F75-4816-9410-CFEECC42D5A1}" type="presOf" srcId="{81A030FC-DDAE-4B0A-A178-B3E3C4E9EC2F}" destId="{BCDBFBEE-948E-464F-BCF4-24B5348CB57B}" srcOrd="0" destOrd="0" presId="urn:microsoft.com/office/officeart/2005/8/layout/vList2"/>
    <dgm:cxn modelId="{9E29E9CA-0303-4366-99BD-BBF23C608EA1}" type="presOf" srcId="{9E4154C3-5D6A-4C0B-8E5B-4E47CF77F9DF}" destId="{6645A90F-913B-47E2-B25D-575D068D3ED9}" srcOrd="0" destOrd="0" presId="urn:microsoft.com/office/officeart/2005/8/layout/vList2"/>
    <dgm:cxn modelId="{50B9C4F0-B3F7-40ED-81C0-D2E95E5AB842}" srcId="{E803A52A-C9D1-42E1-BED5-9A4021B6A169}" destId="{59BECD77-F80F-481C-A59A-D9B7E64C3719}" srcOrd="2" destOrd="0" parTransId="{358CC739-7C8A-4C6F-ACC3-05745BD6D839}" sibTransId="{87E20E55-E823-41DB-8CA8-268831554117}"/>
    <dgm:cxn modelId="{11888FEB-8C53-4DF1-91BB-82DFA24A1C45}" type="presParOf" srcId="{EB16C256-7D84-4F00-A267-F56A9E0C31D4}" destId="{BCDBFBEE-948E-464F-BCF4-24B5348CB57B}" srcOrd="0" destOrd="0" presId="urn:microsoft.com/office/officeart/2005/8/layout/vList2"/>
    <dgm:cxn modelId="{BD0C1BF2-ADB2-45C8-AC70-98A2BC776B0C}" type="presParOf" srcId="{EB16C256-7D84-4F00-A267-F56A9E0C31D4}" destId="{3D7CB331-EB25-41AC-9BDA-4F7E44B61B68}" srcOrd="1" destOrd="0" presId="urn:microsoft.com/office/officeart/2005/8/layout/vList2"/>
    <dgm:cxn modelId="{71DED99F-6991-42D9-AB0E-7FD232EACC52}" type="presParOf" srcId="{EB16C256-7D84-4F00-A267-F56A9E0C31D4}" destId="{514411DF-88D5-4E26-85B2-22B54D28AC0C}" srcOrd="2" destOrd="0" presId="urn:microsoft.com/office/officeart/2005/8/layout/vList2"/>
    <dgm:cxn modelId="{DFA7A2B9-8860-41AD-9988-BA606B3F9A27}" type="presParOf" srcId="{EB16C256-7D84-4F00-A267-F56A9E0C31D4}" destId="{6C9BF62A-2978-460F-A0B4-A3E373DBD2D0}" srcOrd="3" destOrd="0" presId="urn:microsoft.com/office/officeart/2005/8/layout/vList2"/>
    <dgm:cxn modelId="{54216825-85B4-4BF9-BFCA-877F0D184F37}" type="presParOf" srcId="{EB16C256-7D84-4F00-A267-F56A9E0C31D4}" destId="{47E1E889-664E-4064-9986-AF57F0AB213F}" srcOrd="4" destOrd="0" presId="urn:microsoft.com/office/officeart/2005/8/layout/vList2"/>
    <dgm:cxn modelId="{5C5F5050-B41A-46A8-9F8E-3B3B9032768F}" type="presParOf" srcId="{EB16C256-7D84-4F00-A267-F56A9E0C31D4}" destId="{FDBC43BC-8892-4DE3-827E-35BD9D0AB25E}" srcOrd="5" destOrd="0" presId="urn:microsoft.com/office/officeart/2005/8/layout/vList2"/>
    <dgm:cxn modelId="{DD4FA834-21BE-47DB-8C65-A460C1676C1A}" type="presParOf" srcId="{EB16C256-7D84-4F00-A267-F56A9E0C31D4}" destId="{6645A90F-913B-47E2-B25D-575D068D3E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63C62E-F2DF-4A90-8A19-D70A592AAD1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0E093177-780B-4201-8FFE-ACA495C99D7D}">
      <dgm:prSet phldrT="[Text]" custT="1"/>
      <dgm:spPr/>
      <dgm:t>
        <a:bodyPr/>
        <a:lstStyle/>
        <a:p>
          <a:pPr algn="ctr"/>
          <a:r>
            <a:rPr lang="sl-SI" sz="2800" b="1" dirty="0">
              <a:latin typeface="Comic Sans MS" pitchFamily="66" charset="0"/>
            </a:rPr>
            <a:t>poveri opravljanje nalog varnosti pri delu strokovnemu delavcu, </a:t>
          </a:r>
          <a:endParaRPr lang="sl-SI" sz="2800" dirty="0"/>
        </a:p>
      </dgm:t>
    </dgm:pt>
    <dgm:pt modelId="{EBE6B460-7994-492C-A95D-8C59F14F2162}" type="parTrans" cxnId="{6A7CD067-8CC1-457A-8193-35DA111AB2AC}">
      <dgm:prSet/>
      <dgm:spPr/>
      <dgm:t>
        <a:bodyPr/>
        <a:lstStyle/>
        <a:p>
          <a:endParaRPr lang="sl-SI" sz="2800"/>
        </a:p>
      </dgm:t>
    </dgm:pt>
    <dgm:pt modelId="{4F64D930-706E-4F7B-936F-671C57EBDF64}" type="sibTrans" cxnId="{6A7CD067-8CC1-457A-8193-35DA111AB2AC}">
      <dgm:prSet/>
      <dgm:spPr/>
      <dgm:t>
        <a:bodyPr/>
        <a:lstStyle/>
        <a:p>
          <a:endParaRPr lang="sl-SI" sz="2800"/>
        </a:p>
      </dgm:t>
    </dgm:pt>
    <dgm:pt modelId="{A301CBB7-8C67-452F-B8FB-E01964BAFC4C}">
      <dgm:prSet custT="1"/>
      <dgm:spPr/>
      <dgm:t>
        <a:bodyPr/>
        <a:lstStyle/>
        <a:p>
          <a:pPr algn="ctr"/>
          <a:r>
            <a:rPr lang="sl-SI" sz="2800" b="1">
              <a:latin typeface="Comic Sans MS" pitchFamily="66" charset="0"/>
            </a:rPr>
            <a:t>naloge varovanja zdravja pri delu pa pooblaščenemu zdravniku. </a:t>
          </a:r>
          <a:endParaRPr lang="sl-SI" sz="2800" b="1" dirty="0">
            <a:latin typeface="Comic Sans MS" pitchFamily="66" charset="0"/>
          </a:endParaRPr>
        </a:p>
      </dgm:t>
    </dgm:pt>
    <dgm:pt modelId="{961B62E2-2143-40F8-900C-CE4D9922D5E6}" type="parTrans" cxnId="{1E4DE8AD-277A-46D0-A3E5-FDF377749D4C}">
      <dgm:prSet/>
      <dgm:spPr/>
      <dgm:t>
        <a:bodyPr/>
        <a:lstStyle/>
        <a:p>
          <a:endParaRPr lang="sl-SI" sz="2800"/>
        </a:p>
      </dgm:t>
    </dgm:pt>
    <dgm:pt modelId="{F7F21400-04C9-4D06-89E3-884F19A818E3}" type="sibTrans" cxnId="{1E4DE8AD-277A-46D0-A3E5-FDF377749D4C}">
      <dgm:prSet/>
      <dgm:spPr/>
      <dgm:t>
        <a:bodyPr/>
        <a:lstStyle/>
        <a:p>
          <a:endParaRPr lang="sl-SI" sz="2800"/>
        </a:p>
      </dgm:t>
    </dgm:pt>
    <dgm:pt modelId="{B79B872B-D26F-4402-80E2-7247D9483C16}">
      <dgm:prSet custT="1"/>
      <dgm:spPr/>
      <dgm:t>
        <a:bodyPr/>
        <a:lstStyle/>
        <a:p>
          <a:pPr algn="ctr"/>
          <a:r>
            <a:rPr lang="sl-SI" sz="2800" b="1">
              <a:latin typeface="Comic Sans MS" pitchFamily="66" charset="0"/>
            </a:rPr>
            <a:t>mora izdelati in sprejeti izjavo o varnosti v pisni obliki, </a:t>
          </a:r>
          <a:endParaRPr lang="sl-SI" sz="2800" b="1" dirty="0">
            <a:latin typeface="Comic Sans MS" pitchFamily="66" charset="0"/>
          </a:endParaRPr>
        </a:p>
      </dgm:t>
    </dgm:pt>
    <dgm:pt modelId="{97E7A546-F43E-4477-94FA-C82BC882A5C0}" type="parTrans" cxnId="{1A7A1080-B8CC-4405-9208-4CA5F1866614}">
      <dgm:prSet/>
      <dgm:spPr/>
      <dgm:t>
        <a:bodyPr/>
        <a:lstStyle/>
        <a:p>
          <a:endParaRPr lang="sl-SI" sz="2800"/>
        </a:p>
      </dgm:t>
    </dgm:pt>
    <dgm:pt modelId="{29B08862-5A38-42B8-8E85-72C15822ED44}" type="sibTrans" cxnId="{1A7A1080-B8CC-4405-9208-4CA5F1866614}">
      <dgm:prSet/>
      <dgm:spPr/>
      <dgm:t>
        <a:bodyPr/>
        <a:lstStyle/>
        <a:p>
          <a:endParaRPr lang="sl-SI" sz="2800"/>
        </a:p>
      </dgm:t>
    </dgm:pt>
    <dgm:pt modelId="{57253CD5-D815-4907-9925-CCCBAD9883DF}">
      <dgm:prSet custT="1"/>
      <dgm:spPr/>
      <dgm:t>
        <a:bodyPr/>
        <a:lstStyle/>
        <a:p>
          <a:pPr algn="ctr"/>
          <a:r>
            <a:rPr lang="sl-SI" sz="2800" b="1">
              <a:latin typeface="Comic Sans MS" pitchFamily="66" charset="0"/>
            </a:rPr>
            <a:t>Izjava o varnosti temelji na ugotovitvi možnih vrst nevarnosti in škodljivosti na delovnem mestu in v delovnem okolju ter oceni tveganja za nastanek poškodb in zdravstvenih okvar. </a:t>
          </a:r>
          <a:r>
            <a:rPr lang="it-IT" sz="2800" b="1">
              <a:latin typeface="Comic Sans MS" pitchFamily="66" charset="0"/>
            </a:rPr>
            <a:t> </a:t>
          </a:r>
          <a:endParaRPr lang="sl-SI" sz="2800" b="1" dirty="0">
            <a:latin typeface="Comic Sans MS" pitchFamily="66" charset="0"/>
          </a:endParaRPr>
        </a:p>
      </dgm:t>
    </dgm:pt>
    <dgm:pt modelId="{5849A38E-974B-4297-A1F0-98D354F749B7}" type="parTrans" cxnId="{F4B2B86D-F369-495B-AF2B-FE0737969A1A}">
      <dgm:prSet/>
      <dgm:spPr/>
      <dgm:t>
        <a:bodyPr/>
        <a:lstStyle/>
        <a:p>
          <a:endParaRPr lang="sl-SI" sz="2800"/>
        </a:p>
      </dgm:t>
    </dgm:pt>
    <dgm:pt modelId="{389E5692-6DDF-4605-82EE-31870ADC65C7}" type="sibTrans" cxnId="{F4B2B86D-F369-495B-AF2B-FE0737969A1A}">
      <dgm:prSet/>
      <dgm:spPr/>
      <dgm:t>
        <a:bodyPr/>
        <a:lstStyle/>
        <a:p>
          <a:endParaRPr lang="sl-SI" sz="2800"/>
        </a:p>
      </dgm:t>
    </dgm:pt>
    <dgm:pt modelId="{4EDF38DD-8F03-44F2-8BE3-91ECE307A193}" type="pres">
      <dgm:prSet presAssocID="{4E63C62E-F2DF-4A90-8A19-D70A592AAD1D}" presName="linear" presStyleCnt="0">
        <dgm:presLayoutVars>
          <dgm:animLvl val="lvl"/>
          <dgm:resizeHandles val="exact"/>
        </dgm:presLayoutVars>
      </dgm:prSet>
      <dgm:spPr/>
    </dgm:pt>
    <dgm:pt modelId="{709187C8-29D6-4BAC-89FF-FC53F61043BF}" type="pres">
      <dgm:prSet presAssocID="{0E093177-780B-4201-8FFE-ACA495C99D7D}" presName="parentText" presStyleLbl="node1" presStyleIdx="0" presStyleCnt="4" custScaleY="51316">
        <dgm:presLayoutVars>
          <dgm:chMax val="0"/>
          <dgm:bulletEnabled val="1"/>
        </dgm:presLayoutVars>
      </dgm:prSet>
      <dgm:spPr/>
    </dgm:pt>
    <dgm:pt modelId="{DDE73E8A-5C1B-4201-83E9-6A7468E3A1C0}" type="pres">
      <dgm:prSet presAssocID="{4F64D930-706E-4F7B-936F-671C57EBDF64}" presName="spacer" presStyleCnt="0"/>
      <dgm:spPr/>
    </dgm:pt>
    <dgm:pt modelId="{60C92A70-F0D5-4247-B6C3-4DD964A7216B}" type="pres">
      <dgm:prSet presAssocID="{A301CBB7-8C67-452F-B8FB-E01964BAFC4C}" presName="parentText" presStyleLbl="node1" presStyleIdx="1" presStyleCnt="4" custScaleY="51316">
        <dgm:presLayoutVars>
          <dgm:chMax val="0"/>
          <dgm:bulletEnabled val="1"/>
        </dgm:presLayoutVars>
      </dgm:prSet>
      <dgm:spPr/>
    </dgm:pt>
    <dgm:pt modelId="{2D70A1F6-58DC-483E-9B92-786A35ADC724}" type="pres">
      <dgm:prSet presAssocID="{F7F21400-04C9-4D06-89E3-884F19A818E3}" presName="spacer" presStyleCnt="0"/>
      <dgm:spPr/>
    </dgm:pt>
    <dgm:pt modelId="{07F6D557-5F95-402E-BC43-691FD8C1A5C3}" type="pres">
      <dgm:prSet presAssocID="{B79B872B-D26F-4402-80E2-7247D9483C16}" presName="parentText" presStyleLbl="node1" presStyleIdx="2" presStyleCnt="4" custScaleY="46651">
        <dgm:presLayoutVars>
          <dgm:chMax val="0"/>
          <dgm:bulletEnabled val="1"/>
        </dgm:presLayoutVars>
      </dgm:prSet>
      <dgm:spPr/>
    </dgm:pt>
    <dgm:pt modelId="{83291CB2-1F0B-4802-B454-9757D44D62FF}" type="pres">
      <dgm:prSet presAssocID="{29B08862-5A38-42B8-8E85-72C15822ED44}" presName="spacer" presStyleCnt="0"/>
      <dgm:spPr/>
    </dgm:pt>
    <dgm:pt modelId="{F27AFDBF-EA69-4086-8F47-8194DC0C8AAA}" type="pres">
      <dgm:prSet presAssocID="{57253CD5-D815-4907-9925-CCCBAD9883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E6560C-E222-478F-B028-9500E086CF7A}" type="presOf" srcId="{A301CBB7-8C67-452F-B8FB-E01964BAFC4C}" destId="{60C92A70-F0D5-4247-B6C3-4DD964A7216B}" srcOrd="0" destOrd="0" presId="urn:microsoft.com/office/officeart/2005/8/layout/vList2"/>
    <dgm:cxn modelId="{47650617-5886-49DD-96A2-67CEB95D9E47}" type="presOf" srcId="{0E093177-780B-4201-8FFE-ACA495C99D7D}" destId="{709187C8-29D6-4BAC-89FF-FC53F61043BF}" srcOrd="0" destOrd="0" presId="urn:microsoft.com/office/officeart/2005/8/layout/vList2"/>
    <dgm:cxn modelId="{6A7CD067-8CC1-457A-8193-35DA111AB2AC}" srcId="{4E63C62E-F2DF-4A90-8A19-D70A592AAD1D}" destId="{0E093177-780B-4201-8FFE-ACA495C99D7D}" srcOrd="0" destOrd="0" parTransId="{EBE6B460-7994-492C-A95D-8C59F14F2162}" sibTransId="{4F64D930-706E-4F7B-936F-671C57EBDF64}"/>
    <dgm:cxn modelId="{F4B2B86D-F369-495B-AF2B-FE0737969A1A}" srcId="{4E63C62E-F2DF-4A90-8A19-D70A592AAD1D}" destId="{57253CD5-D815-4907-9925-CCCBAD9883DF}" srcOrd="3" destOrd="0" parTransId="{5849A38E-974B-4297-A1F0-98D354F749B7}" sibTransId="{389E5692-6DDF-4605-82EE-31870ADC65C7}"/>
    <dgm:cxn modelId="{1A7A1080-B8CC-4405-9208-4CA5F1866614}" srcId="{4E63C62E-F2DF-4A90-8A19-D70A592AAD1D}" destId="{B79B872B-D26F-4402-80E2-7247D9483C16}" srcOrd="2" destOrd="0" parTransId="{97E7A546-F43E-4477-94FA-C82BC882A5C0}" sibTransId="{29B08862-5A38-42B8-8E85-72C15822ED44}"/>
    <dgm:cxn modelId="{41DDC093-6749-4B83-8C86-71A50ADE8392}" type="presOf" srcId="{4E63C62E-F2DF-4A90-8A19-D70A592AAD1D}" destId="{4EDF38DD-8F03-44F2-8BE3-91ECE307A193}" srcOrd="0" destOrd="0" presId="urn:microsoft.com/office/officeart/2005/8/layout/vList2"/>
    <dgm:cxn modelId="{0FA258A2-F5F4-41C0-A5D8-28BB33E0FC3B}" type="presOf" srcId="{57253CD5-D815-4907-9925-CCCBAD9883DF}" destId="{F27AFDBF-EA69-4086-8F47-8194DC0C8AAA}" srcOrd="0" destOrd="0" presId="urn:microsoft.com/office/officeart/2005/8/layout/vList2"/>
    <dgm:cxn modelId="{1E4DE8AD-277A-46D0-A3E5-FDF377749D4C}" srcId="{4E63C62E-F2DF-4A90-8A19-D70A592AAD1D}" destId="{A301CBB7-8C67-452F-B8FB-E01964BAFC4C}" srcOrd="1" destOrd="0" parTransId="{961B62E2-2143-40F8-900C-CE4D9922D5E6}" sibTransId="{F7F21400-04C9-4D06-89E3-884F19A818E3}"/>
    <dgm:cxn modelId="{BA4A2FFE-AF48-40A3-A403-E068AA7C24A4}" type="presOf" srcId="{B79B872B-D26F-4402-80E2-7247D9483C16}" destId="{07F6D557-5F95-402E-BC43-691FD8C1A5C3}" srcOrd="0" destOrd="0" presId="urn:microsoft.com/office/officeart/2005/8/layout/vList2"/>
    <dgm:cxn modelId="{133F5F8B-4BD7-43CB-990D-860B70B7E8CC}" type="presParOf" srcId="{4EDF38DD-8F03-44F2-8BE3-91ECE307A193}" destId="{709187C8-29D6-4BAC-89FF-FC53F61043BF}" srcOrd="0" destOrd="0" presId="urn:microsoft.com/office/officeart/2005/8/layout/vList2"/>
    <dgm:cxn modelId="{6BF019AE-EF1F-40D4-B00E-719FAD2B6B1C}" type="presParOf" srcId="{4EDF38DD-8F03-44F2-8BE3-91ECE307A193}" destId="{DDE73E8A-5C1B-4201-83E9-6A7468E3A1C0}" srcOrd="1" destOrd="0" presId="urn:microsoft.com/office/officeart/2005/8/layout/vList2"/>
    <dgm:cxn modelId="{CEDA2800-61DC-4F2D-902C-499AF607F8DE}" type="presParOf" srcId="{4EDF38DD-8F03-44F2-8BE3-91ECE307A193}" destId="{60C92A70-F0D5-4247-B6C3-4DD964A7216B}" srcOrd="2" destOrd="0" presId="urn:microsoft.com/office/officeart/2005/8/layout/vList2"/>
    <dgm:cxn modelId="{59CE0074-D473-4FEC-9000-864C75AE252B}" type="presParOf" srcId="{4EDF38DD-8F03-44F2-8BE3-91ECE307A193}" destId="{2D70A1F6-58DC-483E-9B92-786A35ADC724}" srcOrd="3" destOrd="0" presId="urn:microsoft.com/office/officeart/2005/8/layout/vList2"/>
    <dgm:cxn modelId="{05A2460E-8407-443E-94BC-ADC0C4D5CBEF}" type="presParOf" srcId="{4EDF38DD-8F03-44F2-8BE3-91ECE307A193}" destId="{07F6D557-5F95-402E-BC43-691FD8C1A5C3}" srcOrd="4" destOrd="0" presId="urn:microsoft.com/office/officeart/2005/8/layout/vList2"/>
    <dgm:cxn modelId="{900CA745-18B6-4E2F-A251-06075F29259F}" type="presParOf" srcId="{4EDF38DD-8F03-44F2-8BE3-91ECE307A193}" destId="{83291CB2-1F0B-4802-B454-9757D44D62FF}" srcOrd="5" destOrd="0" presId="urn:microsoft.com/office/officeart/2005/8/layout/vList2"/>
    <dgm:cxn modelId="{819F2F5C-6AD7-4F55-B800-026485A99C6A}" type="presParOf" srcId="{4EDF38DD-8F03-44F2-8BE3-91ECE307A193}" destId="{F27AFDBF-EA69-4086-8F47-8194DC0C8A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1DB0FAC-984D-4670-B71B-24E959958D3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4DC5E165-8B0D-41ED-940F-16F5A3549850}">
      <dgm:prSet phldrT="[Text]"/>
      <dgm:spPr/>
      <dgm:t>
        <a:bodyPr/>
        <a:lstStyle/>
        <a:p>
          <a:pPr algn="ctr"/>
          <a:r>
            <a:rPr lang="sl-SI" b="1">
              <a:latin typeface="Comic Sans MS" pitchFamily="66" charset="0"/>
            </a:rPr>
            <a:t>Delavec ima pravico do dela in delovnega okolja, ki mu zagotavlja varnost in zdravje pri delu. </a:t>
          </a:r>
          <a:endParaRPr lang="sl-SI" dirty="0"/>
        </a:p>
      </dgm:t>
    </dgm:pt>
    <dgm:pt modelId="{56233730-8379-4739-A85D-E531718A979B}" type="parTrans" cxnId="{DAD92E4C-4126-4857-A4D7-8C720E8EB88C}">
      <dgm:prSet/>
      <dgm:spPr/>
      <dgm:t>
        <a:bodyPr/>
        <a:lstStyle/>
        <a:p>
          <a:pPr algn="ctr"/>
          <a:endParaRPr lang="sl-SI"/>
        </a:p>
      </dgm:t>
    </dgm:pt>
    <dgm:pt modelId="{3F2B3357-AB07-44E1-9311-E46FC031E04D}" type="sibTrans" cxnId="{DAD92E4C-4126-4857-A4D7-8C720E8EB88C}">
      <dgm:prSet/>
      <dgm:spPr/>
      <dgm:t>
        <a:bodyPr/>
        <a:lstStyle/>
        <a:p>
          <a:pPr algn="ctr"/>
          <a:endParaRPr lang="sl-SI"/>
        </a:p>
      </dgm:t>
    </dgm:pt>
    <dgm:pt modelId="{69D977D9-7C5C-4475-8ED1-54CBF50E8B4F}">
      <dgm:prSet/>
      <dgm:spPr/>
      <dgm:t>
        <a:bodyPr/>
        <a:lstStyle/>
        <a:p>
          <a:pPr algn="ctr"/>
          <a:r>
            <a:rPr lang="sl-SI" b="1">
              <a:latin typeface="Comic Sans MS" pitchFamily="66" charset="0"/>
            </a:rPr>
            <a:t>Delovni proces mora biti prilagojen delavčevim telesnim in duševnim zmožnostim, delovno okolje in sredstva za delo pa mu morajo zagotavljati varnost in ne smejo ogrožati njegovega zdravja. </a:t>
          </a:r>
          <a:endParaRPr lang="sl-SI" b="1" dirty="0">
            <a:latin typeface="Comic Sans MS" pitchFamily="66" charset="0"/>
          </a:endParaRPr>
        </a:p>
      </dgm:t>
    </dgm:pt>
    <dgm:pt modelId="{BC3D83BA-484F-4AD6-8A04-7337CC7FEC1B}" type="parTrans" cxnId="{BCF60FB8-1C36-4254-B0FE-DEE2EECD9991}">
      <dgm:prSet/>
      <dgm:spPr/>
      <dgm:t>
        <a:bodyPr/>
        <a:lstStyle/>
        <a:p>
          <a:pPr algn="ctr"/>
          <a:endParaRPr lang="sl-SI"/>
        </a:p>
      </dgm:t>
    </dgm:pt>
    <dgm:pt modelId="{2B94D5DB-3F1B-44FC-937C-44E2A271E4DE}" type="sibTrans" cxnId="{BCF60FB8-1C36-4254-B0FE-DEE2EECD9991}">
      <dgm:prSet/>
      <dgm:spPr/>
      <dgm:t>
        <a:bodyPr/>
        <a:lstStyle/>
        <a:p>
          <a:pPr algn="ctr"/>
          <a:endParaRPr lang="sl-SI"/>
        </a:p>
      </dgm:t>
    </dgm:pt>
    <dgm:pt modelId="{21AF6210-57CF-4542-883E-62314A52B090}">
      <dgm:prSet/>
      <dgm:spPr/>
      <dgm:t>
        <a:bodyPr/>
        <a:lstStyle/>
        <a:p>
          <a:pPr algn="ctr"/>
          <a:r>
            <a:rPr lang="sl-SI" b="1">
              <a:latin typeface="Comic Sans MS" pitchFamily="66" charset="0"/>
            </a:rPr>
            <a:t>Delavec mora spoštovati in izvajati ukrepe za zagotavljanje VZPD.</a:t>
          </a:r>
          <a:endParaRPr lang="sl-SI" b="1" dirty="0">
            <a:latin typeface="Comic Sans MS" pitchFamily="66" charset="0"/>
          </a:endParaRPr>
        </a:p>
      </dgm:t>
    </dgm:pt>
    <dgm:pt modelId="{433F0330-34E9-46C7-A44B-5F673DF93552}" type="parTrans" cxnId="{8E2E7156-8B39-4B40-B80B-3024CE2903BF}">
      <dgm:prSet/>
      <dgm:spPr/>
      <dgm:t>
        <a:bodyPr/>
        <a:lstStyle/>
        <a:p>
          <a:pPr algn="ctr"/>
          <a:endParaRPr lang="sl-SI"/>
        </a:p>
      </dgm:t>
    </dgm:pt>
    <dgm:pt modelId="{7487F613-E240-4000-A6C9-7CB748305A83}" type="sibTrans" cxnId="{8E2E7156-8B39-4B40-B80B-3024CE2903BF}">
      <dgm:prSet/>
      <dgm:spPr/>
      <dgm:t>
        <a:bodyPr/>
        <a:lstStyle/>
        <a:p>
          <a:pPr algn="ctr"/>
          <a:endParaRPr lang="sl-SI"/>
        </a:p>
      </dgm:t>
    </dgm:pt>
    <dgm:pt modelId="{25D17033-4973-4EDC-B4D8-D263B2F29310}">
      <dgm:prSet/>
      <dgm:spPr/>
      <dgm:t>
        <a:bodyPr/>
        <a:lstStyle/>
        <a:p>
          <a:pPr algn="ctr"/>
          <a:r>
            <a:rPr lang="sl-SI" b="1">
              <a:latin typeface="Comic Sans MS" pitchFamily="66" charset="0"/>
            </a:rPr>
            <a:t>Delo mora opravljati s tolikšno pazljivostjo, da s tem varuje svoje življenje in zdravje ter življenje in zdravje drugih oseb.</a:t>
          </a:r>
          <a:endParaRPr lang="sl-SI" b="1" dirty="0">
            <a:latin typeface="Comic Sans MS" pitchFamily="66" charset="0"/>
          </a:endParaRPr>
        </a:p>
      </dgm:t>
    </dgm:pt>
    <dgm:pt modelId="{BD33E11F-6E2C-4530-AD83-BEE2C92AF10E}" type="parTrans" cxnId="{21855A04-A266-4CCA-AC17-CE258D5F702F}">
      <dgm:prSet/>
      <dgm:spPr/>
      <dgm:t>
        <a:bodyPr/>
        <a:lstStyle/>
        <a:p>
          <a:pPr algn="ctr"/>
          <a:endParaRPr lang="sl-SI"/>
        </a:p>
      </dgm:t>
    </dgm:pt>
    <dgm:pt modelId="{BD99E7D5-2D56-4BE4-B908-95745A75B701}" type="sibTrans" cxnId="{21855A04-A266-4CCA-AC17-CE258D5F702F}">
      <dgm:prSet/>
      <dgm:spPr/>
      <dgm:t>
        <a:bodyPr/>
        <a:lstStyle/>
        <a:p>
          <a:pPr algn="ctr"/>
          <a:endParaRPr lang="sl-SI"/>
        </a:p>
      </dgm:t>
    </dgm:pt>
    <dgm:pt modelId="{98687FD3-914D-4292-A579-5D2426D61A0D}" type="pres">
      <dgm:prSet presAssocID="{11DB0FAC-984D-4670-B71B-24E959958D34}" presName="linear" presStyleCnt="0">
        <dgm:presLayoutVars>
          <dgm:animLvl val="lvl"/>
          <dgm:resizeHandles val="exact"/>
        </dgm:presLayoutVars>
      </dgm:prSet>
      <dgm:spPr/>
    </dgm:pt>
    <dgm:pt modelId="{F44A1BAE-3089-4E6C-B819-8E5298742F38}" type="pres">
      <dgm:prSet presAssocID="{4DC5E165-8B0D-41ED-940F-16F5A3549850}" presName="parentText" presStyleLbl="node1" presStyleIdx="0" presStyleCnt="4" custScaleY="62093">
        <dgm:presLayoutVars>
          <dgm:chMax val="0"/>
          <dgm:bulletEnabled val="1"/>
        </dgm:presLayoutVars>
      </dgm:prSet>
      <dgm:spPr/>
    </dgm:pt>
    <dgm:pt modelId="{60CA4A45-E7AC-44AA-8F90-EAA1AB86335B}" type="pres">
      <dgm:prSet presAssocID="{3F2B3357-AB07-44E1-9311-E46FC031E04D}" presName="spacer" presStyleCnt="0"/>
      <dgm:spPr/>
    </dgm:pt>
    <dgm:pt modelId="{7AFC9972-4895-48FC-81D1-2FFB3D016459}" type="pres">
      <dgm:prSet presAssocID="{69D977D9-7C5C-4475-8ED1-54CBF50E8B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020D19-AE4B-4C49-AD06-6F9DD1DB47C7}" type="pres">
      <dgm:prSet presAssocID="{2B94D5DB-3F1B-44FC-937C-44E2A271E4DE}" presName="spacer" presStyleCnt="0"/>
      <dgm:spPr/>
    </dgm:pt>
    <dgm:pt modelId="{411177BD-DDE7-400F-BE4E-C6CBA5D8C7C7}" type="pres">
      <dgm:prSet presAssocID="{21AF6210-57CF-4542-883E-62314A52B090}" presName="parentText" presStyleLbl="node1" presStyleIdx="2" presStyleCnt="4" custScaleY="56448">
        <dgm:presLayoutVars>
          <dgm:chMax val="0"/>
          <dgm:bulletEnabled val="1"/>
        </dgm:presLayoutVars>
      </dgm:prSet>
      <dgm:spPr/>
    </dgm:pt>
    <dgm:pt modelId="{E57A874A-F4ED-40B5-AB2F-FEA37368FB0A}" type="pres">
      <dgm:prSet presAssocID="{7487F613-E240-4000-A6C9-7CB748305A83}" presName="spacer" presStyleCnt="0"/>
      <dgm:spPr/>
    </dgm:pt>
    <dgm:pt modelId="{5ED8E82C-DCC2-4CDD-B6AF-90081C561660}" type="pres">
      <dgm:prSet presAssocID="{25D17033-4973-4EDC-B4D8-D263B2F29310}" presName="parentText" presStyleLbl="node1" presStyleIdx="3" presStyleCnt="4" custScaleY="75132">
        <dgm:presLayoutVars>
          <dgm:chMax val="0"/>
          <dgm:bulletEnabled val="1"/>
        </dgm:presLayoutVars>
      </dgm:prSet>
      <dgm:spPr/>
    </dgm:pt>
  </dgm:ptLst>
  <dgm:cxnLst>
    <dgm:cxn modelId="{21855A04-A266-4CCA-AC17-CE258D5F702F}" srcId="{11DB0FAC-984D-4670-B71B-24E959958D34}" destId="{25D17033-4973-4EDC-B4D8-D263B2F29310}" srcOrd="3" destOrd="0" parTransId="{BD33E11F-6E2C-4530-AD83-BEE2C92AF10E}" sibTransId="{BD99E7D5-2D56-4BE4-B908-95745A75B701}"/>
    <dgm:cxn modelId="{516DD605-D027-44A1-BC86-91ACCD13D5A7}" type="presOf" srcId="{11DB0FAC-984D-4670-B71B-24E959958D34}" destId="{98687FD3-914D-4292-A579-5D2426D61A0D}" srcOrd="0" destOrd="0" presId="urn:microsoft.com/office/officeart/2005/8/layout/vList2"/>
    <dgm:cxn modelId="{73DBBF64-F594-4DD5-8D01-721A5A9B2010}" type="presOf" srcId="{69D977D9-7C5C-4475-8ED1-54CBF50E8B4F}" destId="{7AFC9972-4895-48FC-81D1-2FFB3D016459}" srcOrd="0" destOrd="0" presId="urn:microsoft.com/office/officeart/2005/8/layout/vList2"/>
    <dgm:cxn modelId="{DAD92E4C-4126-4857-A4D7-8C720E8EB88C}" srcId="{11DB0FAC-984D-4670-B71B-24E959958D34}" destId="{4DC5E165-8B0D-41ED-940F-16F5A3549850}" srcOrd="0" destOrd="0" parTransId="{56233730-8379-4739-A85D-E531718A979B}" sibTransId="{3F2B3357-AB07-44E1-9311-E46FC031E04D}"/>
    <dgm:cxn modelId="{8E2E7156-8B39-4B40-B80B-3024CE2903BF}" srcId="{11DB0FAC-984D-4670-B71B-24E959958D34}" destId="{21AF6210-57CF-4542-883E-62314A52B090}" srcOrd="2" destOrd="0" parTransId="{433F0330-34E9-46C7-A44B-5F673DF93552}" sibTransId="{7487F613-E240-4000-A6C9-7CB748305A83}"/>
    <dgm:cxn modelId="{7F4DE896-AF27-4394-81D0-BC78D41EB592}" type="presOf" srcId="{4DC5E165-8B0D-41ED-940F-16F5A3549850}" destId="{F44A1BAE-3089-4E6C-B819-8E5298742F38}" srcOrd="0" destOrd="0" presId="urn:microsoft.com/office/officeart/2005/8/layout/vList2"/>
    <dgm:cxn modelId="{BC302197-447F-452D-A368-FAFCD19FAC7C}" type="presOf" srcId="{21AF6210-57CF-4542-883E-62314A52B090}" destId="{411177BD-DDE7-400F-BE4E-C6CBA5D8C7C7}" srcOrd="0" destOrd="0" presId="urn:microsoft.com/office/officeart/2005/8/layout/vList2"/>
    <dgm:cxn modelId="{BCF60FB8-1C36-4254-B0FE-DEE2EECD9991}" srcId="{11DB0FAC-984D-4670-B71B-24E959958D34}" destId="{69D977D9-7C5C-4475-8ED1-54CBF50E8B4F}" srcOrd="1" destOrd="0" parTransId="{BC3D83BA-484F-4AD6-8A04-7337CC7FEC1B}" sibTransId="{2B94D5DB-3F1B-44FC-937C-44E2A271E4DE}"/>
    <dgm:cxn modelId="{FD0F9FD5-E557-48D7-B5DF-46A82E31EED5}" type="presOf" srcId="{25D17033-4973-4EDC-B4D8-D263B2F29310}" destId="{5ED8E82C-DCC2-4CDD-B6AF-90081C561660}" srcOrd="0" destOrd="0" presId="urn:microsoft.com/office/officeart/2005/8/layout/vList2"/>
    <dgm:cxn modelId="{C4E1BF6D-AFCF-4D48-90E7-0E5EEDD34292}" type="presParOf" srcId="{98687FD3-914D-4292-A579-5D2426D61A0D}" destId="{F44A1BAE-3089-4E6C-B819-8E5298742F38}" srcOrd="0" destOrd="0" presId="urn:microsoft.com/office/officeart/2005/8/layout/vList2"/>
    <dgm:cxn modelId="{7925700E-C855-4929-9DDB-8787ED9A1875}" type="presParOf" srcId="{98687FD3-914D-4292-A579-5D2426D61A0D}" destId="{60CA4A45-E7AC-44AA-8F90-EAA1AB86335B}" srcOrd="1" destOrd="0" presId="urn:microsoft.com/office/officeart/2005/8/layout/vList2"/>
    <dgm:cxn modelId="{03AE76D8-6434-49EA-AAB6-95EC6203207D}" type="presParOf" srcId="{98687FD3-914D-4292-A579-5D2426D61A0D}" destId="{7AFC9972-4895-48FC-81D1-2FFB3D016459}" srcOrd="2" destOrd="0" presId="urn:microsoft.com/office/officeart/2005/8/layout/vList2"/>
    <dgm:cxn modelId="{1359CB9A-4081-4F18-8DB6-A01870A21197}" type="presParOf" srcId="{98687FD3-914D-4292-A579-5D2426D61A0D}" destId="{67020D19-AE4B-4C49-AD06-6F9DD1DB47C7}" srcOrd="3" destOrd="0" presId="urn:microsoft.com/office/officeart/2005/8/layout/vList2"/>
    <dgm:cxn modelId="{A2F14418-4506-4642-B2AD-A96BB0704AC4}" type="presParOf" srcId="{98687FD3-914D-4292-A579-5D2426D61A0D}" destId="{411177BD-DDE7-400F-BE4E-C6CBA5D8C7C7}" srcOrd="4" destOrd="0" presId="urn:microsoft.com/office/officeart/2005/8/layout/vList2"/>
    <dgm:cxn modelId="{C8AB876C-D63D-4DD1-A6DE-9CC67D8A8920}" type="presParOf" srcId="{98687FD3-914D-4292-A579-5D2426D61A0D}" destId="{E57A874A-F4ED-40B5-AB2F-FEA37368FB0A}" srcOrd="5" destOrd="0" presId="urn:microsoft.com/office/officeart/2005/8/layout/vList2"/>
    <dgm:cxn modelId="{0B160A5C-A880-40F4-B3F1-AC2AEFF74456}" type="presParOf" srcId="{98687FD3-914D-4292-A579-5D2426D61A0D}" destId="{5ED8E82C-DCC2-4CDD-B6AF-90081C5616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1B3CC-3498-4738-8E67-10502EC6F7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E18E6DA-F1BF-4F1E-A653-0E4EB61EBCE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pPr algn="ctr"/>
          <a:r>
            <a:rPr lang="sl-SI" b="1" dirty="0">
              <a:solidFill>
                <a:srgbClr val="C00000"/>
              </a:solidFill>
              <a:latin typeface="Comic Sans MS" pitchFamily="66" charset="0"/>
            </a:rPr>
            <a:t>VZPD vključuje veliko posebnih področij in je pomemben dejavnik pri skoraj vsakem opravilu. </a:t>
          </a:r>
        </a:p>
      </dgm:t>
    </dgm:pt>
    <dgm:pt modelId="{3AE0E3F1-F438-4522-833A-7817E4CD2AAE}" type="parTrans" cxnId="{7946C1F2-3CA2-4E40-AE39-F51DEBC43D83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D6EC137-C555-4A6A-812D-1FA608B447F4}" type="sibTrans" cxnId="{7946C1F2-3CA2-4E40-AE39-F51DEBC43D83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D7FD6F0B-C289-436E-9331-73CDADBC9EFB}" type="pres">
      <dgm:prSet presAssocID="{FD81B3CC-3498-4738-8E67-10502EC6F790}" presName="linear" presStyleCnt="0">
        <dgm:presLayoutVars>
          <dgm:animLvl val="lvl"/>
          <dgm:resizeHandles val="exact"/>
        </dgm:presLayoutVars>
      </dgm:prSet>
      <dgm:spPr/>
    </dgm:pt>
    <dgm:pt modelId="{0A3C639F-4431-4E94-A713-901E8CC8ED3D}" type="pres">
      <dgm:prSet presAssocID="{DE18E6DA-F1BF-4F1E-A653-0E4EB61EBCE2}" presName="parentText" presStyleLbl="node1" presStyleIdx="0" presStyleCnt="1" custLinFactNeighborX="-3156" custLinFactNeighborY="-39550">
        <dgm:presLayoutVars>
          <dgm:chMax val="0"/>
          <dgm:bulletEnabled val="1"/>
        </dgm:presLayoutVars>
      </dgm:prSet>
      <dgm:spPr/>
    </dgm:pt>
  </dgm:ptLst>
  <dgm:cxnLst>
    <dgm:cxn modelId="{5EB50761-1463-4920-9A1E-A038E174D582}" type="presOf" srcId="{DE18E6DA-F1BF-4F1E-A653-0E4EB61EBCE2}" destId="{0A3C639F-4431-4E94-A713-901E8CC8ED3D}" srcOrd="0" destOrd="0" presId="urn:microsoft.com/office/officeart/2005/8/layout/vList2"/>
    <dgm:cxn modelId="{0CA669A4-5CF5-4A5A-913D-D451E83E1616}" type="presOf" srcId="{FD81B3CC-3498-4738-8E67-10502EC6F790}" destId="{D7FD6F0B-C289-436E-9331-73CDADBC9EFB}" srcOrd="0" destOrd="0" presId="urn:microsoft.com/office/officeart/2005/8/layout/vList2"/>
    <dgm:cxn modelId="{7946C1F2-3CA2-4E40-AE39-F51DEBC43D83}" srcId="{FD81B3CC-3498-4738-8E67-10502EC6F790}" destId="{DE18E6DA-F1BF-4F1E-A653-0E4EB61EBCE2}" srcOrd="0" destOrd="0" parTransId="{3AE0E3F1-F438-4522-833A-7817E4CD2AAE}" sibTransId="{3D6EC137-C555-4A6A-812D-1FA608B447F4}"/>
    <dgm:cxn modelId="{80475790-C5B4-4F31-BDB5-1734132A917B}" type="presParOf" srcId="{D7FD6F0B-C289-436E-9331-73CDADBC9EFB}" destId="{0A3C639F-4431-4E94-A713-901E8CC8ED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0BB4418-AC77-4B81-8D12-F49E560D71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B18C0222-363D-4766-B504-AEABC39F8B6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Uporabljati mora varnostne naprave ter sredstva in osebno varovalno opremo pri delu skladno z njihovim namenom, pazljivo ravnati z njimi in skrbeti, da so v brezhibnem stanju. </a:t>
          </a:r>
          <a:endParaRPr lang="sl-SI" sz="2800" dirty="0">
            <a:solidFill>
              <a:schemeClr val="tx1"/>
            </a:solidFill>
          </a:endParaRPr>
        </a:p>
      </dgm:t>
    </dgm:pt>
    <dgm:pt modelId="{0EF7E395-AD4D-4873-AB1F-32319FCB06FC}" type="parTrans" cxnId="{8F8B6059-65A6-44F7-B430-5D27B0BB02DA}">
      <dgm:prSet/>
      <dgm:spPr/>
      <dgm:t>
        <a:bodyPr/>
        <a:lstStyle/>
        <a:p>
          <a:endParaRPr lang="sl-SI" sz="2800"/>
        </a:p>
      </dgm:t>
    </dgm:pt>
    <dgm:pt modelId="{0586D98D-A684-4AE8-9ED8-21F9C74FBE08}" type="sibTrans" cxnId="{8F8B6059-65A6-44F7-B430-5D27B0BB02DA}">
      <dgm:prSet/>
      <dgm:spPr/>
      <dgm:t>
        <a:bodyPr/>
        <a:lstStyle/>
        <a:p>
          <a:endParaRPr lang="sl-SI" sz="2800"/>
        </a:p>
      </dgm:t>
    </dgm:pt>
    <dgm:pt modelId="{0C63B82E-28A3-4AAD-AA5A-75C844E36F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800" b="1" dirty="0">
              <a:solidFill>
                <a:srgbClr val="0000FF"/>
              </a:solidFill>
              <a:latin typeface="Comic Sans MS" pitchFamily="66" charset="0"/>
            </a:rPr>
            <a:t>Ima pravico in dolžnost, da se seznanja z varnostnimi ukrepi in ukrepi zdravstvenega varstva ter da se usposablja za njihovo izvajanje. </a:t>
          </a:r>
        </a:p>
      </dgm:t>
    </dgm:pt>
    <dgm:pt modelId="{39759136-8457-411B-ADF7-CF35F02A7F6F}" type="parTrans" cxnId="{2451D3F4-4BB1-47EF-914B-8B90254DCB4C}">
      <dgm:prSet/>
      <dgm:spPr/>
      <dgm:t>
        <a:bodyPr/>
        <a:lstStyle/>
        <a:p>
          <a:endParaRPr lang="sl-SI" sz="2800"/>
        </a:p>
      </dgm:t>
    </dgm:pt>
    <dgm:pt modelId="{34783237-4C14-41EF-9577-FC05CFD3B93F}" type="sibTrans" cxnId="{2451D3F4-4BB1-47EF-914B-8B90254DCB4C}">
      <dgm:prSet/>
      <dgm:spPr/>
      <dgm:t>
        <a:bodyPr/>
        <a:lstStyle/>
        <a:p>
          <a:endParaRPr lang="sl-SI" sz="2800"/>
        </a:p>
      </dgm:t>
    </dgm:pt>
    <dgm:pt modelId="{0579CBEF-AF33-44AC-BAAA-C17045C1A2E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Njegova pravica in dolžnost je, da daje strokovnemu delavcu in pooblaščenemu zdravniku predloge, pripombe in obvestila o vprašanjih VZPD.</a:t>
          </a:r>
          <a:endParaRPr lang="sl-SI" sz="2800" dirty="0">
            <a:solidFill>
              <a:schemeClr val="tx1"/>
            </a:solidFill>
          </a:endParaRPr>
        </a:p>
      </dgm:t>
    </dgm:pt>
    <dgm:pt modelId="{9B2B786D-C239-4484-84EC-203A0B0FDB32}" type="parTrans" cxnId="{0D13AB32-569D-4BEB-BD82-32C6C6C94B1A}">
      <dgm:prSet/>
      <dgm:spPr/>
      <dgm:t>
        <a:bodyPr/>
        <a:lstStyle/>
        <a:p>
          <a:endParaRPr lang="sl-SI" sz="2800"/>
        </a:p>
      </dgm:t>
    </dgm:pt>
    <dgm:pt modelId="{20B44672-7A18-4A05-8FF5-6AC5E5341929}" type="sibTrans" cxnId="{0D13AB32-569D-4BEB-BD82-32C6C6C94B1A}">
      <dgm:prSet/>
      <dgm:spPr/>
      <dgm:t>
        <a:bodyPr/>
        <a:lstStyle/>
        <a:p>
          <a:endParaRPr lang="sl-SI" sz="2800"/>
        </a:p>
      </dgm:t>
    </dgm:pt>
    <dgm:pt modelId="{FFC6F161-6A0A-4866-86BB-D2D07060A2EF}" type="pres">
      <dgm:prSet presAssocID="{C0BB4418-AC77-4B81-8D12-F49E560D719B}" presName="linear" presStyleCnt="0">
        <dgm:presLayoutVars>
          <dgm:animLvl val="lvl"/>
          <dgm:resizeHandles val="exact"/>
        </dgm:presLayoutVars>
      </dgm:prSet>
      <dgm:spPr/>
    </dgm:pt>
    <dgm:pt modelId="{A3610348-C24F-4A74-B8E3-A13DD5178497}" type="pres">
      <dgm:prSet presAssocID="{B18C0222-363D-4766-B504-AEABC39F8B60}" presName="parentText" presStyleLbl="node1" presStyleIdx="0" presStyleCnt="3" custScaleY="110000" custLinFactY="-20217" custLinFactNeighborX="413" custLinFactNeighborY="-100000">
        <dgm:presLayoutVars>
          <dgm:chMax val="0"/>
          <dgm:bulletEnabled val="1"/>
        </dgm:presLayoutVars>
      </dgm:prSet>
      <dgm:spPr/>
    </dgm:pt>
    <dgm:pt modelId="{16A57413-DEA1-4BE0-A436-26DCDED88F84}" type="pres">
      <dgm:prSet presAssocID="{0586D98D-A684-4AE8-9ED8-21F9C74FBE08}" presName="spacer" presStyleCnt="0"/>
      <dgm:spPr/>
    </dgm:pt>
    <dgm:pt modelId="{79AC3DF0-882B-4D33-B5EE-8B6606546E96}" type="pres">
      <dgm:prSet presAssocID="{0C63B82E-28A3-4AAD-AA5A-75C844E36FE5}" presName="parentText" presStyleLbl="node1" presStyleIdx="1" presStyleCnt="3" custScaleY="110001" custLinFactNeighborX="413" custLinFactNeighborY="68">
        <dgm:presLayoutVars>
          <dgm:chMax val="0"/>
          <dgm:bulletEnabled val="1"/>
        </dgm:presLayoutVars>
      </dgm:prSet>
      <dgm:spPr/>
    </dgm:pt>
    <dgm:pt modelId="{E70A153B-73F9-41DE-BB3D-FCB8C02A6885}" type="pres">
      <dgm:prSet presAssocID="{34783237-4C14-41EF-9577-FC05CFD3B93F}" presName="spacer" presStyleCnt="0"/>
      <dgm:spPr/>
    </dgm:pt>
    <dgm:pt modelId="{06711C49-1161-4C93-94E2-B53D7007FF42}" type="pres">
      <dgm:prSet presAssocID="{0579CBEF-AF33-44AC-BAAA-C17045C1A2E6}" presName="parentText" presStyleLbl="node1" presStyleIdx="2" presStyleCnt="3" custScaleY="110001" custLinFactY="30089" custLinFactNeighborX="413" custLinFactNeighborY="100000">
        <dgm:presLayoutVars>
          <dgm:chMax val="0"/>
          <dgm:bulletEnabled val="1"/>
        </dgm:presLayoutVars>
      </dgm:prSet>
      <dgm:spPr/>
    </dgm:pt>
  </dgm:ptLst>
  <dgm:cxnLst>
    <dgm:cxn modelId="{9F76BB13-4108-4AE4-99A2-182F036F87C8}" type="presOf" srcId="{0C63B82E-28A3-4AAD-AA5A-75C844E36FE5}" destId="{79AC3DF0-882B-4D33-B5EE-8B6606546E96}" srcOrd="0" destOrd="0" presId="urn:microsoft.com/office/officeart/2005/8/layout/vList2"/>
    <dgm:cxn modelId="{0D13AB32-569D-4BEB-BD82-32C6C6C94B1A}" srcId="{C0BB4418-AC77-4B81-8D12-F49E560D719B}" destId="{0579CBEF-AF33-44AC-BAAA-C17045C1A2E6}" srcOrd="2" destOrd="0" parTransId="{9B2B786D-C239-4484-84EC-203A0B0FDB32}" sibTransId="{20B44672-7A18-4A05-8FF5-6AC5E5341929}"/>
    <dgm:cxn modelId="{5D369F45-6F03-4E7E-A944-14F3D1872686}" type="presOf" srcId="{C0BB4418-AC77-4B81-8D12-F49E560D719B}" destId="{FFC6F161-6A0A-4866-86BB-D2D07060A2EF}" srcOrd="0" destOrd="0" presId="urn:microsoft.com/office/officeart/2005/8/layout/vList2"/>
    <dgm:cxn modelId="{8F8B6059-65A6-44F7-B430-5D27B0BB02DA}" srcId="{C0BB4418-AC77-4B81-8D12-F49E560D719B}" destId="{B18C0222-363D-4766-B504-AEABC39F8B60}" srcOrd="0" destOrd="0" parTransId="{0EF7E395-AD4D-4873-AB1F-32319FCB06FC}" sibTransId="{0586D98D-A684-4AE8-9ED8-21F9C74FBE08}"/>
    <dgm:cxn modelId="{2DD68CA6-8BA8-4DD9-A62F-8C7CF60CB4E2}" type="presOf" srcId="{0579CBEF-AF33-44AC-BAAA-C17045C1A2E6}" destId="{06711C49-1161-4C93-94E2-B53D7007FF42}" srcOrd="0" destOrd="0" presId="urn:microsoft.com/office/officeart/2005/8/layout/vList2"/>
    <dgm:cxn modelId="{D8BA74EF-19F5-4067-93EA-549A6697C4A3}" type="presOf" srcId="{B18C0222-363D-4766-B504-AEABC39F8B60}" destId="{A3610348-C24F-4A74-B8E3-A13DD5178497}" srcOrd="0" destOrd="0" presId="urn:microsoft.com/office/officeart/2005/8/layout/vList2"/>
    <dgm:cxn modelId="{2451D3F4-4BB1-47EF-914B-8B90254DCB4C}" srcId="{C0BB4418-AC77-4B81-8D12-F49E560D719B}" destId="{0C63B82E-28A3-4AAD-AA5A-75C844E36FE5}" srcOrd="1" destOrd="0" parTransId="{39759136-8457-411B-ADF7-CF35F02A7F6F}" sibTransId="{34783237-4C14-41EF-9577-FC05CFD3B93F}"/>
    <dgm:cxn modelId="{CE84945A-867B-4F2E-B88C-3426CD14DA88}" type="presParOf" srcId="{FFC6F161-6A0A-4866-86BB-D2D07060A2EF}" destId="{A3610348-C24F-4A74-B8E3-A13DD5178497}" srcOrd="0" destOrd="0" presId="urn:microsoft.com/office/officeart/2005/8/layout/vList2"/>
    <dgm:cxn modelId="{9EB80D38-AB31-4D3C-8AFD-90C9C279B3D6}" type="presParOf" srcId="{FFC6F161-6A0A-4866-86BB-D2D07060A2EF}" destId="{16A57413-DEA1-4BE0-A436-26DCDED88F84}" srcOrd="1" destOrd="0" presId="urn:microsoft.com/office/officeart/2005/8/layout/vList2"/>
    <dgm:cxn modelId="{EFE4E343-73A6-43E7-954E-F79CB646D18D}" type="presParOf" srcId="{FFC6F161-6A0A-4866-86BB-D2D07060A2EF}" destId="{79AC3DF0-882B-4D33-B5EE-8B6606546E96}" srcOrd="2" destOrd="0" presId="urn:microsoft.com/office/officeart/2005/8/layout/vList2"/>
    <dgm:cxn modelId="{A02C0208-C1E6-4D61-A10E-11557D67E01D}" type="presParOf" srcId="{FFC6F161-6A0A-4866-86BB-D2D07060A2EF}" destId="{E70A153B-73F9-41DE-BB3D-FCB8C02A6885}" srcOrd="3" destOrd="0" presId="urn:microsoft.com/office/officeart/2005/8/layout/vList2"/>
    <dgm:cxn modelId="{030DDB40-AD1B-4EF4-85BD-CE1A243961BC}" type="presParOf" srcId="{FFC6F161-6A0A-4866-86BB-D2D07060A2EF}" destId="{06711C49-1161-4C93-94E2-B53D7007FF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2C8990-C327-4283-A414-6F9F22557A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43B86F5-2AA3-41C8-BB31-857C2CA80D8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latin typeface="Comic Sans MS" pitchFamily="66" charset="0"/>
            </a:rPr>
            <a:t>Izjava o varnosti je listina, s katero delodajalec pisno izjavi, da izvaja vse ukrepe za zagotovitev varnosti in zdravja pri delu glede (</a:t>
          </a:r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14. člen Zakona o varnosti in zdravju pri delu):</a:t>
          </a:r>
          <a:endParaRPr lang="sl-SI" sz="2400" dirty="0"/>
        </a:p>
      </dgm:t>
    </dgm:pt>
    <dgm:pt modelId="{10F61F1E-3695-4ABC-9898-093FD3B0BB33}" type="parTrans" cxnId="{050B01DB-316D-436B-9FE4-A995DADEECAF}">
      <dgm:prSet/>
      <dgm:spPr/>
      <dgm:t>
        <a:bodyPr/>
        <a:lstStyle/>
        <a:p>
          <a:endParaRPr lang="sl-SI" sz="2400"/>
        </a:p>
      </dgm:t>
    </dgm:pt>
    <dgm:pt modelId="{5BA0308A-467C-4E3F-B9CA-F63256C63E1C}" type="sibTrans" cxnId="{050B01DB-316D-436B-9FE4-A995DADEECAF}">
      <dgm:prSet/>
      <dgm:spPr/>
      <dgm:t>
        <a:bodyPr/>
        <a:lstStyle/>
        <a:p>
          <a:endParaRPr lang="sl-SI" sz="2400"/>
        </a:p>
      </dgm:t>
    </dgm:pt>
    <dgm:pt modelId="{6EEEC554-B2B1-4E40-BDE1-D9961222DAD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400" b="1" dirty="0">
              <a:latin typeface="Comic Sans MS" pitchFamily="66" charset="0"/>
            </a:rPr>
            <a:t>preprečevanja nevarnosti in tveganja pri delu, </a:t>
          </a:r>
        </a:p>
      </dgm:t>
    </dgm:pt>
    <dgm:pt modelId="{EA249E01-E468-4CE7-9E58-DBCA4FF95B85}" type="parTrans" cxnId="{64465ADC-974B-4FAC-BC11-1751F050DC06}">
      <dgm:prSet/>
      <dgm:spPr/>
      <dgm:t>
        <a:bodyPr/>
        <a:lstStyle/>
        <a:p>
          <a:endParaRPr lang="sl-SI" sz="2400"/>
        </a:p>
      </dgm:t>
    </dgm:pt>
    <dgm:pt modelId="{797BECD3-8323-4B47-8F7C-5F7EE64A698F}" type="sibTrans" cxnId="{64465ADC-974B-4FAC-BC11-1751F050DC06}">
      <dgm:prSet/>
      <dgm:spPr/>
      <dgm:t>
        <a:bodyPr/>
        <a:lstStyle/>
        <a:p>
          <a:endParaRPr lang="sl-SI" sz="2400"/>
        </a:p>
      </dgm:t>
    </dgm:pt>
    <dgm:pt modelId="{D52232E4-5D94-4C67-9E25-5B02E1C6156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400" b="1" dirty="0">
              <a:latin typeface="Comic Sans MS" pitchFamily="66" charset="0"/>
            </a:rPr>
            <a:t>dajanja navodil, </a:t>
          </a:r>
        </a:p>
      </dgm:t>
    </dgm:pt>
    <dgm:pt modelId="{B8632C3A-FF82-4C5E-BF99-0DF2B5FA9835}" type="parTrans" cxnId="{CCF71199-3E9B-4130-A970-196DE9B89950}">
      <dgm:prSet/>
      <dgm:spPr/>
      <dgm:t>
        <a:bodyPr/>
        <a:lstStyle/>
        <a:p>
          <a:endParaRPr lang="sl-SI" sz="2400"/>
        </a:p>
      </dgm:t>
    </dgm:pt>
    <dgm:pt modelId="{2191F499-EF0E-442A-B839-51F1B575045F}" type="sibTrans" cxnId="{CCF71199-3E9B-4130-A970-196DE9B89950}">
      <dgm:prSet/>
      <dgm:spPr/>
      <dgm:t>
        <a:bodyPr/>
        <a:lstStyle/>
        <a:p>
          <a:endParaRPr lang="sl-SI" sz="2400"/>
        </a:p>
      </dgm:t>
    </dgm:pt>
    <dgm:pt modelId="{44795F03-1714-4222-8D9C-BA3B13D6CCC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400" b="1" dirty="0">
              <a:latin typeface="Comic Sans MS" pitchFamily="66" charset="0"/>
            </a:rPr>
            <a:t>ustrezne organiziranosti ter</a:t>
          </a:r>
          <a:endParaRPr lang="sl-SI" sz="2400" b="1" dirty="0">
            <a:solidFill>
              <a:srgbClr val="660033"/>
            </a:solidFill>
            <a:latin typeface="Comic Sans MS" pitchFamily="66" charset="0"/>
          </a:endParaRPr>
        </a:p>
      </dgm:t>
    </dgm:pt>
    <dgm:pt modelId="{98CC7472-CFD5-44E2-812B-5D423F15554D}" type="parTrans" cxnId="{97B01814-ED0A-4D8A-A0B1-432FC88B7C73}">
      <dgm:prSet/>
      <dgm:spPr/>
      <dgm:t>
        <a:bodyPr/>
        <a:lstStyle/>
        <a:p>
          <a:endParaRPr lang="sl-SI" sz="2400"/>
        </a:p>
      </dgm:t>
    </dgm:pt>
    <dgm:pt modelId="{E86E39B3-B3E1-4402-B94D-462D66146652}" type="sibTrans" cxnId="{97B01814-ED0A-4D8A-A0B1-432FC88B7C73}">
      <dgm:prSet/>
      <dgm:spPr/>
      <dgm:t>
        <a:bodyPr/>
        <a:lstStyle/>
        <a:p>
          <a:endParaRPr lang="sl-SI" sz="2400"/>
        </a:p>
      </dgm:t>
    </dgm:pt>
    <dgm:pt modelId="{2E24165A-6C2D-4D08-8084-143103B9BF6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400" b="1" dirty="0">
              <a:latin typeface="Comic Sans MS" pitchFamily="66" charset="0"/>
            </a:rPr>
            <a:t>obveščanja in usposabljanja delavcev, </a:t>
          </a:r>
        </a:p>
      </dgm:t>
    </dgm:pt>
    <dgm:pt modelId="{D98ACA13-8210-4364-9455-08E3A4EADD84}" type="parTrans" cxnId="{8E83482C-B404-441A-A0D2-A9E0B90A45E4}">
      <dgm:prSet/>
      <dgm:spPr/>
      <dgm:t>
        <a:bodyPr/>
        <a:lstStyle/>
        <a:p>
          <a:endParaRPr lang="sl-SI" sz="2400"/>
        </a:p>
      </dgm:t>
    </dgm:pt>
    <dgm:pt modelId="{D9AB0299-694B-4366-A0E3-D7E3B414E916}" type="sibTrans" cxnId="{8E83482C-B404-441A-A0D2-A9E0B90A45E4}">
      <dgm:prSet/>
      <dgm:spPr/>
      <dgm:t>
        <a:bodyPr/>
        <a:lstStyle/>
        <a:p>
          <a:endParaRPr lang="sl-SI" sz="2400"/>
        </a:p>
      </dgm:t>
    </dgm:pt>
    <dgm:pt modelId="{B4DC2AF8-8081-4B56-95D1-25D1820637B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400" b="1" dirty="0">
              <a:latin typeface="Comic Sans MS" pitchFamily="66" charset="0"/>
            </a:rPr>
            <a:t>zagotavljanja potrebnih materialnih sredstev v ta namen. </a:t>
          </a:r>
          <a:endParaRPr lang="sl-SI" sz="2400" b="1" dirty="0">
            <a:solidFill>
              <a:srgbClr val="660033"/>
            </a:solidFill>
            <a:latin typeface="Comic Sans MS" pitchFamily="66" charset="0"/>
          </a:endParaRPr>
        </a:p>
      </dgm:t>
    </dgm:pt>
    <dgm:pt modelId="{86B6740C-D277-4014-A4AE-EC7E565F43FA}" type="parTrans" cxnId="{4719FFD2-95F3-4657-9960-9AF67A9F9352}">
      <dgm:prSet/>
      <dgm:spPr/>
      <dgm:t>
        <a:bodyPr/>
        <a:lstStyle/>
        <a:p>
          <a:endParaRPr lang="sl-SI" sz="2400"/>
        </a:p>
      </dgm:t>
    </dgm:pt>
    <dgm:pt modelId="{C7330A93-0EBA-499E-8090-3638437F27D4}" type="sibTrans" cxnId="{4719FFD2-95F3-4657-9960-9AF67A9F9352}">
      <dgm:prSet/>
      <dgm:spPr/>
      <dgm:t>
        <a:bodyPr/>
        <a:lstStyle/>
        <a:p>
          <a:endParaRPr lang="sl-SI" sz="2400"/>
        </a:p>
      </dgm:t>
    </dgm:pt>
    <dgm:pt modelId="{64A8BFB4-628F-4E61-9524-6AAA4E4C807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Ocenjevanje tveganja je sestavni del izjave o varnosti. </a:t>
          </a:r>
        </a:p>
      </dgm:t>
    </dgm:pt>
    <dgm:pt modelId="{6851D325-5A4C-482C-84DE-AF7FBC6F0D33}" type="parTrans" cxnId="{D9E248A7-96FB-488A-B4C6-E41CB1D092F3}">
      <dgm:prSet/>
      <dgm:spPr/>
      <dgm:t>
        <a:bodyPr/>
        <a:lstStyle/>
        <a:p>
          <a:endParaRPr lang="sl-SI" sz="2400"/>
        </a:p>
      </dgm:t>
    </dgm:pt>
    <dgm:pt modelId="{989FAB47-6B11-42D6-AEE5-A8D45EE4F7C4}" type="sibTrans" cxnId="{D9E248A7-96FB-488A-B4C6-E41CB1D092F3}">
      <dgm:prSet/>
      <dgm:spPr/>
      <dgm:t>
        <a:bodyPr/>
        <a:lstStyle/>
        <a:p>
          <a:endParaRPr lang="sl-SI" sz="2400"/>
        </a:p>
      </dgm:t>
    </dgm:pt>
    <dgm:pt modelId="{4BB54E90-D94E-4561-96D8-DED76A154F02}" type="pres">
      <dgm:prSet presAssocID="{C12C8990-C327-4283-A414-6F9F22557A61}" presName="linear" presStyleCnt="0">
        <dgm:presLayoutVars>
          <dgm:dir/>
          <dgm:animLvl val="lvl"/>
          <dgm:resizeHandles val="exact"/>
        </dgm:presLayoutVars>
      </dgm:prSet>
      <dgm:spPr/>
    </dgm:pt>
    <dgm:pt modelId="{F30C1B0A-6FD4-49D8-875E-3DB75246A841}" type="pres">
      <dgm:prSet presAssocID="{743B86F5-2AA3-41C8-BB31-857C2CA80D8B}" presName="parentLin" presStyleCnt="0"/>
      <dgm:spPr/>
    </dgm:pt>
    <dgm:pt modelId="{9A096D1A-92B3-4D85-A13A-A07862E77E73}" type="pres">
      <dgm:prSet presAssocID="{743B86F5-2AA3-41C8-BB31-857C2CA80D8B}" presName="parentLeftMargin" presStyleLbl="node1" presStyleIdx="0" presStyleCnt="2"/>
      <dgm:spPr/>
    </dgm:pt>
    <dgm:pt modelId="{21884FA6-E217-47CB-9702-FA53615ACA7D}" type="pres">
      <dgm:prSet presAssocID="{743B86F5-2AA3-41C8-BB31-857C2CA80D8B}" presName="parentText" presStyleLbl="node1" presStyleIdx="0" presStyleCnt="2" custScaleX="150037" custScaleY="165755" custLinFactNeighborX="-27798" custLinFactNeighborY="-58064">
        <dgm:presLayoutVars>
          <dgm:chMax val="0"/>
          <dgm:bulletEnabled val="1"/>
        </dgm:presLayoutVars>
      </dgm:prSet>
      <dgm:spPr/>
    </dgm:pt>
    <dgm:pt modelId="{47081461-302F-414A-A6D4-7BBD74A45DFA}" type="pres">
      <dgm:prSet presAssocID="{743B86F5-2AA3-41C8-BB31-857C2CA80D8B}" presName="negativeSpace" presStyleCnt="0"/>
      <dgm:spPr/>
    </dgm:pt>
    <dgm:pt modelId="{8A9FE135-F135-47EC-A0C9-C3CDD2A0001F}" type="pres">
      <dgm:prSet presAssocID="{743B86F5-2AA3-41C8-BB31-857C2CA80D8B}" presName="childText" presStyleLbl="conFgAcc1" presStyleIdx="0" presStyleCnt="2">
        <dgm:presLayoutVars>
          <dgm:bulletEnabled val="1"/>
        </dgm:presLayoutVars>
      </dgm:prSet>
      <dgm:spPr/>
    </dgm:pt>
    <dgm:pt modelId="{5E31AA2A-DF06-480E-960E-663A38AE5A40}" type="pres">
      <dgm:prSet presAssocID="{5BA0308A-467C-4E3F-B9CA-F63256C63E1C}" presName="spaceBetweenRectangles" presStyleCnt="0"/>
      <dgm:spPr/>
    </dgm:pt>
    <dgm:pt modelId="{E0EDBA6F-99E0-4A10-B65E-64F82F679B9A}" type="pres">
      <dgm:prSet presAssocID="{64A8BFB4-628F-4E61-9524-6AAA4E4C8078}" presName="parentLin" presStyleCnt="0"/>
      <dgm:spPr/>
    </dgm:pt>
    <dgm:pt modelId="{B613B1A7-72AA-4913-9D04-A37EA2412C39}" type="pres">
      <dgm:prSet presAssocID="{64A8BFB4-628F-4E61-9524-6AAA4E4C8078}" presName="parentLeftMargin" presStyleLbl="node1" presStyleIdx="0" presStyleCnt="2"/>
      <dgm:spPr/>
    </dgm:pt>
    <dgm:pt modelId="{F2A2EA36-930A-4720-A05B-2CF0656F6498}" type="pres">
      <dgm:prSet presAssocID="{64A8BFB4-628F-4E61-9524-6AAA4E4C8078}" presName="parentText" presStyleLbl="node1" presStyleIdx="1" presStyleCnt="2" custScaleX="142857" custScaleY="68302">
        <dgm:presLayoutVars>
          <dgm:chMax val="0"/>
          <dgm:bulletEnabled val="1"/>
        </dgm:presLayoutVars>
      </dgm:prSet>
      <dgm:spPr/>
    </dgm:pt>
    <dgm:pt modelId="{7DAA75DD-7AA4-431A-9B44-309DECC0BBE1}" type="pres">
      <dgm:prSet presAssocID="{64A8BFB4-628F-4E61-9524-6AAA4E4C8078}" presName="negativeSpace" presStyleCnt="0"/>
      <dgm:spPr/>
    </dgm:pt>
    <dgm:pt modelId="{74837F17-AEA8-4F15-9111-1DA462FF593F}" type="pres">
      <dgm:prSet presAssocID="{64A8BFB4-628F-4E61-9524-6AAA4E4C8078}" presName="childText" presStyleLbl="conFgAcc1" presStyleIdx="1" presStyleCnt="2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A8110703-77D2-48F9-8BAF-56BCA132663C}" type="presOf" srcId="{743B86F5-2AA3-41C8-BB31-857C2CA80D8B}" destId="{21884FA6-E217-47CB-9702-FA53615ACA7D}" srcOrd="1" destOrd="0" presId="urn:microsoft.com/office/officeart/2005/8/layout/list1"/>
    <dgm:cxn modelId="{22CBF210-1D7A-45D2-9D59-9681ACC077C4}" type="presOf" srcId="{D52232E4-5D94-4C67-9E25-5B02E1C6156D}" destId="{8A9FE135-F135-47EC-A0C9-C3CDD2A0001F}" srcOrd="0" destOrd="2" presId="urn:microsoft.com/office/officeart/2005/8/layout/list1"/>
    <dgm:cxn modelId="{97B01814-ED0A-4D8A-A0B1-432FC88B7C73}" srcId="{743B86F5-2AA3-41C8-BB31-857C2CA80D8B}" destId="{44795F03-1714-4222-8D9C-BA3B13D6CCCB}" srcOrd="3" destOrd="0" parTransId="{98CC7472-CFD5-44E2-812B-5D423F15554D}" sibTransId="{E86E39B3-B3E1-4402-B94D-462D66146652}"/>
    <dgm:cxn modelId="{8E83482C-B404-441A-A0D2-A9E0B90A45E4}" srcId="{743B86F5-2AA3-41C8-BB31-857C2CA80D8B}" destId="{2E24165A-6C2D-4D08-8084-143103B9BF66}" srcOrd="1" destOrd="0" parTransId="{D98ACA13-8210-4364-9455-08E3A4EADD84}" sibTransId="{D9AB0299-694B-4366-A0E3-D7E3B414E916}"/>
    <dgm:cxn modelId="{5B52003D-28BF-4A2F-9AE4-FFA4C9F5DC26}" type="presOf" srcId="{64A8BFB4-628F-4E61-9524-6AAA4E4C8078}" destId="{F2A2EA36-930A-4720-A05B-2CF0656F6498}" srcOrd="1" destOrd="0" presId="urn:microsoft.com/office/officeart/2005/8/layout/list1"/>
    <dgm:cxn modelId="{E170A447-4032-4AC6-B89A-2EECA5A72FE4}" type="presOf" srcId="{743B86F5-2AA3-41C8-BB31-857C2CA80D8B}" destId="{9A096D1A-92B3-4D85-A13A-A07862E77E73}" srcOrd="0" destOrd="0" presId="urn:microsoft.com/office/officeart/2005/8/layout/list1"/>
    <dgm:cxn modelId="{53876E4B-BFF3-41A7-A6FC-9E834D101C30}" type="presOf" srcId="{B4DC2AF8-8081-4B56-95D1-25D1820637BB}" destId="{8A9FE135-F135-47EC-A0C9-C3CDD2A0001F}" srcOrd="0" destOrd="4" presId="urn:microsoft.com/office/officeart/2005/8/layout/list1"/>
    <dgm:cxn modelId="{28FABB7C-FA04-4B48-B43B-2A3699A705F5}" type="presOf" srcId="{6EEEC554-B2B1-4E40-BDE1-D9961222DAD8}" destId="{8A9FE135-F135-47EC-A0C9-C3CDD2A0001F}" srcOrd="0" destOrd="0" presId="urn:microsoft.com/office/officeart/2005/8/layout/list1"/>
    <dgm:cxn modelId="{CCF71199-3E9B-4130-A970-196DE9B89950}" srcId="{743B86F5-2AA3-41C8-BB31-857C2CA80D8B}" destId="{D52232E4-5D94-4C67-9E25-5B02E1C6156D}" srcOrd="2" destOrd="0" parTransId="{B8632C3A-FF82-4C5E-BF99-0DF2B5FA9835}" sibTransId="{2191F499-EF0E-442A-B839-51F1B575045F}"/>
    <dgm:cxn modelId="{D9E248A7-96FB-488A-B4C6-E41CB1D092F3}" srcId="{C12C8990-C327-4283-A414-6F9F22557A61}" destId="{64A8BFB4-628F-4E61-9524-6AAA4E4C8078}" srcOrd="1" destOrd="0" parTransId="{6851D325-5A4C-482C-84DE-AF7FBC6F0D33}" sibTransId="{989FAB47-6B11-42D6-AEE5-A8D45EE4F7C4}"/>
    <dgm:cxn modelId="{3B3320AB-F7D3-46CA-A87E-89B184DB31B7}" type="presOf" srcId="{C12C8990-C327-4283-A414-6F9F22557A61}" destId="{4BB54E90-D94E-4561-96D8-DED76A154F02}" srcOrd="0" destOrd="0" presId="urn:microsoft.com/office/officeart/2005/8/layout/list1"/>
    <dgm:cxn modelId="{455741B3-0315-4F33-ACFD-6BD5CD16D9F1}" type="presOf" srcId="{44795F03-1714-4222-8D9C-BA3B13D6CCCB}" destId="{8A9FE135-F135-47EC-A0C9-C3CDD2A0001F}" srcOrd="0" destOrd="3" presId="urn:microsoft.com/office/officeart/2005/8/layout/list1"/>
    <dgm:cxn modelId="{4719FFD2-95F3-4657-9960-9AF67A9F9352}" srcId="{743B86F5-2AA3-41C8-BB31-857C2CA80D8B}" destId="{B4DC2AF8-8081-4B56-95D1-25D1820637BB}" srcOrd="4" destOrd="0" parTransId="{86B6740C-D277-4014-A4AE-EC7E565F43FA}" sibTransId="{C7330A93-0EBA-499E-8090-3638437F27D4}"/>
    <dgm:cxn modelId="{C149EED4-52C6-4C08-895A-FF9FD9120474}" type="presOf" srcId="{2E24165A-6C2D-4D08-8084-143103B9BF66}" destId="{8A9FE135-F135-47EC-A0C9-C3CDD2A0001F}" srcOrd="0" destOrd="1" presId="urn:microsoft.com/office/officeart/2005/8/layout/list1"/>
    <dgm:cxn modelId="{050B01DB-316D-436B-9FE4-A995DADEECAF}" srcId="{C12C8990-C327-4283-A414-6F9F22557A61}" destId="{743B86F5-2AA3-41C8-BB31-857C2CA80D8B}" srcOrd="0" destOrd="0" parTransId="{10F61F1E-3695-4ABC-9898-093FD3B0BB33}" sibTransId="{5BA0308A-467C-4E3F-B9CA-F63256C63E1C}"/>
    <dgm:cxn modelId="{64465ADC-974B-4FAC-BC11-1751F050DC06}" srcId="{743B86F5-2AA3-41C8-BB31-857C2CA80D8B}" destId="{6EEEC554-B2B1-4E40-BDE1-D9961222DAD8}" srcOrd="0" destOrd="0" parTransId="{EA249E01-E468-4CE7-9E58-DBCA4FF95B85}" sibTransId="{797BECD3-8323-4B47-8F7C-5F7EE64A698F}"/>
    <dgm:cxn modelId="{49B9C0F0-4C61-4464-9BD2-74246935FC5E}" type="presOf" srcId="{64A8BFB4-628F-4E61-9524-6AAA4E4C8078}" destId="{B613B1A7-72AA-4913-9D04-A37EA2412C39}" srcOrd="0" destOrd="0" presId="urn:microsoft.com/office/officeart/2005/8/layout/list1"/>
    <dgm:cxn modelId="{E0594D05-8933-44FA-9D4C-1EC0D874A809}" type="presParOf" srcId="{4BB54E90-D94E-4561-96D8-DED76A154F02}" destId="{F30C1B0A-6FD4-49D8-875E-3DB75246A841}" srcOrd="0" destOrd="0" presId="urn:microsoft.com/office/officeart/2005/8/layout/list1"/>
    <dgm:cxn modelId="{1DD8D83A-BB45-4B06-A9AC-60DB388FC7CB}" type="presParOf" srcId="{F30C1B0A-6FD4-49D8-875E-3DB75246A841}" destId="{9A096D1A-92B3-4D85-A13A-A07862E77E73}" srcOrd="0" destOrd="0" presId="urn:microsoft.com/office/officeart/2005/8/layout/list1"/>
    <dgm:cxn modelId="{17B4D8CD-6CEC-42D4-AB7E-E7FF81DF54A5}" type="presParOf" srcId="{F30C1B0A-6FD4-49D8-875E-3DB75246A841}" destId="{21884FA6-E217-47CB-9702-FA53615ACA7D}" srcOrd="1" destOrd="0" presId="urn:microsoft.com/office/officeart/2005/8/layout/list1"/>
    <dgm:cxn modelId="{4CAE48E5-42ED-44D6-B1F2-6B5CC08EF69B}" type="presParOf" srcId="{4BB54E90-D94E-4561-96D8-DED76A154F02}" destId="{47081461-302F-414A-A6D4-7BBD74A45DFA}" srcOrd="1" destOrd="0" presId="urn:microsoft.com/office/officeart/2005/8/layout/list1"/>
    <dgm:cxn modelId="{387524D3-B35C-4A78-8290-065775860B23}" type="presParOf" srcId="{4BB54E90-D94E-4561-96D8-DED76A154F02}" destId="{8A9FE135-F135-47EC-A0C9-C3CDD2A0001F}" srcOrd="2" destOrd="0" presId="urn:microsoft.com/office/officeart/2005/8/layout/list1"/>
    <dgm:cxn modelId="{7BFB0788-E158-4C36-ADC6-7642A0A4C917}" type="presParOf" srcId="{4BB54E90-D94E-4561-96D8-DED76A154F02}" destId="{5E31AA2A-DF06-480E-960E-663A38AE5A40}" srcOrd="3" destOrd="0" presId="urn:microsoft.com/office/officeart/2005/8/layout/list1"/>
    <dgm:cxn modelId="{A74760D6-34BA-45DA-ABB5-B1F81CFB94FB}" type="presParOf" srcId="{4BB54E90-D94E-4561-96D8-DED76A154F02}" destId="{E0EDBA6F-99E0-4A10-B65E-64F82F679B9A}" srcOrd="4" destOrd="0" presId="urn:microsoft.com/office/officeart/2005/8/layout/list1"/>
    <dgm:cxn modelId="{6417444F-0BED-44EB-ACA9-96A7A5A70D3A}" type="presParOf" srcId="{E0EDBA6F-99E0-4A10-B65E-64F82F679B9A}" destId="{B613B1A7-72AA-4913-9D04-A37EA2412C39}" srcOrd="0" destOrd="0" presId="urn:microsoft.com/office/officeart/2005/8/layout/list1"/>
    <dgm:cxn modelId="{47C35585-8B11-4AF6-A460-BADC77BEE925}" type="presParOf" srcId="{E0EDBA6F-99E0-4A10-B65E-64F82F679B9A}" destId="{F2A2EA36-930A-4720-A05B-2CF0656F6498}" srcOrd="1" destOrd="0" presId="urn:microsoft.com/office/officeart/2005/8/layout/list1"/>
    <dgm:cxn modelId="{02C3811F-6453-474C-84EF-7EA946696F6E}" type="presParOf" srcId="{4BB54E90-D94E-4561-96D8-DED76A154F02}" destId="{7DAA75DD-7AA4-431A-9B44-309DECC0BBE1}" srcOrd="5" destOrd="0" presId="urn:microsoft.com/office/officeart/2005/8/layout/list1"/>
    <dgm:cxn modelId="{BA6EA54E-9E67-417F-8941-B4FCC7420E1F}" type="presParOf" srcId="{4BB54E90-D94E-4561-96D8-DED76A154F02}" destId="{74837F17-AEA8-4F15-9111-1DA462FF59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D50AC4-968C-40ED-915A-D83F993EFD18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C000222B-F314-4D76-BCF3-9B40D845424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Obvezna socialna zavarovanja zajemajo štiri zavarovanja:</a:t>
          </a:r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 </a:t>
          </a:r>
          <a:endParaRPr lang="sl-SI" dirty="0">
            <a:solidFill>
              <a:schemeClr val="tx1"/>
            </a:solidFill>
          </a:endParaRPr>
        </a:p>
      </dgm:t>
    </dgm:pt>
    <dgm:pt modelId="{7175B63A-EEC1-44AD-9DAB-B5C44480EF64}" type="parTrans" cxnId="{DCF3CD16-5F44-4128-9AFD-28F7EF11B576}">
      <dgm:prSet/>
      <dgm:spPr/>
      <dgm:t>
        <a:bodyPr/>
        <a:lstStyle/>
        <a:p>
          <a:endParaRPr lang="sl-SI"/>
        </a:p>
      </dgm:t>
    </dgm:pt>
    <dgm:pt modelId="{B39DCE4D-97C4-461A-A8F2-16963E759924}" type="sibTrans" cxnId="{DCF3CD16-5F44-4128-9AFD-28F7EF11B576}">
      <dgm:prSet/>
      <dgm:spPr/>
      <dgm:t>
        <a:bodyPr/>
        <a:lstStyle/>
        <a:p>
          <a:endParaRPr lang="sl-SI"/>
        </a:p>
      </dgm:t>
    </dgm:pt>
    <dgm:pt modelId="{DD63F6CF-689F-4C22-BC5D-90BA34602E3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M-1 prijava</a:t>
          </a:r>
          <a:r>
            <a:rPr lang="sl-SI" altLang="zh-CN" sz="2000" b="1" dirty="0">
              <a:solidFill>
                <a:schemeClr val="tx1"/>
              </a:solidFill>
              <a:latin typeface="Comic Sans MS" pitchFamily="66" charset="0"/>
            </a:rPr>
            <a:t> </a:t>
          </a:r>
        </a:p>
      </dgm:t>
    </dgm:pt>
    <dgm:pt modelId="{E51D012D-C1FA-4B94-9384-5976B81A9AA4}" type="parTrans" cxnId="{DDE251DF-13A3-4617-8B6F-3C376FD962CD}">
      <dgm:prSet/>
      <dgm:spPr/>
      <dgm:t>
        <a:bodyPr/>
        <a:lstStyle/>
        <a:p>
          <a:endParaRPr lang="sl-SI"/>
        </a:p>
      </dgm:t>
    </dgm:pt>
    <dgm:pt modelId="{FD5DB368-2FAB-4A3E-B33A-B9DC24BA0F68}" type="sibTrans" cxnId="{DDE251DF-13A3-4617-8B6F-3C376FD962CD}">
      <dgm:prSet/>
      <dgm:spPr/>
      <dgm:t>
        <a:bodyPr/>
        <a:lstStyle/>
        <a:p>
          <a:endParaRPr lang="sl-SI"/>
        </a:p>
      </dgm:t>
    </dgm:pt>
    <dgm:pt modelId="{C804DD59-7BDE-4664-8005-F7504E44D3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M-3 sprememba </a:t>
          </a:r>
        </a:p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podatkov </a:t>
          </a:r>
          <a:endParaRPr lang="sl-SI" altLang="zh-CN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DFF2811-1FBF-470F-B261-0BC90C0EF65A}" type="parTrans" cxnId="{382FE405-4ECA-43E7-9810-C0A2F85D23C1}">
      <dgm:prSet/>
      <dgm:spPr/>
      <dgm:t>
        <a:bodyPr/>
        <a:lstStyle/>
        <a:p>
          <a:endParaRPr lang="sl-SI"/>
        </a:p>
      </dgm:t>
    </dgm:pt>
    <dgm:pt modelId="{31FC3BB1-1838-438A-9DE7-987F107127D3}" type="sibTrans" cxnId="{382FE405-4ECA-43E7-9810-C0A2F85D23C1}">
      <dgm:prSet/>
      <dgm:spPr/>
      <dgm:t>
        <a:bodyPr/>
        <a:lstStyle/>
        <a:p>
          <a:endParaRPr lang="sl-SI"/>
        </a:p>
      </dgm:t>
    </dgm:pt>
    <dgm:pt modelId="{EC0E9CAA-E208-4522-852D-31249DEAC87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>
              <a:solidFill>
                <a:schemeClr val="tx1"/>
              </a:solidFill>
              <a:latin typeface="Comic Sans MS" pitchFamily="66" charset="0"/>
            </a:rPr>
            <a:t>M-2 odjava</a:t>
          </a:r>
          <a:endParaRPr lang="sl-SI" sz="2000">
            <a:solidFill>
              <a:schemeClr val="tx1"/>
            </a:solidFill>
          </a:endParaRPr>
        </a:p>
      </dgm:t>
    </dgm:pt>
    <dgm:pt modelId="{4447DD69-D1FE-4822-B244-D5FCC31E7813}" type="parTrans" cxnId="{66A3345E-08D1-4610-9A2A-4769CA1BB0DB}">
      <dgm:prSet/>
      <dgm:spPr/>
      <dgm:t>
        <a:bodyPr/>
        <a:lstStyle/>
        <a:p>
          <a:endParaRPr lang="sl-SI"/>
        </a:p>
      </dgm:t>
    </dgm:pt>
    <dgm:pt modelId="{B07083FD-0C18-40D5-BE42-999BCA17C26A}" type="sibTrans" cxnId="{66A3345E-08D1-4610-9A2A-4769CA1BB0DB}">
      <dgm:prSet/>
      <dgm:spPr/>
      <dgm:t>
        <a:bodyPr/>
        <a:lstStyle/>
        <a:p>
          <a:endParaRPr lang="sl-SI"/>
        </a:p>
      </dgm:t>
    </dgm:pt>
    <dgm:pt modelId="{A1A3502B-03C3-420F-B5E8-256198B5AFD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M-12 zavarovanje </a:t>
          </a:r>
        </a:p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za primer poškodbe</a:t>
          </a:r>
          <a:endParaRPr lang="sl-SI" sz="2000" dirty="0">
            <a:solidFill>
              <a:schemeClr val="tx1"/>
            </a:solidFill>
          </a:endParaRPr>
        </a:p>
      </dgm:t>
    </dgm:pt>
    <dgm:pt modelId="{DFA0A8B0-A0FF-4F04-8DC5-8E89BB865CC4}" type="parTrans" cxnId="{16E875DC-4DAA-4587-951A-3E6B6DD04F6C}">
      <dgm:prSet/>
      <dgm:spPr/>
      <dgm:t>
        <a:bodyPr/>
        <a:lstStyle/>
        <a:p>
          <a:endParaRPr lang="sl-SI"/>
        </a:p>
      </dgm:t>
    </dgm:pt>
    <dgm:pt modelId="{CB84361D-2D97-4E1E-9B46-6AB8FAFFA8BE}" type="sibTrans" cxnId="{16E875DC-4DAA-4587-951A-3E6B6DD04F6C}">
      <dgm:prSet/>
      <dgm:spPr/>
      <dgm:t>
        <a:bodyPr/>
        <a:lstStyle/>
        <a:p>
          <a:endParaRPr lang="sl-SI"/>
        </a:p>
      </dgm:t>
    </dgm:pt>
    <dgm:pt modelId="{117387E0-646C-4A08-94FA-CA4EF5EFF91C}" type="pres">
      <dgm:prSet presAssocID="{4BD50AC4-968C-40ED-915A-D83F993EFD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CB2098-0F5E-439F-9729-1FC3F1A11B3F}" type="pres">
      <dgm:prSet presAssocID="{C000222B-F314-4D76-BCF3-9B40D845424A}" presName="root" presStyleCnt="0"/>
      <dgm:spPr/>
    </dgm:pt>
    <dgm:pt modelId="{204A4E3C-448F-4F19-94C7-A0F233E59DA4}" type="pres">
      <dgm:prSet presAssocID="{C000222B-F314-4D76-BCF3-9B40D845424A}" presName="rootComposite" presStyleCnt="0"/>
      <dgm:spPr/>
    </dgm:pt>
    <dgm:pt modelId="{A61FE4B1-7499-44DD-BDC6-D58D47483E37}" type="pres">
      <dgm:prSet presAssocID="{C000222B-F314-4D76-BCF3-9B40D845424A}" presName="rootText" presStyleLbl="node1" presStyleIdx="0" presStyleCnt="1" custScaleX="392337" custScaleY="299909" custLinFactY="-100000" custLinFactNeighborX="1212" custLinFactNeighborY="-132089"/>
      <dgm:spPr/>
    </dgm:pt>
    <dgm:pt modelId="{BE822C8E-2388-4BDE-BEF6-17A12CA71FD8}" type="pres">
      <dgm:prSet presAssocID="{C000222B-F314-4D76-BCF3-9B40D845424A}" presName="rootConnector" presStyleLbl="node1" presStyleIdx="0" presStyleCnt="1"/>
      <dgm:spPr/>
    </dgm:pt>
    <dgm:pt modelId="{AC4B35BC-77F8-4544-AA75-881C8FA22B08}" type="pres">
      <dgm:prSet presAssocID="{C000222B-F314-4D76-BCF3-9B40D845424A}" presName="childShape" presStyleCnt="0"/>
      <dgm:spPr/>
    </dgm:pt>
    <dgm:pt modelId="{136DBB31-18A7-4771-A4DF-DF597865CE91}" type="pres">
      <dgm:prSet presAssocID="{E51D012D-C1FA-4B94-9384-5976B81A9AA4}" presName="Name13" presStyleLbl="parChTrans1D2" presStyleIdx="0" presStyleCnt="4"/>
      <dgm:spPr/>
    </dgm:pt>
    <dgm:pt modelId="{2488FE19-2559-4464-BD70-53548A399772}" type="pres">
      <dgm:prSet presAssocID="{DD63F6CF-689F-4C22-BC5D-90BA34602E31}" presName="childText" presStyleLbl="bgAcc1" presStyleIdx="0" presStyleCnt="4" custScaleX="364074" custLinFactNeighborX="-4174" custLinFactNeighborY="-77918">
        <dgm:presLayoutVars>
          <dgm:bulletEnabled val="1"/>
        </dgm:presLayoutVars>
      </dgm:prSet>
      <dgm:spPr/>
    </dgm:pt>
    <dgm:pt modelId="{A9DA1D66-B3FC-4C74-8B3D-1FF209279716}" type="pres">
      <dgm:prSet presAssocID="{4447DD69-D1FE-4822-B244-D5FCC31E7813}" presName="Name13" presStyleLbl="parChTrans1D2" presStyleIdx="1" presStyleCnt="4"/>
      <dgm:spPr/>
    </dgm:pt>
    <dgm:pt modelId="{201426E0-4EAD-46B2-A39C-C45FB894F9A9}" type="pres">
      <dgm:prSet presAssocID="{EC0E9CAA-E208-4522-852D-31249DEAC873}" presName="childText" presStyleLbl="bgAcc1" presStyleIdx="1" presStyleCnt="4" custScaleX="369105" custLinFactNeighborX="-4174" custLinFactNeighborY="-52724">
        <dgm:presLayoutVars>
          <dgm:bulletEnabled val="1"/>
        </dgm:presLayoutVars>
      </dgm:prSet>
      <dgm:spPr/>
    </dgm:pt>
    <dgm:pt modelId="{4F93DF2D-E667-4D37-AE0C-A71B89558129}" type="pres">
      <dgm:prSet presAssocID="{5DFF2811-1FBF-470F-B261-0BC90C0EF65A}" presName="Name13" presStyleLbl="parChTrans1D2" presStyleIdx="2" presStyleCnt="4"/>
      <dgm:spPr/>
    </dgm:pt>
    <dgm:pt modelId="{978BB1E9-B1CD-46F3-A243-07EF45AEBCB2}" type="pres">
      <dgm:prSet presAssocID="{C804DD59-7BDE-4664-8005-F7504E44D3E5}" presName="childText" presStyleLbl="bgAcc1" presStyleIdx="2" presStyleCnt="4" custScaleX="359552" custScaleY="175034" custLinFactNeighborX="1482" custLinFactNeighborY="-27404">
        <dgm:presLayoutVars>
          <dgm:bulletEnabled val="1"/>
        </dgm:presLayoutVars>
      </dgm:prSet>
      <dgm:spPr/>
    </dgm:pt>
    <dgm:pt modelId="{338E7361-875B-4CA5-A3D2-BCD6FE366A00}" type="pres">
      <dgm:prSet presAssocID="{DFA0A8B0-A0FF-4F04-8DC5-8E89BB865CC4}" presName="Name13" presStyleLbl="parChTrans1D2" presStyleIdx="3" presStyleCnt="4"/>
      <dgm:spPr/>
    </dgm:pt>
    <dgm:pt modelId="{04380D80-FB5D-4B96-BEC0-EC513CFB91B9}" type="pres">
      <dgm:prSet presAssocID="{A1A3502B-03C3-420F-B5E8-256198B5AFD4}" presName="childText" presStyleLbl="bgAcc1" presStyleIdx="3" presStyleCnt="4" custScaleX="368211" custScaleY="169683">
        <dgm:presLayoutVars>
          <dgm:bulletEnabled val="1"/>
        </dgm:presLayoutVars>
      </dgm:prSet>
      <dgm:spPr/>
    </dgm:pt>
  </dgm:ptLst>
  <dgm:cxnLst>
    <dgm:cxn modelId="{382FE405-4ECA-43E7-9810-C0A2F85D23C1}" srcId="{C000222B-F314-4D76-BCF3-9B40D845424A}" destId="{C804DD59-7BDE-4664-8005-F7504E44D3E5}" srcOrd="2" destOrd="0" parTransId="{5DFF2811-1FBF-470F-B261-0BC90C0EF65A}" sibTransId="{31FC3BB1-1838-438A-9DE7-987F107127D3}"/>
    <dgm:cxn modelId="{DCF3CD16-5F44-4128-9AFD-28F7EF11B576}" srcId="{4BD50AC4-968C-40ED-915A-D83F993EFD18}" destId="{C000222B-F314-4D76-BCF3-9B40D845424A}" srcOrd="0" destOrd="0" parTransId="{7175B63A-EEC1-44AD-9DAB-B5C44480EF64}" sibTransId="{B39DCE4D-97C4-461A-A8F2-16963E759924}"/>
    <dgm:cxn modelId="{42234917-BC0B-4980-A6CB-FCA008E084AD}" type="presOf" srcId="{A1A3502B-03C3-420F-B5E8-256198B5AFD4}" destId="{04380D80-FB5D-4B96-BEC0-EC513CFB91B9}" srcOrd="0" destOrd="0" presId="urn:microsoft.com/office/officeart/2005/8/layout/hierarchy3"/>
    <dgm:cxn modelId="{62108326-5EE3-4BA0-8AAA-2301862B184C}" type="presOf" srcId="{5DFF2811-1FBF-470F-B261-0BC90C0EF65A}" destId="{4F93DF2D-E667-4D37-AE0C-A71B89558129}" srcOrd="0" destOrd="0" presId="urn:microsoft.com/office/officeart/2005/8/layout/hierarchy3"/>
    <dgm:cxn modelId="{1C779B3C-16C9-492C-8CCF-B8CD6C6668A2}" type="presOf" srcId="{4447DD69-D1FE-4822-B244-D5FCC31E7813}" destId="{A9DA1D66-B3FC-4C74-8B3D-1FF209279716}" srcOrd="0" destOrd="0" presId="urn:microsoft.com/office/officeart/2005/8/layout/hierarchy3"/>
    <dgm:cxn modelId="{66A3345E-08D1-4610-9A2A-4769CA1BB0DB}" srcId="{C000222B-F314-4D76-BCF3-9B40D845424A}" destId="{EC0E9CAA-E208-4522-852D-31249DEAC873}" srcOrd="1" destOrd="0" parTransId="{4447DD69-D1FE-4822-B244-D5FCC31E7813}" sibTransId="{B07083FD-0C18-40D5-BE42-999BCA17C26A}"/>
    <dgm:cxn modelId="{4A598248-85A1-493D-B978-1B0C8380618D}" type="presOf" srcId="{C000222B-F314-4D76-BCF3-9B40D845424A}" destId="{A61FE4B1-7499-44DD-BDC6-D58D47483E37}" srcOrd="0" destOrd="0" presId="urn:microsoft.com/office/officeart/2005/8/layout/hierarchy3"/>
    <dgm:cxn modelId="{F0724195-9D65-4025-8AC5-3AD428413219}" type="presOf" srcId="{C804DD59-7BDE-4664-8005-F7504E44D3E5}" destId="{978BB1E9-B1CD-46F3-A243-07EF45AEBCB2}" srcOrd="0" destOrd="0" presId="urn:microsoft.com/office/officeart/2005/8/layout/hierarchy3"/>
    <dgm:cxn modelId="{1D7CBC9A-07CF-4101-B9FC-A6F7A0A4B7A6}" type="presOf" srcId="{4BD50AC4-968C-40ED-915A-D83F993EFD18}" destId="{117387E0-646C-4A08-94FA-CA4EF5EFF91C}" srcOrd="0" destOrd="0" presId="urn:microsoft.com/office/officeart/2005/8/layout/hierarchy3"/>
    <dgm:cxn modelId="{1BA3EEAE-7909-4253-829D-12F53966B615}" type="presOf" srcId="{DFA0A8B0-A0FF-4F04-8DC5-8E89BB865CC4}" destId="{338E7361-875B-4CA5-A3D2-BCD6FE366A00}" srcOrd="0" destOrd="0" presId="urn:microsoft.com/office/officeart/2005/8/layout/hierarchy3"/>
    <dgm:cxn modelId="{6E635CB5-1932-4266-B739-31D14F0F56C3}" type="presOf" srcId="{C000222B-F314-4D76-BCF3-9B40D845424A}" destId="{BE822C8E-2388-4BDE-BEF6-17A12CA71FD8}" srcOrd="1" destOrd="0" presId="urn:microsoft.com/office/officeart/2005/8/layout/hierarchy3"/>
    <dgm:cxn modelId="{9E1B11B7-7A87-48CD-97B8-4D16D3B1B90F}" type="presOf" srcId="{E51D012D-C1FA-4B94-9384-5976B81A9AA4}" destId="{136DBB31-18A7-4771-A4DF-DF597865CE91}" srcOrd="0" destOrd="0" presId="urn:microsoft.com/office/officeart/2005/8/layout/hierarchy3"/>
    <dgm:cxn modelId="{A08A11CA-CF83-4780-BE11-65A59971158A}" type="presOf" srcId="{EC0E9CAA-E208-4522-852D-31249DEAC873}" destId="{201426E0-4EAD-46B2-A39C-C45FB894F9A9}" srcOrd="0" destOrd="0" presId="urn:microsoft.com/office/officeart/2005/8/layout/hierarchy3"/>
    <dgm:cxn modelId="{16E875DC-4DAA-4587-951A-3E6B6DD04F6C}" srcId="{C000222B-F314-4D76-BCF3-9B40D845424A}" destId="{A1A3502B-03C3-420F-B5E8-256198B5AFD4}" srcOrd="3" destOrd="0" parTransId="{DFA0A8B0-A0FF-4F04-8DC5-8E89BB865CC4}" sibTransId="{CB84361D-2D97-4E1E-9B46-6AB8FAFFA8BE}"/>
    <dgm:cxn modelId="{DDE251DF-13A3-4617-8B6F-3C376FD962CD}" srcId="{C000222B-F314-4D76-BCF3-9B40D845424A}" destId="{DD63F6CF-689F-4C22-BC5D-90BA34602E31}" srcOrd="0" destOrd="0" parTransId="{E51D012D-C1FA-4B94-9384-5976B81A9AA4}" sibTransId="{FD5DB368-2FAB-4A3E-B33A-B9DC24BA0F68}"/>
    <dgm:cxn modelId="{D0ADEFFE-4049-480A-A1A6-DD669CF51416}" type="presOf" srcId="{DD63F6CF-689F-4C22-BC5D-90BA34602E31}" destId="{2488FE19-2559-4464-BD70-53548A399772}" srcOrd="0" destOrd="0" presId="urn:microsoft.com/office/officeart/2005/8/layout/hierarchy3"/>
    <dgm:cxn modelId="{EF2B4C9C-BC9D-466C-9BA0-62D88E385047}" type="presParOf" srcId="{117387E0-646C-4A08-94FA-CA4EF5EFF91C}" destId="{30CB2098-0F5E-439F-9729-1FC3F1A11B3F}" srcOrd="0" destOrd="0" presId="urn:microsoft.com/office/officeart/2005/8/layout/hierarchy3"/>
    <dgm:cxn modelId="{BBFDFA4C-9845-4443-9FC5-06E48DC2BE16}" type="presParOf" srcId="{30CB2098-0F5E-439F-9729-1FC3F1A11B3F}" destId="{204A4E3C-448F-4F19-94C7-A0F233E59DA4}" srcOrd="0" destOrd="0" presId="urn:microsoft.com/office/officeart/2005/8/layout/hierarchy3"/>
    <dgm:cxn modelId="{73E9A96E-2832-4D7F-84CB-D306E43DFCD8}" type="presParOf" srcId="{204A4E3C-448F-4F19-94C7-A0F233E59DA4}" destId="{A61FE4B1-7499-44DD-BDC6-D58D47483E37}" srcOrd="0" destOrd="0" presId="urn:microsoft.com/office/officeart/2005/8/layout/hierarchy3"/>
    <dgm:cxn modelId="{0C6591D4-81F9-4A27-8C9F-474450E3FB93}" type="presParOf" srcId="{204A4E3C-448F-4F19-94C7-A0F233E59DA4}" destId="{BE822C8E-2388-4BDE-BEF6-17A12CA71FD8}" srcOrd="1" destOrd="0" presId="urn:microsoft.com/office/officeart/2005/8/layout/hierarchy3"/>
    <dgm:cxn modelId="{63B638B0-27C4-492A-8E78-EAB14C47C586}" type="presParOf" srcId="{30CB2098-0F5E-439F-9729-1FC3F1A11B3F}" destId="{AC4B35BC-77F8-4544-AA75-881C8FA22B08}" srcOrd="1" destOrd="0" presId="urn:microsoft.com/office/officeart/2005/8/layout/hierarchy3"/>
    <dgm:cxn modelId="{465A96D6-E882-4708-AC0F-80B3F4675608}" type="presParOf" srcId="{AC4B35BC-77F8-4544-AA75-881C8FA22B08}" destId="{136DBB31-18A7-4771-A4DF-DF597865CE91}" srcOrd="0" destOrd="0" presId="urn:microsoft.com/office/officeart/2005/8/layout/hierarchy3"/>
    <dgm:cxn modelId="{8357BDCC-CD54-4465-8FF4-396B695512B1}" type="presParOf" srcId="{AC4B35BC-77F8-4544-AA75-881C8FA22B08}" destId="{2488FE19-2559-4464-BD70-53548A399772}" srcOrd="1" destOrd="0" presId="urn:microsoft.com/office/officeart/2005/8/layout/hierarchy3"/>
    <dgm:cxn modelId="{669DF0A1-202C-488D-9558-E663065A8272}" type="presParOf" srcId="{AC4B35BC-77F8-4544-AA75-881C8FA22B08}" destId="{A9DA1D66-B3FC-4C74-8B3D-1FF209279716}" srcOrd="2" destOrd="0" presId="urn:microsoft.com/office/officeart/2005/8/layout/hierarchy3"/>
    <dgm:cxn modelId="{9042226E-CB49-41A4-8874-BE0E117B1C0D}" type="presParOf" srcId="{AC4B35BC-77F8-4544-AA75-881C8FA22B08}" destId="{201426E0-4EAD-46B2-A39C-C45FB894F9A9}" srcOrd="3" destOrd="0" presId="urn:microsoft.com/office/officeart/2005/8/layout/hierarchy3"/>
    <dgm:cxn modelId="{29F905E6-6C99-4832-A373-F83C7FE7507B}" type="presParOf" srcId="{AC4B35BC-77F8-4544-AA75-881C8FA22B08}" destId="{4F93DF2D-E667-4D37-AE0C-A71B89558129}" srcOrd="4" destOrd="0" presId="urn:microsoft.com/office/officeart/2005/8/layout/hierarchy3"/>
    <dgm:cxn modelId="{C6E4310D-188C-43DB-B62B-350F8ABD425E}" type="presParOf" srcId="{AC4B35BC-77F8-4544-AA75-881C8FA22B08}" destId="{978BB1E9-B1CD-46F3-A243-07EF45AEBCB2}" srcOrd="5" destOrd="0" presId="urn:microsoft.com/office/officeart/2005/8/layout/hierarchy3"/>
    <dgm:cxn modelId="{94643253-4C63-4ABE-93DB-C28CE711380A}" type="presParOf" srcId="{AC4B35BC-77F8-4544-AA75-881C8FA22B08}" destId="{338E7361-875B-4CA5-A3D2-BCD6FE366A00}" srcOrd="6" destOrd="0" presId="urn:microsoft.com/office/officeart/2005/8/layout/hierarchy3"/>
    <dgm:cxn modelId="{AE844840-F57D-43BC-8EA3-B9F61198017F}" type="presParOf" srcId="{AC4B35BC-77F8-4544-AA75-881C8FA22B08}" destId="{04380D80-FB5D-4B96-BEC0-EC513CFB91B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BD50AC4-968C-40ED-915A-D83F993EFD18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C000222B-F314-4D76-BCF3-9B40D845424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V obvezna socialna zavarovanja so zajeta naslednja zavarovanja:</a:t>
          </a:r>
          <a:endParaRPr lang="sl-SI" dirty="0">
            <a:solidFill>
              <a:schemeClr val="tx1"/>
            </a:solidFill>
          </a:endParaRPr>
        </a:p>
      </dgm:t>
    </dgm:pt>
    <dgm:pt modelId="{7175B63A-EEC1-44AD-9DAB-B5C44480EF64}" type="parTrans" cxnId="{DCF3CD16-5F44-4128-9AFD-28F7EF11B576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B39DCE4D-97C4-461A-A8F2-16963E759924}" type="sibTrans" cxnId="{DCF3CD16-5F44-4128-9AFD-28F7EF11B576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DD63F6CF-689F-4C22-BC5D-90BA34602E3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pokojninsko in invalidsko zavarovanje</a:t>
          </a:r>
          <a:endParaRPr lang="sl-SI" altLang="zh-CN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51D012D-C1FA-4B94-9384-5976B81A9AA4}" type="parTrans" cxnId="{DDE251DF-13A3-4617-8B6F-3C376FD962C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FD5DB368-2FAB-4A3E-B33A-B9DC24BA0F68}" type="sibTrans" cxnId="{DDE251DF-13A3-4617-8B6F-3C376FD962C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804DD59-7BDE-4664-8005-F7504E44D3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rgbClr val="0000FF"/>
              </a:solidFill>
              <a:latin typeface="Comic Sans MS" pitchFamily="66" charset="0"/>
            </a:rPr>
            <a:t>zavarovanje za starševsko varstvo</a:t>
          </a:r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 </a:t>
          </a:r>
          <a:endParaRPr lang="sl-SI" altLang="zh-CN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DFF2811-1FBF-470F-B261-0BC90C0EF65A}" type="parTrans" cxnId="{382FE405-4ECA-43E7-9810-C0A2F85D23C1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1FC3BB1-1838-438A-9DE7-987F107127D3}" type="sibTrans" cxnId="{382FE405-4ECA-43E7-9810-C0A2F85D23C1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EC0E9CAA-E208-4522-852D-31249DEAC87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zdravstveno zavarovanje</a:t>
          </a:r>
          <a:endParaRPr lang="sl-SI" sz="2000" dirty="0">
            <a:solidFill>
              <a:schemeClr val="tx1"/>
            </a:solidFill>
          </a:endParaRPr>
        </a:p>
      </dgm:t>
    </dgm:pt>
    <dgm:pt modelId="{4447DD69-D1FE-4822-B244-D5FCC31E7813}" type="parTrans" cxnId="{66A3345E-08D1-4610-9A2A-4769CA1BB0D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B07083FD-0C18-40D5-BE42-999BCA17C26A}" type="sibTrans" cxnId="{66A3345E-08D1-4610-9A2A-4769CA1BB0D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A1A3502B-03C3-420F-B5E8-256198B5AFD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000" b="1" dirty="0">
              <a:solidFill>
                <a:srgbClr val="0000FF"/>
              </a:solidFill>
              <a:latin typeface="Comic Sans MS" pitchFamily="66" charset="0"/>
            </a:rPr>
            <a:t>zavarovanje za </a:t>
          </a:r>
        </a:p>
        <a:p>
          <a:r>
            <a:rPr lang="sl-SI" sz="2000" b="1" dirty="0">
              <a:solidFill>
                <a:srgbClr val="0000FF"/>
              </a:solidFill>
              <a:latin typeface="Comic Sans MS" pitchFamily="66" charset="0"/>
            </a:rPr>
            <a:t>primer brezposelnosti</a:t>
          </a:r>
          <a:endParaRPr lang="sl-SI" sz="2000" dirty="0">
            <a:solidFill>
              <a:schemeClr val="tx1"/>
            </a:solidFill>
          </a:endParaRPr>
        </a:p>
      </dgm:t>
    </dgm:pt>
    <dgm:pt modelId="{DFA0A8B0-A0FF-4F04-8DC5-8E89BB865CC4}" type="parTrans" cxnId="{16E875DC-4DAA-4587-951A-3E6B6DD04F6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B84361D-2D97-4E1E-9B46-6AB8FAFFA8BE}" type="sibTrans" cxnId="{16E875DC-4DAA-4587-951A-3E6B6DD04F6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17387E0-646C-4A08-94FA-CA4EF5EFF91C}" type="pres">
      <dgm:prSet presAssocID="{4BD50AC4-968C-40ED-915A-D83F993EFD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CB2098-0F5E-439F-9729-1FC3F1A11B3F}" type="pres">
      <dgm:prSet presAssocID="{C000222B-F314-4D76-BCF3-9B40D845424A}" presName="root" presStyleCnt="0"/>
      <dgm:spPr/>
    </dgm:pt>
    <dgm:pt modelId="{204A4E3C-448F-4F19-94C7-A0F233E59DA4}" type="pres">
      <dgm:prSet presAssocID="{C000222B-F314-4D76-BCF3-9B40D845424A}" presName="rootComposite" presStyleCnt="0"/>
      <dgm:spPr/>
    </dgm:pt>
    <dgm:pt modelId="{A61FE4B1-7499-44DD-BDC6-D58D47483E37}" type="pres">
      <dgm:prSet presAssocID="{C000222B-F314-4D76-BCF3-9B40D845424A}" presName="rootText" presStyleLbl="node1" presStyleIdx="0" presStyleCnt="1" custScaleX="392337" custScaleY="263784" custLinFactY="-100000" custLinFactNeighborX="1212" custLinFactNeighborY="-132089"/>
      <dgm:spPr/>
    </dgm:pt>
    <dgm:pt modelId="{BE822C8E-2388-4BDE-BEF6-17A12CA71FD8}" type="pres">
      <dgm:prSet presAssocID="{C000222B-F314-4D76-BCF3-9B40D845424A}" presName="rootConnector" presStyleLbl="node1" presStyleIdx="0" presStyleCnt="1"/>
      <dgm:spPr/>
    </dgm:pt>
    <dgm:pt modelId="{AC4B35BC-77F8-4544-AA75-881C8FA22B08}" type="pres">
      <dgm:prSet presAssocID="{C000222B-F314-4D76-BCF3-9B40D845424A}" presName="childShape" presStyleCnt="0"/>
      <dgm:spPr/>
    </dgm:pt>
    <dgm:pt modelId="{136DBB31-18A7-4771-A4DF-DF597865CE91}" type="pres">
      <dgm:prSet presAssocID="{E51D012D-C1FA-4B94-9384-5976B81A9AA4}" presName="Name13" presStyleLbl="parChTrans1D2" presStyleIdx="0" presStyleCnt="4"/>
      <dgm:spPr/>
    </dgm:pt>
    <dgm:pt modelId="{2488FE19-2559-4464-BD70-53548A399772}" type="pres">
      <dgm:prSet presAssocID="{DD63F6CF-689F-4C22-BC5D-90BA34602E31}" presName="childText" presStyleLbl="bgAcc1" presStyleIdx="0" presStyleCnt="4" custScaleX="364074" custScaleY="197419" custLinFactNeighborX="-1763" custLinFactNeighborY="-33721">
        <dgm:presLayoutVars>
          <dgm:bulletEnabled val="1"/>
        </dgm:presLayoutVars>
      </dgm:prSet>
      <dgm:spPr/>
    </dgm:pt>
    <dgm:pt modelId="{A9DA1D66-B3FC-4C74-8B3D-1FF209279716}" type="pres">
      <dgm:prSet presAssocID="{4447DD69-D1FE-4822-B244-D5FCC31E7813}" presName="Name13" presStyleLbl="parChTrans1D2" presStyleIdx="1" presStyleCnt="4"/>
      <dgm:spPr/>
    </dgm:pt>
    <dgm:pt modelId="{201426E0-4EAD-46B2-A39C-C45FB894F9A9}" type="pres">
      <dgm:prSet presAssocID="{EC0E9CAA-E208-4522-852D-31249DEAC873}" presName="childText" presStyleLbl="bgAcc1" presStyleIdx="1" presStyleCnt="4" custScaleX="369105" custScaleY="152650" custLinFactNeighborX="-5699" custLinFactNeighborY="-24001">
        <dgm:presLayoutVars>
          <dgm:bulletEnabled val="1"/>
        </dgm:presLayoutVars>
      </dgm:prSet>
      <dgm:spPr/>
    </dgm:pt>
    <dgm:pt modelId="{4F93DF2D-E667-4D37-AE0C-A71B89558129}" type="pres">
      <dgm:prSet presAssocID="{5DFF2811-1FBF-470F-B261-0BC90C0EF65A}" presName="Name13" presStyleLbl="parChTrans1D2" presStyleIdx="2" presStyleCnt="4"/>
      <dgm:spPr/>
    </dgm:pt>
    <dgm:pt modelId="{978BB1E9-B1CD-46F3-A243-07EF45AEBCB2}" type="pres">
      <dgm:prSet presAssocID="{C804DD59-7BDE-4664-8005-F7504E44D3E5}" presName="childText" presStyleLbl="bgAcc1" presStyleIdx="2" presStyleCnt="4" custScaleX="380421" custScaleY="175034" custLinFactNeighborX="2002" custLinFactNeighborY="-17432">
        <dgm:presLayoutVars>
          <dgm:bulletEnabled val="1"/>
        </dgm:presLayoutVars>
      </dgm:prSet>
      <dgm:spPr/>
    </dgm:pt>
    <dgm:pt modelId="{338E7361-875B-4CA5-A3D2-BCD6FE366A00}" type="pres">
      <dgm:prSet presAssocID="{DFA0A8B0-A0FF-4F04-8DC5-8E89BB865CC4}" presName="Name13" presStyleLbl="parChTrans1D2" presStyleIdx="3" presStyleCnt="4"/>
      <dgm:spPr/>
    </dgm:pt>
    <dgm:pt modelId="{04380D80-FB5D-4B96-BEC0-EC513CFB91B9}" type="pres">
      <dgm:prSet presAssocID="{A1A3502B-03C3-420F-B5E8-256198B5AFD4}" presName="childText" presStyleLbl="bgAcc1" presStyleIdx="3" presStyleCnt="4" custScaleX="396446" custScaleY="169683">
        <dgm:presLayoutVars>
          <dgm:bulletEnabled val="1"/>
        </dgm:presLayoutVars>
      </dgm:prSet>
      <dgm:spPr/>
    </dgm:pt>
  </dgm:ptLst>
  <dgm:cxnLst>
    <dgm:cxn modelId="{382FE405-4ECA-43E7-9810-C0A2F85D23C1}" srcId="{C000222B-F314-4D76-BCF3-9B40D845424A}" destId="{C804DD59-7BDE-4664-8005-F7504E44D3E5}" srcOrd="2" destOrd="0" parTransId="{5DFF2811-1FBF-470F-B261-0BC90C0EF65A}" sibTransId="{31FC3BB1-1838-438A-9DE7-987F107127D3}"/>
    <dgm:cxn modelId="{DCF3CD16-5F44-4128-9AFD-28F7EF11B576}" srcId="{4BD50AC4-968C-40ED-915A-D83F993EFD18}" destId="{C000222B-F314-4D76-BCF3-9B40D845424A}" srcOrd="0" destOrd="0" parTransId="{7175B63A-EEC1-44AD-9DAB-B5C44480EF64}" sibTransId="{B39DCE4D-97C4-461A-A8F2-16963E759924}"/>
    <dgm:cxn modelId="{42234917-BC0B-4980-A6CB-FCA008E084AD}" type="presOf" srcId="{A1A3502B-03C3-420F-B5E8-256198B5AFD4}" destId="{04380D80-FB5D-4B96-BEC0-EC513CFB91B9}" srcOrd="0" destOrd="0" presId="urn:microsoft.com/office/officeart/2005/8/layout/hierarchy3"/>
    <dgm:cxn modelId="{62108326-5EE3-4BA0-8AAA-2301862B184C}" type="presOf" srcId="{5DFF2811-1FBF-470F-B261-0BC90C0EF65A}" destId="{4F93DF2D-E667-4D37-AE0C-A71B89558129}" srcOrd="0" destOrd="0" presId="urn:microsoft.com/office/officeart/2005/8/layout/hierarchy3"/>
    <dgm:cxn modelId="{1C779B3C-16C9-492C-8CCF-B8CD6C6668A2}" type="presOf" srcId="{4447DD69-D1FE-4822-B244-D5FCC31E7813}" destId="{A9DA1D66-B3FC-4C74-8B3D-1FF209279716}" srcOrd="0" destOrd="0" presId="urn:microsoft.com/office/officeart/2005/8/layout/hierarchy3"/>
    <dgm:cxn modelId="{66A3345E-08D1-4610-9A2A-4769CA1BB0DB}" srcId="{C000222B-F314-4D76-BCF3-9B40D845424A}" destId="{EC0E9CAA-E208-4522-852D-31249DEAC873}" srcOrd="1" destOrd="0" parTransId="{4447DD69-D1FE-4822-B244-D5FCC31E7813}" sibTransId="{B07083FD-0C18-40D5-BE42-999BCA17C26A}"/>
    <dgm:cxn modelId="{4A598248-85A1-493D-B978-1B0C8380618D}" type="presOf" srcId="{C000222B-F314-4D76-BCF3-9B40D845424A}" destId="{A61FE4B1-7499-44DD-BDC6-D58D47483E37}" srcOrd="0" destOrd="0" presId="urn:microsoft.com/office/officeart/2005/8/layout/hierarchy3"/>
    <dgm:cxn modelId="{F0724195-9D65-4025-8AC5-3AD428413219}" type="presOf" srcId="{C804DD59-7BDE-4664-8005-F7504E44D3E5}" destId="{978BB1E9-B1CD-46F3-A243-07EF45AEBCB2}" srcOrd="0" destOrd="0" presId="urn:microsoft.com/office/officeart/2005/8/layout/hierarchy3"/>
    <dgm:cxn modelId="{1D7CBC9A-07CF-4101-B9FC-A6F7A0A4B7A6}" type="presOf" srcId="{4BD50AC4-968C-40ED-915A-D83F993EFD18}" destId="{117387E0-646C-4A08-94FA-CA4EF5EFF91C}" srcOrd="0" destOrd="0" presId="urn:microsoft.com/office/officeart/2005/8/layout/hierarchy3"/>
    <dgm:cxn modelId="{1BA3EEAE-7909-4253-829D-12F53966B615}" type="presOf" srcId="{DFA0A8B0-A0FF-4F04-8DC5-8E89BB865CC4}" destId="{338E7361-875B-4CA5-A3D2-BCD6FE366A00}" srcOrd="0" destOrd="0" presId="urn:microsoft.com/office/officeart/2005/8/layout/hierarchy3"/>
    <dgm:cxn modelId="{6E635CB5-1932-4266-B739-31D14F0F56C3}" type="presOf" srcId="{C000222B-F314-4D76-BCF3-9B40D845424A}" destId="{BE822C8E-2388-4BDE-BEF6-17A12CA71FD8}" srcOrd="1" destOrd="0" presId="urn:microsoft.com/office/officeart/2005/8/layout/hierarchy3"/>
    <dgm:cxn modelId="{9E1B11B7-7A87-48CD-97B8-4D16D3B1B90F}" type="presOf" srcId="{E51D012D-C1FA-4B94-9384-5976B81A9AA4}" destId="{136DBB31-18A7-4771-A4DF-DF597865CE91}" srcOrd="0" destOrd="0" presId="urn:microsoft.com/office/officeart/2005/8/layout/hierarchy3"/>
    <dgm:cxn modelId="{A08A11CA-CF83-4780-BE11-65A59971158A}" type="presOf" srcId="{EC0E9CAA-E208-4522-852D-31249DEAC873}" destId="{201426E0-4EAD-46B2-A39C-C45FB894F9A9}" srcOrd="0" destOrd="0" presId="urn:microsoft.com/office/officeart/2005/8/layout/hierarchy3"/>
    <dgm:cxn modelId="{16E875DC-4DAA-4587-951A-3E6B6DD04F6C}" srcId="{C000222B-F314-4D76-BCF3-9B40D845424A}" destId="{A1A3502B-03C3-420F-B5E8-256198B5AFD4}" srcOrd="3" destOrd="0" parTransId="{DFA0A8B0-A0FF-4F04-8DC5-8E89BB865CC4}" sibTransId="{CB84361D-2D97-4E1E-9B46-6AB8FAFFA8BE}"/>
    <dgm:cxn modelId="{DDE251DF-13A3-4617-8B6F-3C376FD962CD}" srcId="{C000222B-F314-4D76-BCF3-9B40D845424A}" destId="{DD63F6CF-689F-4C22-BC5D-90BA34602E31}" srcOrd="0" destOrd="0" parTransId="{E51D012D-C1FA-4B94-9384-5976B81A9AA4}" sibTransId="{FD5DB368-2FAB-4A3E-B33A-B9DC24BA0F68}"/>
    <dgm:cxn modelId="{D0ADEFFE-4049-480A-A1A6-DD669CF51416}" type="presOf" srcId="{DD63F6CF-689F-4C22-BC5D-90BA34602E31}" destId="{2488FE19-2559-4464-BD70-53548A399772}" srcOrd="0" destOrd="0" presId="urn:microsoft.com/office/officeart/2005/8/layout/hierarchy3"/>
    <dgm:cxn modelId="{EF2B4C9C-BC9D-466C-9BA0-62D88E385047}" type="presParOf" srcId="{117387E0-646C-4A08-94FA-CA4EF5EFF91C}" destId="{30CB2098-0F5E-439F-9729-1FC3F1A11B3F}" srcOrd="0" destOrd="0" presId="urn:microsoft.com/office/officeart/2005/8/layout/hierarchy3"/>
    <dgm:cxn modelId="{BBFDFA4C-9845-4443-9FC5-06E48DC2BE16}" type="presParOf" srcId="{30CB2098-0F5E-439F-9729-1FC3F1A11B3F}" destId="{204A4E3C-448F-4F19-94C7-A0F233E59DA4}" srcOrd="0" destOrd="0" presId="urn:microsoft.com/office/officeart/2005/8/layout/hierarchy3"/>
    <dgm:cxn modelId="{73E9A96E-2832-4D7F-84CB-D306E43DFCD8}" type="presParOf" srcId="{204A4E3C-448F-4F19-94C7-A0F233E59DA4}" destId="{A61FE4B1-7499-44DD-BDC6-D58D47483E37}" srcOrd="0" destOrd="0" presId="urn:microsoft.com/office/officeart/2005/8/layout/hierarchy3"/>
    <dgm:cxn modelId="{0C6591D4-81F9-4A27-8C9F-474450E3FB93}" type="presParOf" srcId="{204A4E3C-448F-4F19-94C7-A0F233E59DA4}" destId="{BE822C8E-2388-4BDE-BEF6-17A12CA71FD8}" srcOrd="1" destOrd="0" presId="urn:microsoft.com/office/officeart/2005/8/layout/hierarchy3"/>
    <dgm:cxn modelId="{63B638B0-27C4-492A-8E78-EAB14C47C586}" type="presParOf" srcId="{30CB2098-0F5E-439F-9729-1FC3F1A11B3F}" destId="{AC4B35BC-77F8-4544-AA75-881C8FA22B08}" srcOrd="1" destOrd="0" presId="urn:microsoft.com/office/officeart/2005/8/layout/hierarchy3"/>
    <dgm:cxn modelId="{465A96D6-E882-4708-AC0F-80B3F4675608}" type="presParOf" srcId="{AC4B35BC-77F8-4544-AA75-881C8FA22B08}" destId="{136DBB31-18A7-4771-A4DF-DF597865CE91}" srcOrd="0" destOrd="0" presId="urn:microsoft.com/office/officeart/2005/8/layout/hierarchy3"/>
    <dgm:cxn modelId="{8357BDCC-CD54-4465-8FF4-396B695512B1}" type="presParOf" srcId="{AC4B35BC-77F8-4544-AA75-881C8FA22B08}" destId="{2488FE19-2559-4464-BD70-53548A399772}" srcOrd="1" destOrd="0" presId="urn:microsoft.com/office/officeart/2005/8/layout/hierarchy3"/>
    <dgm:cxn modelId="{669DF0A1-202C-488D-9558-E663065A8272}" type="presParOf" srcId="{AC4B35BC-77F8-4544-AA75-881C8FA22B08}" destId="{A9DA1D66-B3FC-4C74-8B3D-1FF209279716}" srcOrd="2" destOrd="0" presId="urn:microsoft.com/office/officeart/2005/8/layout/hierarchy3"/>
    <dgm:cxn modelId="{9042226E-CB49-41A4-8874-BE0E117B1C0D}" type="presParOf" srcId="{AC4B35BC-77F8-4544-AA75-881C8FA22B08}" destId="{201426E0-4EAD-46B2-A39C-C45FB894F9A9}" srcOrd="3" destOrd="0" presId="urn:microsoft.com/office/officeart/2005/8/layout/hierarchy3"/>
    <dgm:cxn modelId="{29F905E6-6C99-4832-A373-F83C7FE7507B}" type="presParOf" srcId="{AC4B35BC-77F8-4544-AA75-881C8FA22B08}" destId="{4F93DF2D-E667-4D37-AE0C-A71B89558129}" srcOrd="4" destOrd="0" presId="urn:microsoft.com/office/officeart/2005/8/layout/hierarchy3"/>
    <dgm:cxn modelId="{C6E4310D-188C-43DB-B62B-350F8ABD425E}" type="presParOf" srcId="{AC4B35BC-77F8-4544-AA75-881C8FA22B08}" destId="{978BB1E9-B1CD-46F3-A243-07EF45AEBCB2}" srcOrd="5" destOrd="0" presId="urn:microsoft.com/office/officeart/2005/8/layout/hierarchy3"/>
    <dgm:cxn modelId="{94643253-4C63-4ABE-93DB-C28CE711380A}" type="presParOf" srcId="{AC4B35BC-77F8-4544-AA75-881C8FA22B08}" destId="{338E7361-875B-4CA5-A3D2-BCD6FE366A00}" srcOrd="6" destOrd="0" presId="urn:microsoft.com/office/officeart/2005/8/layout/hierarchy3"/>
    <dgm:cxn modelId="{AE844840-F57D-43BC-8EA3-B9F61198017F}" type="presParOf" srcId="{AC4B35BC-77F8-4544-AA75-881C8FA22B08}" destId="{04380D80-FB5D-4B96-BEC0-EC513CFB91B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DC2FBEE-43DB-4894-9755-4F39A9E3014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sl-SI"/>
        </a:p>
      </dgm:t>
    </dgm:pt>
    <dgm:pt modelId="{CFE213E9-13E3-4068-86A7-8882D301114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 algn="ctr"/>
          <a:r>
            <a:rPr lang="sl-SI" sz="2800" b="1" dirty="0">
              <a:solidFill>
                <a:srgbClr val="008000"/>
              </a:solidFill>
              <a:latin typeface="Comic Sans MS" panose="030F0702030302020204" pitchFamily="66" charset="0"/>
            </a:rPr>
            <a:t>Zdravstveni ukrepi varstva pri delu zagotavljajo varno in zdravo delovno okolje. </a:t>
          </a:r>
          <a:endParaRPr lang="sl-SI" altLang="zh-CN" sz="2800" b="1" dirty="0">
            <a:latin typeface="Comic Sans MS" pitchFamily="66" charset="0"/>
          </a:endParaRPr>
        </a:p>
      </dgm:t>
    </dgm:pt>
    <dgm:pt modelId="{D1AAD006-2DCE-47FF-8E2C-2DCA8ECB1984}" type="parTrans" cxnId="{EA8F55DF-D5F7-4FDC-B063-2850AECD912E}">
      <dgm:prSet/>
      <dgm:spPr/>
      <dgm:t>
        <a:bodyPr/>
        <a:lstStyle/>
        <a:p>
          <a:endParaRPr lang="sl-SI" sz="1600"/>
        </a:p>
      </dgm:t>
    </dgm:pt>
    <dgm:pt modelId="{77B8EBAC-7D5A-4A07-9960-79E2E20A4EED}" type="sibTrans" cxnId="{EA8F55DF-D5F7-4FDC-B063-2850AECD91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sz="1600"/>
        </a:p>
      </dgm:t>
    </dgm:pt>
    <dgm:pt modelId="{F5C55D23-9817-47A8-B7F4-AFA13C21E4A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sz="2800" b="1" dirty="0">
              <a:solidFill>
                <a:srgbClr val="C00000"/>
              </a:solidFill>
              <a:latin typeface="Comic Sans MS" panose="030F0702030302020204" pitchFamily="66" charset="0"/>
            </a:rPr>
            <a:t>Njihov namen je preprečevanje </a:t>
          </a:r>
          <a:r>
            <a:rPr lang="sl-SI" sz="2800" b="1" dirty="0">
              <a:solidFill>
                <a:srgbClr val="0000FF"/>
              </a:solidFill>
              <a:latin typeface="Comic Sans MS" panose="030F0702030302020204" pitchFamily="66" charset="0"/>
            </a:rPr>
            <a:t>poškodb</a:t>
          </a:r>
          <a:r>
            <a:rPr lang="sl-SI" sz="2800" b="1" dirty="0">
              <a:solidFill>
                <a:srgbClr val="C00000"/>
              </a:solidFill>
              <a:latin typeface="Comic Sans MS" panose="030F0702030302020204" pitchFamily="66" charset="0"/>
            </a:rPr>
            <a:t>, </a:t>
          </a:r>
          <a:r>
            <a:rPr lang="sl-SI" sz="2800" b="1" dirty="0">
              <a:solidFill>
                <a:srgbClr val="008000"/>
              </a:solidFill>
              <a:latin typeface="Comic Sans MS" panose="030F0702030302020204" pitchFamily="66" charset="0"/>
            </a:rPr>
            <a:t>bolezni </a:t>
          </a:r>
          <a:r>
            <a:rPr lang="sl-SI" sz="2800" b="1" dirty="0">
              <a:solidFill>
                <a:srgbClr val="C00000"/>
              </a:solidFill>
              <a:latin typeface="Comic Sans MS" panose="030F0702030302020204" pitchFamily="66" charset="0"/>
            </a:rPr>
            <a:t>in </a:t>
          </a:r>
          <a:r>
            <a:rPr lang="sl-SI" sz="2800" b="1" dirty="0">
              <a:solidFill>
                <a:srgbClr val="9933FF"/>
              </a:solidFill>
              <a:latin typeface="Comic Sans MS" panose="030F0702030302020204" pitchFamily="66" charset="0"/>
            </a:rPr>
            <a:t>stresa</a:t>
          </a:r>
          <a:r>
            <a:rPr lang="sl-SI" sz="2800" b="1" dirty="0">
              <a:solidFill>
                <a:srgbClr val="C00000"/>
              </a:solidFill>
              <a:latin typeface="Comic Sans MS" panose="030F0702030302020204" pitchFamily="66" charset="0"/>
            </a:rPr>
            <a:t> pri delu ter </a:t>
          </a:r>
          <a:r>
            <a:rPr lang="sl-SI" sz="2800" b="1" dirty="0">
              <a:solidFill>
                <a:srgbClr val="0000FF"/>
              </a:solidFill>
              <a:latin typeface="Comic Sans MS" panose="030F0702030302020204" pitchFamily="66" charset="0"/>
            </a:rPr>
            <a:t>spodbujanje dobrega počutja zaposlenih.</a:t>
          </a:r>
          <a:endParaRPr lang="sl-SI" altLang="zh-CN" sz="2800" b="1" dirty="0">
            <a:latin typeface="Comic Sans MS" pitchFamily="66" charset="0"/>
          </a:endParaRPr>
        </a:p>
      </dgm:t>
    </dgm:pt>
    <dgm:pt modelId="{19718E18-005F-4CC3-BBEF-E5ED03A725A5}" type="parTrans" cxnId="{65348506-F8D6-48C2-B7D3-1DE6BC88A34A}">
      <dgm:prSet/>
      <dgm:spPr/>
      <dgm:t>
        <a:bodyPr/>
        <a:lstStyle/>
        <a:p>
          <a:endParaRPr lang="sl-SI" sz="1600"/>
        </a:p>
      </dgm:t>
    </dgm:pt>
    <dgm:pt modelId="{02FE8795-0DB1-4D3C-87D2-69466B7D013B}" type="sibTrans" cxnId="{65348506-F8D6-48C2-B7D3-1DE6BC88A34A}">
      <dgm:prSet/>
      <dgm:spPr/>
      <dgm:t>
        <a:bodyPr/>
        <a:lstStyle/>
        <a:p>
          <a:endParaRPr lang="sl-SI" sz="1600"/>
        </a:p>
      </dgm:t>
    </dgm:pt>
    <dgm:pt modelId="{ACBC16C3-1211-4FA7-B292-B869789B9462}">
      <dgm:prSet custT="1"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sz="2800" b="1" dirty="0">
              <a:solidFill>
                <a:srgbClr val="C00000"/>
              </a:solidFill>
              <a:latin typeface="Comic Sans MS" panose="030F0702030302020204" pitchFamily="66" charset="0"/>
            </a:rPr>
            <a:t>Varnost in zdravje pri delu sta temelj trajnostnega razvoja podjetja.</a:t>
          </a:r>
        </a:p>
        <a:p>
          <a:pPr algn="ctr"/>
          <a:r>
            <a:rPr lang="sl-SI" sz="2800" b="1" dirty="0">
              <a:solidFill>
                <a:srgbClr val="0000FF"/>
              </a:solidFill>
              <a:latin typeface="Comic Sans MS" panose="030F0702030302020204" pitchFamily="66" charset="0"/>
            </a:rPr>
            <a:t>Statistično: več kot 60 % odsotnosti z dela je povezanih z delovnimi pogoji.</a:t>
          </a:r>
          <a:endParaRPr lang="sl-SI" sz="2800" dirty="0">
            <a:solidFill>
              <a:srgbClr val="0000FF"/>
            </a:solidFill>
          </a:endParaRPr>
        </a:p>
      </dgm:t>
    </dgm:pt>
    <dgm:pt modelId="{3A0CB986-67D5-4939-B3E0-3D84ED08B6FB}" type="parTrans" cxnId="{67860B4A-B2D2-4358-9B15-267735C97A60}">
      <dgm:prSet/>
      <dgm:spPr/>
      <dgm:t>
        <a:bodyPr/>
        <a:lstStyle/>
        <a:p>
          <a:endParaRPr lang="sl-SI" sz="1600"/>
        </a:p>
      </dgm:t>
    </dgm:pt>
    <dgm:pt modelId="{1F2C1115-DBAD-4B59-A8AE-71D1F6212A2E}" type="sibTrans" cxnId="{67860B4A-B2D2-4358-9B15-267735C97A60}">
      <dgm:prSet/>
      <dgm:spPr/>
      <dgm:t>
        <a:bodyPr/>
        <a:lstStyle/>
        <a:p>
          <a:endParaRPr lang="sl-SI" sz="1600"/>
        </a:p>
      </dgm:t>
    </dgm:pt>
    <dgm:pt modelId="{CD5C3731-0420-4397-B025-397E9D3DAA05}" type="pres">
      <dgm:prSet presAssocID="{9DC2FBEE-43DB-4894-9755-4F39A9E30149}" presName="Name0" presStyleCnt="0">
        <dgm:presLayoutVars>
          <dgm:chMax val="7"/>
          <dgm:chPref val="7"/>
          <dgm:dir/>
        </dgm:presLayoutVars>
      </dgm:prSet>
      <dgm:spPr/>
    </dgm:pt>
    <dgm:pt modelId="{412A5510-779C-4C2E-9290-DCCD35830D6E}" type="pres">
      <dgm:prSet presAssocID="{9DC2FBEE-43DB-4894-9755-4F39A9E30149}" presName="Nam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465BD67-F3B9-4B14-9FBD-3CF760899DD0}" type="pres">
      <dgm:prSet presAssocID="{9DC2FBEE-43DB-4894-9755-4F39A9E30149}" presName="cycl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65E00B-F6C2-4CD0-9778-BB4A14720F53}" type="pres">
      <dgm:prSet presAssocID="{9DC2FBEE-43DB-4894-9755-4F39A9E30149}" presName="srcNode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ADAF61E-E70B-4C6E-9B2F-FA66DB990222}" type="pres">
      <dgm:prSet presAssocID="{9DC2FBEE-43DB-4894-9755-4F39A9E30149}" presName="conn" presStyleLbl="parChTrans1D2" presStyleIdx="0" presStyleCnt="1"/>
      <dgm:spPr/>
    </dgm:pt>
    <dgm:pt modelId="{6C9616D1-42DD-4695-B454-13BCA4349F61}" type="pres">
      <dgm:prSet presAssocID="{9DC2FBEE-43DB-4894-9755-4F39A9E30149}" presName="extraNode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14D8A0-8B1C-4E3D-8B84-A145B7641B70}" type="pres">
      <dgm:prSet presAssocID="{9DC2FBEE-43DB-4894-9755-4F39A9E30149}" presName="dstNode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56896E2-06FF-4139-8361-6DA63D08DB3A}" type="pres">
      <dgm:prSet presAssocID="{CFE213E9-13E3-4068-86A7-8882D301114A}" presName="text_1" presStyleLbl="node1" presStyleIdx="0" presStyleCnt="3" custScaleY="117758" custLinFactNeighborX="151" custLinFactNeighborY="-41121">
        <dgm:presLayoutVars>
          <dgm:bulletEnabled val="1"/>
        </dgm:presLayoutVars>
      </dgm:prSet>
      <dgm:spPr/>
    </dgm:pt>
    <dgm:pt modelId="{2307F296-12B5-4623-B982-42027068539D}" type="pres">
      <dgm:prSet presAssocID="{CFE213E9-13E3-4068-86A7-8882D301114A}" presName="accent_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5363259-C981-4D7F-93AA-13DA801A07EC}" type="pres">
      <dgm:prSet presAssocID="{CFE213E9-13E3-4068-86A7-8882D301114A}" presName="accentRepeatNode" presStyleLbl="solidFgAcc1" presStyleIdx="0" presStyleCnt="3" custLinFactNeighborX="-5610" custLinFactNeighborY="-2851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80B9E8A-FE2B-48C2-B81A-655C5EBAC9EF}" type="pres">
      <dgm:prSet presAssocID="{F5C55D23-9817-47A8-B7F4-AFA13C21E4AF}" presName="text_2" presStyleLbl="node1" presStyleIdx="1" presStyleCnt="3" custScaleY="150900" custLinFactNeighborX="-198" custLinFactNeighborY="-35517">
        <dgm:presLayoutVars>
          <dgm:bulletEnabled val="1"/>
        </dgm:presLayoutVars>
      </dgm:prSet>
      <dgm:spPr/>
    </dgm:pt>
    <dgm:pt modelId="{973A148F-1410-48B8-988E-AD68200E6B73}" type="pres">
      <dgm:prSet presAssocID="{F5C55D23-9817-47A8-B7F4-AFA13C21E4AF}" presName="accent_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1668638-8889-432B-9934-F2D2095157A8}" type="pres">
      <dgm:prSet presAssocID="{F5C55D23-9817-47A8-B7F4-AFA13C21E4AF}" presName="accentRepeatNode" presStyleLbl="solidFgAcc1" presStyleIdx="1" presStyleCnt="3" custLinFactNeighborX="-13380" custLinFactNeighborY="-3634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2922A5-0944-4677-91BA-BD9ECA60E00A}" type="pres">
      <dgm:prSet presAssocID="{ACBC16C3-1211-4FA7-B292-B869789B9462}" presName="text_3" presStyleLbl="node1" presStyleIdx="2" presStyleCnt="3" custScaleY="176730" custLinFactNeighborX="19" custLinFactNeighborY="-21982">
        <dgm:presLayoutVars>
          <dgm:bulletEnabled val="1"/>
        </dgm:presLayoutVars>
      </dgm:prSet>
      <dgm:spPr/>
    </dgm:pt>
    <dgm:pt modelId="{17BC82AD-A68B-4233-9F84-CDBAA89C247C}" type="pres">
      <dgm:prSet presAssocID="{ACBC16C3-1211-4FA7-B292-B869789B9462}" presName="accent_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7617DA8-E45F-4B4F-BFE4-813AC0C56DEA}" type="pres">
      <dgm:prSet presAssocID="{ACBC16C3-1211-4FA7-B292-B869789B9462}" presName="accentRepeatNode" presStyleLbl="solidFgAcc1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65348506-F8D6-48C2-B7D3-1DE6BC88A34A}" srcId="{9DC2FBEE-43DB-4894-9755-4F39A9E30149}" destId="{F5C55D23-9817-47A8-B7F4-AFA13C21E4AF}" srcOrd="1" destOrd="0" parTransId="{19718E18-005F-4CC3-BBEF-E5ED03A725A5}" sibTransId="{02FE8795-0DB1-4D3C-87D2-69466B7D013B}"/>
    <dgm:cxn modelId="{03AE7315-25BD-45E7-AE32-EF3939B43E82}" type="presOf" srcId="{77B8EBAC-7D5A-4A07-9960-79E2E20A4EED}" destId="{5ADAF61E-E70B-4C6E-9B2F-FA66DB990222}" srcOrd="0" destOrd="0" presId="urn:microsoft.com/office/officeart/2008/layout/VerticalCurvedList"/>
    <dgm:cxn modelId="{59E46441-1C56-46AF-B040-CB83A23A1577}" type="presOf" srcId="{CFE213E9-13E3-4068-86A7-8882D301114A}" destId="{C56896E2-06FF-4139-8361-6DA63D08DB3A}" srcOrd="0" destOrd="0" presId="urn:microsoft.com/office/officeart/2008/layout/VerticalCurvedList"/>
    <dgm:cxn modelId="{67860B4A-B2D2-4358-9B15-267735C97A60}" srcId="{9DC2FBEE-43DB-4894-9755-4F39A9E30149}" destId="{ACBC16C3-1211-4FA7-B292-B869789B9462}" srcOrd="2" destOrd="0" parTransId="{3A0CB986-67D5-4939-B3E0-3D84ED08B6FB}" sibTransId="{1F2C1115-DBAD-4B59-A8AE-71D1F6212A2E}"/>
    <dgm:cxn modelId="{A6FA388C-9C8D-40C7-A945-B77DDC2E6735}" type="presOf" srcId="{ACBC16C3-1211-4FA7-B292-B869789B9462}" destId="{B12922A5-0944-4677-91BA-BD9ECA60E00A}" srcOrd="0" destOrd="0" presId="urn:microsoft.com/office/officeart/2008/layout/VerticalCurvedList"/>
    <dgm:cxn modelId="{86541B99-2B49-411F-AA03-5FCD5EBB98EB}" type="presOf" srcId="{9DC2FBEE-43DB-4894-9755-4F39A9E30149}" destId="{CD5C3731-0420-4397-B025-397E9D3DAA05}" srcOrd="0" destOrd="0" presId="urn:microsoft.com/office/officeart/2008/layout/VerticalCurvedList"/>
    <dgm:cxn modelId="{F930BCB3-AA74-4CFD-A161-454D0741DD5B}" type="presOf" srcId="{F5C55D23-9817-47A8-B7F4-AFA13C21E4AF}" destId="{080B9E8A-FE2B-48C2-B81A-655C5EBAC9EF}" srcOrd="0" destOrd="0" presId="urn:microsoft.com/office/officeart/2008/layout/VerticalCurvedList"/>
    <dgm:cxn modelId="{EA8F55DF-D5F7-4FDC-B063-2850AECD912E}" srcId="{9DC2FBEE-43DB-4894-9755-4F39A9E30149}" destId="{CFE213E9-13E3-4068-86A7-8882D301114A}" srcOrd="0" destOrd="0" parTransId="{D1AAD006-2DCE-47FF-8E2C-2DCA8ECB1984}" sibTransId="{77B8EBAC-7D5A-4A07-9960-79E2E20A4EED}"/>
    <dgm:cxn modelId="{8EAE3837-B79D-4070-81A3-953CB9E26DD9}" type="presParOf" srcId="{CD5C3731-0420-4397-B025-397E9D3DAA05}" destId="{412A5510-779C-4C2E-9290-DCCD35830D6E}" srcOrd="0" destOrd="0" presId="urn:microsoft.com/office/officeart/2008/layout/VerticalCurvedList"/>
    <dgm:cxn modelId="{1BE8F3F9-FB8D-4CB9-A1E7-2BC614F853FA}" type="presParOf" srcId="{412A5510-779C-4C2E-9290-DCCD35830D6E}" destId="{6465BD67-F3B9-4B14-9FBD-3CF760899DD0}" srcOrd="0" destOrd="0" presId="urn:microsoft.com/office/officeart/2008/layout/VerticalCurvedList"/>
    <dgm:cxn modelId="{9D41DE85-61F9-46C2-BDC9-82957BDB7491}" type="presParOf" srcId="{6465BD67-F3B9-4B14-9FBD-3CF760899DD0}" destId="{5965E00B-F6C2-4CD0-9778-BB4A14720F53}" srcOrd="0" destOrd="0" presId="urn:microsoft.com/office/officeart/2008/layout/VerticalCurvedList"/>
    <dgm:cxn modelId="{D33B552C-14E0-4E87-90D7-990BAD8C637A}" type="presParOf" srcId="{6465BD67-F3B9-4B14-9FBD-3CF760899DD0}" destId="{5ADAF61E-E70B-4C6E-9B2F-FA66DB990222}" srcOrd="1" destOrd="0" presId="urn:microsoft.com/office/officeart/2008/layout/VerticalCurvedList"/>
    <dgm:cxn modelId="{73DE7281-C567-411B-AA92-E34F57EAD508}" type="presParOf" srcId="{6465BD67-F3B9-4B14-9FBD-3CF760899DD0}" destId="{6C9616D1-42DD-4695-B454-13BCA4349F61}" srcOrd="2" destOrd="0" presId="urn:microsoft.com/office/officeart/2008/layout/VerticalCurvedList"/>
    <dgm:cxn modelId="{30CE3966-635C-4E2E-B8AE-1ABDA133937D}" type="presParOf" srcId="{6465BD67-F3B9-4B14-9FBD-3CF760899DD0}" destId="{5914D8A0-8B1C-4E3D-8B84-A145B7641B70}" srcOrd="3" destOrd="0" presId="urn:microsoft.com/office/officeart/2008/layout/VerticalCurvedList"/>
    <dgm:cxn modelId="{BF38B6EB-B51F-4381-932E-5FF1B8C26051}" type="presParOf" srcId="{412A5510-779C-4C2E-9290-DCCD35830D6E}" destId="{C56896E2-06FF-4139-8361-6DA63D08DB3A}" srcOrd="1" destOrd="0" presId="urn:microsoft.com/office/officeart/2008/layout/VerticalCurvedList"/>
    <dgm:cxn modelId="{16302590-6F21-466F-AB77-69D3F1B0BFF4}" type="presParOf" srcId="{412A5510-779C-4C2E-9290-DCCD35830D6E}" destId="{2307F296-12B5-4623-B982-42027068539D}" srcOrd="2" destOrd="0" presId="urn:microsoft.com/office/officeart/2008/layout/VerticalCurvedList"/>
    <dgm:cxn modelId="{13ED8408-C6A9-4835-AD82-F17AF38EF124}" type="presParOf" srcId="{2307F296-12B5-4623-B982-42027068539D}" destId="{15363259-C981-4D7F-93AA-13DA801A07EC}" srcOrd="0" destOrd="0" presId="urn:microsoft.com/office/officeart/2008/layout/VerticalCurvedList"/>
    <dgm:cxn modelId="{B152C797-A8F8-494C-B16B-C52B162BDFE2}" type="presParOf" srcId="{412A5510-779C-4C2E-9290-DCCD35830D6E}" destId="{080B9E8A-FE2B-48C2-B81A-655C5EBAC9EF}" srcOrd="3" destOrd="0" presId="urn:microsoft.com/office/officeart/2008/layout/VerticalCurvedList"/>
    <dgm:cxn modelId="{E3474F95-35F8-4F24-BC36-41940D78BE1C}" type="presParOf" srcId="{412A5510-779C-4C2E-9290-DCCD35830D6E}" destId="{973A148F-1410-48B8-988E-AD68200E6B73}" srcOrd="4" destOrd="0" presId="urn:microsoft.com/office/officeart/2008/layout/VerticalCurvedList"/>
    <dgm:cxn modelId="{7E5C7EA9-C157-4660-AC22-A7385665FC8D}" type="presParOf" srcId="{973A148F-1410-48B8-988E-AD68200E6B73}" destId="{51668638-8889-432B-9934-F2D2095157A8}" srcOrd="0" destOrd="0" presId="urn:microsoft.com/office/officeart/2008/layout/VerticalCurvedList"/>
    <dgm:cxn modelId="{745AB0B2-F944-49BB-8499-BB73D310AF8D}" type="presParOf" srcId="{412A5510-779C-4C2E-9290-DCCD35830D6E}" destId="{B12922A5-0944-4677-91BA-BD9ECA60E00A}" srcOrd="5" destOrd="0" presId="urn:microsoft.com/office/officeart/2008/layout/VerticalCurvedList"/>
    <dgm:cxn modelId="{8CF65346-B997-4A7B-AA87-A6BC4A3A6D7D}" type="presParOf" srcId="{412A5510-779C-4C2E-9290-DCCD35830D6E}" destId="{17BC82AD-A68B-4233-9F84-CDBAA89C247C}" srcOrd="6" destOrd="0" presId="urn:microsoft.com/office/officeart/2008/layout/VerticalCurvedList"/>
    <dgm:cxn modelId="{25CC91B1-8571-44FC-99B9-9CA76468405C}" type="presParOf" srcId="{17BC82AD-A68B-4233-9F84-CDBAA89C247C}" destId="{07617DA8-E45F-4B4F-BFE4-813AC0C56DEA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C2FBEE-43DB-4894-9755-4F39A9E3014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sl-SI"/>
        </a:p>
      </dgm:t>
    </dgm:pt>
    <dgm:pt modelId="{CFE213E9-13E3-4068-86A7-8882D301114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altLang="zh-CN" sz="2800" b="1" dirty="0">
              <a:latin typeface="Comic Sans MS" pitchFamily="66" charset="0"/>
            </a:rPr>
            <a:t>Prvotno prepričanje je bilo, da je zdravje odsotnost bolezni. </a:t>
          </a:r>
        </a:p>
      </dgm:t>
    </dgm:pt>
    <dgm:pt modelId="{D1AAD006-2DCE-47FF-8E2C-2DCA8ECB1984}" type="parTrans" cxnId="{EA8F55DF-D5F7-4FDC-B063-2850AECD912E}">
      <dgm:prSet/>
      <dgm:spPr/>
      <dgm:t>
        <a:bodyPr/>
        <a:lstStyle/>
        <a:p>
          <a:endParaRPr lang="sl-SI" sz="1600"/>
        </a:p>
      </dgm:t>
    </dgm:pt>
    <dgm:pt modelId="{77B8EBAC-7D5A-4A07-9960-79E2E20A4EED}" type="sibTrans" cxnId="{EA8F55DF-D5F7-4FDC-B063-2850AECD91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sz="1600"/>
        </a:p>
      </dgm:t>
    </dgm:pt>
    <dgm:pt modelId="{F5C55D23-9817-47A8-B7F4-AFA13C21E4A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altLang="zh-CN" sz="2800" b="1" dirty="0">
              <a:latin typeface="Comic Sans MS" pitchFamily="66" charset="0"/>
            </a:rPr>
            <a:t>Danes opredeljujemo zdravje kot: </a:t>
          </a:r>
          <a:r>
            <a:rPr lang="sl-SI" altLang="zh-CN" sz="2800" b="1" dirty="0">
              <a:solidFill>
                <a:srgbClr val="C00000"/>
              </a:solidFill>
              <a:latin typeface="Comic Sans MS" pitchFamily="66" charset="0"/>
            </a:rPr>
            <a:t>stanje  popolnega telesnega, </a:t>
          </a:r>
          <a:r>
            <a:rPr lang="sl-SI" altLang="zh-CN" sz="2800" b="1" dirty="0">
              <a:solidFill>
                <a:srgbClr val="0000FF"/>
              </a:solidFill>
              <a:latin typeface="Comic Sans MS" pitchFamily="66" charset="0"/>
            </a:rPr>
            <a:t>duševnega in socialnega blagostanja, </a:t>
          </a:r>
          <a:r>
            <a:rPr lang="sl-SI" altLang="zh-CN" sz="2800" b="1" dirty="0">
              <a:latin typeface="Comic Sans MS" pitchFamily="66" charset="0"/>
            </a:rPr>
            <a:t>ki se kaže v zmožnosti neprekinjenega prilagajanja okolju. </a:t>
          </a:r>
        </a:p>
      </dgm:t>
    </dgm:pt>
    <dgm:pt modelId="{19718E18-005F-4CC3-BBEF-E5ED03A725A5}" type="parTrans" cxnId="{65348506-F8D6-48C2-B7D3-1DE6BC88A34A}">
      <dgm:prSet/>
      <dgm:spPr/>
      <dgm:t>
        <a:bodyPr/>
        <a:lstStyle/>
        <a:p>
          <a:endParaRPr lang="sl-SI" sz="1600"/>
        </a:p>
      </dgm:t>
    </dgm:pt>
    <dgm:pt modelId="{02FE8795-0DB1-4D3C-87D2-69466B7D013B}" type="sibTrans" cxnId="{65348506-F8D6-48C2-B7D3-1DE6BC88A34A}">
      <dgm:prSet/>
      <dgm:spPr/>
      <dgm:t>
        <a:bodyPr/>
        <a:lstStyle/>
        <a:p>
          <a:endParaRPr lang="sl-SI" sz="1600"/>
        </a:p>
      </dgm:t>
    </dgm:pt>
    <dgm:pt modelId="{ACBC16C3-1211-4FA7-B292-B869789B946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altLang="zh-CN" sz="2800" b="1" dirty="0">
              <a:latin typeface="Comic Sans MS" pitchFamily="66" charset="0"/>
            </a:rPr>
            <a:t>Skrb za zdravje ni več interes posameznika, ampak </a:t>
          </a:r>
          <a:r>
            <a:rPr lang="sl-SI" altLang="zh-CN" sz="2800" b="1" dirty="0">
              <a:solidFill>
                <a:srgbClr val="C00000"/>
              </a:solidFill>
              <a:latin typeface="Comic Sans MS" pitchFamily="66" charset="0"/>
            </a:rPr>
            <a:t>vse bolj postaja tudi skrb družbe;</a:t>
          </a:r>
          <a:r>
            <a:rPr lang="sl-SI" altLang="zh-CN" sz="2800" b="1" dirty="0">
              <a:latin typeface="Comic Sans MS" pitchFamily="66" charset="0"/>
            </a:rPr>
            <a:t> </a:t>
          </a:r>
          <a:r>
            <a:rPr lang="sl-SI" altLang="zh-CN" sz="2800" b="1" dirty="0">
              <a:solidFill>
                <a:srgbClr val="0000FF"/>
              </a:solidFill>
              <a:latin typeface="Comic Sans MS" pitchFamily="66" charset="0"/>
            </a:rPr>
            <a:t>ni več zasebna, ampak tudi in vse bolj družbena dobrina. </a:t>
          </a:r>
          <a:endParaRPr lang="sl-SI" sz="2800" dirty="0">
            <a:solidFill>
              <a:srgbClr val="0000FF"/>
            </a:solidFill>
          </a:endParaRPr>
        </a:p>
      </dgm:t>
    </dgm:pt>
    <dgm:pt modelId="{3A0CB986-67D5-4939-B3E0-3D84ED08B6FB}" type="parTrans" cxnId="{67860B4A-B2D2-4358-9B15-267735C97A60}">
      <dgm:prSet/>
      <dgm:spPr/>
      <dgm:t>
        <a:bodyPr/>
        <a:lstStyle/>
        <a:p>
          <a:endParaRPr lang="sl-SI" sz="1600"/>
        </a:p>
      </dgm:t>
    </dgm:pt>
    <dgm:pt modelId="{1F2C1115-DBAD-4B59-A8AE-71D1F6212A2E}" type="sibTrans" cxnId="{67860B4A-B2D2-4358-9B15-267735C97A60}">
      <dgm:prSet/>
      <dgm:spPr/>
      <dgm:t>
        <a:bodyPr/>
        <a:lstStyle/>
        <a:p>
          <a:endParaRPr lang="sl-SI" sz="1600"/>
        </a:p>
      </dgm:t>
    </dgm:pt>
    <dgm:pt modelId="{CD5C3731-0420-4397-B025-397E9D3DAA05}" type="pres">
      <dgm:prSet presAssocID="{9DC2FBEE-43DB-4894-9755-4F39A9E30149}" presName="Name0" presStyleCnt="0">
        <dgm:presLayoutVars>
          <dgm:chMax val="7"/>
          <dgm:chPref val="7"/>
          <dgm:dir/>
        </dgm:presLayoutVars>
      </dgm:prSet>
      <dgm:spPr/>
    </dgm:pt>
    <dgm:pt modelId="{412A5510-779C-4C2E-9290-DCCD35830D6E}" type="pres">
      <dgm:prSet presAssocID="{9DC2FBEE-43DB-4894-9755-4F39A9E30149}" presName="Nam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465BD67-F3B9-4B14-9FBD-3CF760899DD0}" type="pres">
      <dgm:prSet presAssocID="{9DC2FBEE-43DB-4894-9755-4F39A9E30149}" presName="cycl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65E00B-F6C2-4CD0-9778-BB4A14720F53}" type="pres">
      <dgm:prSet presAssocID="{9DC2FBEE-43DB-4894-9755-4F39A9E30149}" presName="srcNode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ADAF61E-E70B-4C6E-9B2F-FA66DB990222}" type="pres">
      <dgm:prSet presAssocID="{9DC2FBEE-43DB-4894-9755-4F39A9E30149}" presName="conn" presStyleLbl="parChTrans1D2" presStyleIdx="0" presStyleCnt="1"/>
      <dgm:spPr/>
    </dgm:pt>
    <dgm:pt modelId="{6C9616D1-42DD-4695-B454-13BCA4349F61}" type="pres">
      <dgm:prSet presAssocID="{9DC2FBEE-43DB-4894-9755-4F39A9E30149}" presName="extraNode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14D8A0-8B1C-4E3D-8B84-A145B7641B70}" type="pres">
      <dgm:prSet presAssocID="{9DC2FBEE-43DB-4894-9755-4F39A9E30149}" presName="dstNode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56896E2-06FF-4139-8361-6DA63D08DB3A}" type="pres">
      <dgm:prSet presAssocID="{CFE213E9-13E3-4068-86A7-8882D301114A}" presName="text_1" presStyleLbl="node1" presStyleIdx="0" presStyleCnt="3" custLinFactNeighborX="151" custLinFactNeighborY="-41121">
        <dgm:presLayoutVars>
          <dgm:bulletEnabled val="1"/>
        </dgm:presLayoutVars>
      </dgm:prSet>
      <dgm:spPr/>
    </dgm:pt>
    <dgm:pt modelId="{2307F296-12B5-4623-B982-42027068539D}" type="pres">
      <dgm:prSet presAssocID="{CFE213E9-13E3-4068-86A7-8882D301114A}" presName="accent_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5363259-C981-4D7F-93AA-13DA801A07EC}" type="pres">
      <dgm:prSet presAssocID="{CFE213E9-13E3-4068-86A7-8882D301114A}" presName="accentRepeatNode" presStyleLbl="solidFgAcc1" presStyleIdx="0" presStyleCnt="3" custScaleX="64386" custScaleY="56488" custLinFactNeighborX="-5610" custLinFactNeighborY="-2851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80B9E8A-FE2B-48C2-B81A-655C5EBAC9EF}" type="pres">
      <dgm:prSet presAssocID="{F5C55D23-9817-47A8-B7F4-AFA13C21E4AF}" presName="text_2" presStyleLbl="node1" presStyleIdx="1" presStyleCnt="3" custScaleY="180343" custLinFactNeighborX="-198" custLinFactNeighborY="-35517">
        <dgm:presLayoutVars>
          <dgm:bulletEnabled val="1"/>
        </dgm:presLayoutVars>
      </dgm:prSet>
      <dgm:spPr/>
    </dgm:pt>
    <dgm:pt modelId="{973A148F-1410-48B8-988E-AD68200E6B73}" type="pres">
      <dgm:prSet presAssocID="{F5C55D23-9817-47A8-B7F4-AFA13C21E4AF}" presName="accent_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1668638-8889-432B-9934-F2D2095157A8}" type="pres">
      <dgm:prSet presAssocID="{F5C55D23-9817-47A8-B7F4-AFA13C21E4AF}" presName="accentRepeatNode" presStyleLbl="solidFgAcc1" presStyleIdx="1" presStyleCnt="3" custScaleX="80431" custScaleY="88137" custLinFactNeighborX="-13380" custLinFactNeighborY="-3634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2922A5-0944-4677-91BA-BD9ECA60E00A}" type="pres">
      <dgm:prSet presAssocID="{ACBC16C3-1211-4FA7-B292-B869789B9462}" presName="text_3" presStyleLbl="node1" presStyleIdx="2" presStyleCnt="3" custScaleY="176730">
        <dgm:presLayoutVars>
          <dgm:bulletEnabled val="1"/>
        </dgm:presLayoutVars>
      </dgm:prSet>
      <dgm:spPr/>
    </dgm:pt>
    <dgm:pt modelId="{17BC82AD-A68B-4233-9F84-CDBAA89C247C}" type="pres">
      <dgm:prSet presAssocID="{ACBC16C3-1211-4FA7-B292-B869789B9462}" presName="accent_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7617DA8-E45F-4B4F-BFE4-813AC0C56DEA}" type="pres">
      <dgm:prSet presAssocID="{ACBC16C3-1211-4FA7-B292-B869789B9462}" presName="accentRepeatNode" presStyleLbl="solidFgAcc1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65348506-F8D6-48C2-B7D3-1DE6BC88A34A}" srcId="{9DC2FBEE-43DB-4894-9755-4F39A9E30149}" destId="{F5C55D23-9817-47A8-B7F4-AFA13C21E4AF}" srcOrd="1" destOrd="0" parTransId="{19718E18-005F-4CC3-BBEF-E5ED03A725A5}" sibTransId="{02FE8795-0DB1-4D3C-87D2-69466B7D013B}"/>
    <dgm:cxn modelId="{03AE7315-25BD-45E7-AE32-EF3939B43E82}" type="presOf" srcId="{77B8EBAC-7D5A-4A07-9960-79E2E20A4EED}" destId="{5ADAF61E-E70B-4C6E-9B2F-FA66DB990222}" srcOrd="0" destOrd="0" presId="urn:microsoft.com/office/officeart/2008/layout/VerticalCurvedList"/>
    <dgm:cxn modelId="{59E46441-1C56-46AF-B040-CB83A23A1577}" type="presOf" srcId="{CFE213E9-13E3-4068-86A7-8882D301114A}" destId="{C56896E2-06FF-4139-8361-6DA63D08DB3A}" srcOrd="0" destOrd="0" presId="urn:microsoft.com/office/officeart/2008/layout/VerticalCurvedList"/>
    <dgm:cxn modelId="{67860B4A-B2D2-4358-9B15-267735C97A60}" srcId="{9DC2FBEE-43DB-4894-9755-4F39A9E30149}" destId="{ACBC16C3-1211-4FA7-B292-B869789B9462}" srcOrd="2" destOrd="0" parTransId="{3A0CB986-67D5-4939-B3E0-3D84ED08B6FB}" sibTransId="{1F2C1115-DBAD-4B59-A8AE-71D1F6212A2E}"/>
    <dgm:cxn modelId="{A6FA388C-9C8D-40C7-A945-B77DDC2E6735}" type="presOf" srcId="{ACBC16C3-1211-4FA7-B292-B869789B9462}" destId="{B12922A5-0944-4677-91BA-BD9ECA60E00A}" srcOrd="0" destOrd="0" presId="urn:microsoft.com/office/officeart/2008/layout/VerticalCurvedList"/>
    <dgm:cxn modelId="{86541B99-2B49-411F-AA03-5FCD5EBB98EB}" type="presOf" srcId="{9DC2FBEE-43DB-4894-9755-4F39A9E30149}" destId="{CD5C3731-0420-4397-B025-397E9D3DAA05}" srcOrd="0" destOrd="0" presId="urn:microsoft.com/office/officeart/2008/layout/VerticalCurvedList"/>
    <dgm:cxn modelId="{F930BCB3-AA74-4CFD-A161-454D0741DD5B}" type="presOf" srcId="{F5C55D23-9817-47A8-B7F4-AFA13C21E4AF}" destId="{080B9E8A-FE2B-48C2-B81A-655C5EBAC9EF}" srcOrd="0" destOrd="0" presId="urn:microsoft.com/office/officeart/2008/layout/VerticalCurvedList"/>
    <dgm:cxn modelId="{EA8F55DF-D5F7-4FDC-B063-2850AECD912E}" srcId="{9DC2FBEE-43DB-4894-9755-4F39A9E30149}" destId="{CFE213E9-13E3-4068-86A7-8882D301114A}" srcOrd="0" destOrd="0" parTransId="{D1AAD006-2DCE-47FF-8E2C-2DCA8ECB1984}" sibTransId="{77B8EBAC-7D5A-4A07-9960-79E2E20A4EED}"/>
    <dgm:cxn modelId="{8EAE3837-B79D-4070-81A3-953CB9E26DD9}" type="presParOf" srcId="{CD5C3731-0420-4397-B025-397E9D3DAA05}" destId="{412A5510-779C-4C2E-9290-DCCD35830D6E}" srcOrd="0" destOrd="0" presId="urn:microsoft.com/office/officeart/2008/layout/VerticalCurvedList"/>
    <dgm:cxn modelId="{1BE8F3F9-FB8D-4CB9-A1E7-2BC614F853FA}" type="presParOf" srcId="{412A5510-779C-4C2E-9290-DCCD35830D6E}" destId="{6465BD67-F3B9-4B14-9FBD-3CF760899DD0}" srcOrd="0" destOrd="0" presId="urn:microsoft.com/office/officeart/2008/layout/VerticalCurvedList"/>
    <dgm:cxn modelId="{9D41DE85-61F9-46C2-BDC9-82957BDB7491}" type="presParOf" srcId="{6465BD67-F3B9-4B14-9FBD-3CF760899DD0}" destId="{5965E00B-F6C2-4CD0-9778-BB4A14720F53}" srcOrd="0" destOrd="0" presId="urn:microsoft.com/office/officeart/2008/layout/VerticalCurvedList"/>
    <dgm:cxn modelId="{D33B552C-14E0-4E87-90D7-990BAD8C637A}" type="presParOf" srcId="{6465BD67-F3B9-4B14-9FBD-3CF760899DD0}" destId="{5ADAF61E-E70B-4C6E-9B2F-FA66DB990222}" srcOrd="1" destOrd="0" presId="urn:microsoft.com/office/officeart/2008/layout/VerticalCurvedList"/>
    <dgm:cxn modelId="{73DE7281-C567-411B-AA92-E34F57EAD508}" type="presParOf" srcId="{6465BD67-F3B9-4B14-9FBD-3CF760899DD0}" destId="{6C9616D1-42DD-4695-B454-13BCA4349F61}" srcOrd="2" destOrd="0" presId="urn:microsoft.com/office/officeart/2008/layout/VerticalCurvedList"/>
    <dgm:cxn modelId="{30CE3966-635C-4E2E-B8AE-1ABDA133937D}" type="presParOf" srcId="{6465BD67-F3B9-4B14-9FBD-3CF760899DD0}" destId="{5914D8A0-8B1C-4E3D-8B84-A145B7641B70}" srcOrd="3" destOrd="0" presId="urn:microsoft.com/office/officeart/2008/layout/VerticalCurvedList"/>
    <dgm:cxn modelId="{BF38B6EB-B51F-4381-932E-5FF1B8C26051}" type="presParOf" srcId="{412A5510-779C-4C2E-9290-DCCD35830D6E}" destId="{C56896E2-06FF-4139-8361-6DA63D08DB3A}" srcOrd="1" destOrd="0" presId="urn:microsoft.com/office/officeart/2008/layout/VerticalCurvedList"/>
    <dgm:cxn modelId="{16302590-6F21-466F-AB77-69D3F1B0BFF4}" type="presParOf" srcId="{412A5510-779C-4C2E-9290-DCCD35830D6E}" destId="{2307F296-12B5-4623-B982-42027068539D}" srcOrd="2" destOrd="0" presId="urn:microsoft.com/office/officeart/2008/layout/VerticalCurvedList"/>
    <dgm:cxn modelId="{13ED8408-C6A9-4835-AD82-F17AF38EF124}" type="presParOf" srcId="{2307F296-12B5-4623-B982-42027068539D}" destId="{15363259-C981-4D7F-93AA-13DA801A07EC}" srcOrd="0" destOrd="0" presId="urn:microsoft.com/office/officeart/2008/layout/VerticalCurvedList"/>
    <dgm:cxn modelId="{B152C797-A8F8-494C-B16B-C52B162BDFE2}" type="presParOf" srcId="{412A5510-779C-4C2E-9290-DCCD35830D6E}" destId="{080B9E8A-FE2B-48C2-B81A-655C5EBAC9EF}" srcOrd="3" destOrd="0" presId="urn:microsoft.com/office/officeart/2008/layout/VerticalCurvedList"/>
    <dgm:cxn modelId="{E3474F95-35F8-4F24-BC36-41940D78BE1C}" type="presParOf" srcId="{412A5510-779C-4C2E-9290-DCCD35830D6E}" destId="{973A148F-1410-48B8-988E-AD68200E6B73}" srcOrd="4" destOrd="0" presId="urn:microsoft.com/office/officeart/2008/layout/VerticalCurvedList"/>
    <dgm:cxn modelId="{7E5C7EA9-C157-4660-AC22-A7385665FC8D}" type="presParOf" srcId="{973A148F-1410-48B8-988E-AD68200E6B73}" destId="{51668638-8889-432B-9934-F2D2095157A8}" srcOrd="0" destOrd="0" presId="urn:microsoft.com/office/officeart/2008/layout/VerticalCurvedList"/>
    <dgm:cxn modelId="{745AB0B2-F944-49BB-8499-BB73D310AF8D}" type="presParOf" srcId="{412A5510-779C-4C2E-9290-DCCD35830D6E}" destId="{B12922A5-0944-4677-91BA-BD9ECA60E00A}" srcOrd="5" destOrd="0" presId="urn:microsoft.com/office/officeart/2008/layout/VerticalCurvedList"/>
    <dgm:cxn modelId="{8CF65346-B997-4A7B-AA87-A6BC4A3A6D7D}" type="presParOf" srcId="{412A5510-779C-4C2E-9290-DCCD35830D6E}" destId="{17BC82AD-A68B-4233-9F84-CDBAA89C247C}" srcOrd="6" destOrd="0" presId="urn:microsoft.com/office/officeart/2008/layout/VerticalCurvedList"/>
    <dgm:cxn modelId="{25CC91B1-8571-44FC-99B9-9CA76468405C}" type="presParOf" srcId="{17BC82AD-A68B-4233-9F84-CDBAA89C247C}" destId="{07617DA8-E45F-4B4F-BFE4-813AC0C56DEA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65113B7-FB27-4A78-A79E-C31792F4EEED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C4CE8DF-2D1B-4DD2-9F4F-2F5BC5D25C72}">
      <dgm:prSet phldrT="[Text]"/>
      <dgm:spPr/>
      <dgm:t>
        <a:bodyPr/>
        <a:lstStyle/>
        <a:p>
          <a:r>
            <a:rPr lang="sl-SI" altLang="zh-CN" b="1" dirty="0">
              <a:latin typeface="Comic Sans MS" pitchFamily="66" charset="0"/>
            </a:rPr>
            <a:t>Preventivo delimo na:</a:t>
          </a:r>
          <a:endParaRPr lang="sl-SI" dirty="0"/>
        </a:p>
      </dgm:t>
    </dgm:pt>
    <dgm:pt modelId="{3332667F-A672-4F4A-9272-897784881FAC}" type="parTrans" cxnId="{22A5E94C-5B45-40FE-9A07-F8112EFACADD}">
      <dgm:prSet/>
      <dgm:spPr/>
      <dgm:t>
        <a:bodyPr/>
        <a:lstStyle/>
        <a:p>
          <a:endParaRPr lang="sl-SI"/>
        </a:p>
      </dgm:t>
    </dgm:pt>
    <dgm:pt modelId="{5E32D3CE-409B-455D-9046-02ACDB22DF17}" type="sibTrans" cxnId="{22A5E94C-5B45-40FE-9A07-F8112EFACADD}">
      <dgm:prSet/>
      <dgm:spPr/>
      <dgm:t>
        <a:bodyPr/>
        <a:lstStyle/>
        <a:p>
          <a:endParaRPr lang="sl-SI"/>
        </a:p>
      </dgm:t>
    </dgm:pt>
    <dgm:pt modelId="{E4867109-1B07-45AF-844C-EDBA916C408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latin typeface="Comic Sans MS" pitchFamily="66" charset="0"/>
            </a:rPr>
            <a:t>primarno </a:t>
          </a:r>
        </a:p>
      </dgm:t>
    </dgm:pt>
    <dgm:pt modelId="{6002510A-C04A-4AAF-8911-6FBEEFB46519}" type="parTrans" cxnId="{C4C9A6BA-FFA8-4423-8255-3E6F793DB14A}">
      <dgm:prSet/>
      <dgm:spPr/>
      <dgm:t>
        <a:bodyPr/>
        <a:lstStyle/>
        <a:p>
          <a:endParaRPr lang="sl-SI"/>
        </a:p>
      </dgm:t>
    </dgm:pt>
    <dgm:pt modelId="{0F650ED9-6F58-4705-9D62-2206FD23526B}" type="sibTrans" cxnId="{C4C9A6BA-FFA8-4423-8255-3E6F793DB14A}">
      <dgm:prSet/>
      <dgm:spPr/>
      <dgm:t>
        <a:bodyPr/>
        <a:lstStyle/>
        <a:p>
          <a:endParaRPr lang="sl-SI"/>
        </a:p>
      </dgm:t>
    </dgm:pt>
    <dgm:pt modelId="{B9C89BB4-C14C-496E-B03B-332BF0F8667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latin typeface="Comic Sans MS" pitchFamily="66" charset="0"/>
            </a:rPr>
            <a:t>sekundarno </a:t>
          </a:r>
        </a:p>
      </dgm:t>
    </dgm:pt>
    <dgm:pt modelId="{3F66A668-7EF0-44C1-B149-AF46F21A5CBA}" type="parTrans" cxnId="{11BC33AE-0704-4096-B5C6-62DC0746AA4E}">
      <dgm:prSet/>
      <dgm:spPr/>
      <dgm:t>
        <a:bodyPr/>
        <a:lstStyle/>
        <a:p>
          <a:endParaRPr lang="sl-SI"/>
        </a:p>
      </dgm:t>
    </dgm:pt>
    <dgm:pt modelId="{827BBE6B-F628-4F9A-9928-FA7DB320EE70}" type="sibTrans" cxnId="{11BC33AE-0704-4096-B5C6-62DC0746AA4E}">
      <dgm:prSet/>
      <dgm:spPr/>
      <dgm:t>
        <a:bodyPr/>
        <a:lstStyle/>
        <a:p>
          <a:endParaRPr lang="sl-SI"/>
        </a:p>
      </dgm:t>
    </dgm:pt>
    <dgm:pt modelId="{4759033E-D37B-490C-A5A9-918CCDB3D0D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latin typeface="Comic Sans MS" pitchFamily="66" charset="0"/>
            </a:rPr>
            <a:t>terciarno raven </a:t>
          </a:r>
        </a:p>
      </dgm:t>
    </dgm:pt>
    <dgm:pt modelId="{52B26A50-2A10-49EC-89AE-CC5119183F8F}" type="parTrans" cxnId="{9C5B8554-6EDE-4141-BB70-064CF1CC0F69}">
      <dgm:prSet/>
      <dgm:spPr/>
      <dgm:t>
        <a:bodyPr/>
        <a:lstStyle/>
        <a:p>
          <a:endParaRPr lang="sl-SI"/>
        </a:p>
      </dgm:t>
    </dgm:pt>
    <dgm:pt modelId="{E29E106E-57DD-40B8-8E5B-2D8088CD930F}" type="sibTrans" cxnId="{9C5B8554-6EDE-4141-BB70-064CF1CC0F69}">
      <dgm:prSet/>
      <dgm:spPr/>
      <dgm:t>
        <a:bodyPr/>
        <a:lstStyle/>
        <a:p>
          <a:endParaRPr lang="sl-SI"/>
        </a:p>
      </dgm:t>
    </dgm:pt>
    <dgm:pt modelId="{87143A28-89F2-4385-AD06-BED1416B39B0}">
      <dgm:prSet/>
      <dgm:spPr/>
      <dgm:t>
        <a:bodyPr/>
        <a:lstStyle/>
        <a:p>
          <a:r>
            <a:rPr lang="sl-SI" altLang="zh-CN" b="1" dirty="0">
              <a:latin typeface="Comic Sans MS" pitchFamily="66" charset="0"/>
            </a:rPr>
            <a:t>odvisno, kdaj poskušamo vplivati na potek bolezni: </a:t>
          </a:r>
        </a:p>
      </dgm:t>
    </dgm:pt>
    <dgm:pt modelId="{98B2EA7F-9DF9-48BF-A78E-BD3E27B69035}" type="parTrans" cxnId="{7052A994-4D49-41BE-8CE7-01F95C32F4FD}">
      <dgm:prSet/>
      <dgm:spPr/>
      <dgm:t>
        <a:bodyPr/>
        <a:lstStyle/>
        <a:p>
          <a:endParaRPr lang="sl-SI"/>
        </a:p>
      </dgm:t>
    </dgm:pt>
    <dgm:pt modelId="{62F0267D-3BDE-422B-9435-7462A1CE1739}" type="sibTrans" cxnId="{7052A994-4D49-41BE-8CE7-01F95C32F4FD}">
      <dgm:prSet/>
      <dgm:spPr/>
      <dgm:t>
        <a:bodyPr/>
        <a:lstStyle/>
        <a:p>
          <a:endParaRPr lang="sl-SI"/>
        </a:p>
      </dgm:t>
    </dgm:pt>
    <dgm:pt modelId="{243018F1-79B9-491E-B7E5-47EAE0F403D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latin typeface="Comic Sans MS" pitchFamily="66" charset="0"/>
            </a:rPr>
            <a:t>pred pojavom bolezni </a:t>
          </a:r>
        </a:p>
      </dgm:t>
    </dgm:pt>
    <dgm:pt modelId="{540F190B-7AB5-4067-AAF3-E16576C250CF}" type="parTrans" cxnId="{B6AC18FA-4BE6-419A-9850-F6B02066CF83}">
      <dgm:prSet/>
      <dgm:spPr/>
      <dgm:t>
        <a:bodyPr/>
        <a:lstStyle/>
        <a:p>
          <a:endParaRPr lang="sl-SI"/>
        </a:p>
      </dgm:t>
    </dgm:pt>
    <dgm:pt modelId="{B8590F8C-4A82-4056-A8C2-345541FDA9C9}" type="sibTrans" cxnId="{B6AC18FA-4BE6-419A-9850-F6B02066CF83}">
      <dgm:prSet/>
      <dgm:spPr/>
      <dgm:t>
        <a:bodyPr/>
        <a:lstStyle/>
        <a:p>
          <a:endParaRPr lang="sl-SI"/>
        </a:p>
      </dgm:t>
    </dgm:pt>
    <dgm:pt modelId="{27A09C8A-CE84-4CD0-A2C2-1D7F5E1C2D0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latin typeface="Comic Sans MS" pitchFamily="66" charset="0"/>
            </a:rPr>
            <a:t>ali jo poskušamo čim prej odkriti oz. </a:t>
          </a:r>
        </a:p>
      </dgm:t>
    </dgm:pt>
    <dgm:pt modelId="{ECAACC2C-0B76-4C8D-BFF3-DC077915D6BA}" type="parTrans" cxnId="{8D53E13C-DB26-41E5-A0A2-9AF65D123DAE}">
      <dgm:prSet/>
      <dgm:spPr/>
      <dgm:t>
        <a:bodyPr/>
        <a:lstStyle/>
        <a:p>
          <a:endParaRPr lang="sl-SI"/>
        </a:p>
      </dgm:t>
    </dgm:pt>
    <dgm:pt modelId="{755092BE-FAEF-41CF-893E-AD8C0F11223E}" type="sibTrans" cxnId="{8D53E13C-DB26-41E5-A0A2-9AF65D123DAE}">
      <dgm:prSet/>
      <dgm:spPr/>
      <dgm:t>
        <a:bodyPr/>
        <a:lstStyle/>
        <a:p>
          <a:endParaRPr lang="sl-SI"/>
        </a:p>
      </dgm:t>
    </dgm:pt>
    <dgm:pt modelId="{2C446C90-8221-479A-878C-A9D1DEA6BE7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latin typeface="Comic Sans MS" pitchFamily="66" charset="0"/>
            </a:rPr>
            <a:t>bolnika čim prej usposobiti za normalno življenje.</a:t>
          </a:r>
          <a:endParaRPr lang="sl-SI" sz="2800" b="1" dirty="0">
            <a:latin typeface="Comic Sans MS" pitchFamily="66" charset="0"/>
          </a:endParaRPr>
        </a:p>
      </dgm:t>
    </dgm:pt>
    <dgm:pt modelId="{84998D78-466F-4E6E-8CC6-8D488F36B65C}" type="parTrans" cxnId="{2C3A06A9-6AB5-4447-9F82-A6683674BC33}">
      <dgm:prSet/>
      <dgm:spPr/>
      <dgm:t>
        <a:bodyPr/>
        <a:lstStyle/>
        <a:p>
          <a:endParaRPr lang="sl-SI"/>
        </a:p>
      </dgm:t>
    </dgm:pt>
    <dgm:pt modelId="{6E9AF005-3A58-41F8-858B-567D2D0AEF59}" type="sibTrans" cxnId="{2C3A06A9-6AB5-4447-9F82-A6683674BC33}">
      <dgm:prSet/>
      <dgm:spPr/>
      <dgm:t>
        <a:bodyPr/>
        <a:lstStyle/>
        <a:p>
          <a:endParaRPr lang="sl-SI"/>
        </a:p>
      </dgm:t>
    </dgm:pt>
    <dgm:pt modelId="{7705C293-0C4F-49DC-9D72-3A8A92412CE8}" type="pres">
      <dgm:prSet presAssocID="{565113B7-FB27-4A78-A79E-C31792F4EE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07709A-41A4-4B3D-A828-210D26604C4C}" type="pres">
      <dgm:prSet presAssocID="{0C4CE8DF-2D1B-4DD2-9F4F-2F5BC5D25C72}" presName="root" presStyleCnt="0"/>
      <dgm:spPr/>
    </dgm:pt>
    <dgm:pt modelId="{CAE68BA7-C17D-4757-BC73-C49868D9AF39}" type="pres">
      <dgm:prSet presAssocID="{0C4CE8DF-2D1B-4DD2-9F4F-2F5BC5D25C72}" presName="rootComposite" presStyleCnt="0"/>
      <dgm:spPr/>
    </dgm:pt>
    <dgm:pt modelId="{59441AC2-B378-428C-A5F2-B27E1BC6EA25}" type="pres">
      <dgm:prSet presAssocID="{0C4CE8DF-2D1B-4DD2-9F4F-2F5BC5D25C72}" presName="rootText" presStyleLbl="node1" presStyleIdx="0" presStyleCnt="2"/>
      <dgm:spPr/>
    </dgm:pt>
    <dgm:pt modelId="{498A6955-84E7-4EA7-A37B-490310087E41}" type="pres">
      <dgm:prSet presAssocID="{0C4CE8DF-2D1B-4DD2-9F4F-2F5BC5D25C72}" presName="rootConnector" presStyleLbl="node1" presStyleIdx="0" presStyleCnt="2"/>
      <dgm:spPr/>
    </dgm:pt>
    <dgm:pt modelId="{A264425E-BF61-4B61-B6C3-D5502EB09E5B}" type="pres">
      <dgm:prSet presAssocID="{0C4CE8DF-2D1B-4DD2-9F4F-2F5BC5D25C72}" presName="childShape" presStyleCnt="0"/>
      <dgm:spPr/>
    </dgm:pt>
    <dgm:pt modelId="{D08818A0-5BA7-415E-BEB0-1E2B7BBDBB97}" type="pres">
      <dgm:prSet presAssocID="{6002510A-C04A-4AAF-8911-6FBEEFB46519}" presName="Name13" presStyleLbl="parChTrans1D2" presStyleIdx="0" presStyleCnt="6"/>
      <dgm:spPr/>
    </dgm:pt>
    <dgm:pt modelId="{5EA0547C-C1B4-4967-A74B-DFBA9910E0B0}" type="pres">
      <dgm:prSet presAssocID="{E4867109-1B07-45AF-844C-EDBA916C4081}" presName="childText" presStyleLbl="bgAcc1" presStyleIdx="0" presStyleCnt="6">
        <dgm:presLayoutVars>
          <dgm:bulletEnabled val="1"/>
        </dgm:presLayoutVars>
      </dgm:prSet>
      <dgm:spPr/>
    </dgm:pt>
    <dgm:pt modelId="{39930992-8127-4156-A541-6482DB35BF45}" type="pres">
      <dgm:prSet presAssocID="{3F66A668-7EF0-44C1-B149-AF46F21A5CBA}" presName="Name13" presStyleLbl="parChTrans1D2" presStyleIdx="1" presStyleCnt="6"/>
      <dgm:spPr/>
    </dgm:pt>
    <dgm:pt modelId="{BCC411CD-21D8-422E-8810-7620D6A82AF9}" type="pres">
      <dgm:prSet presAssocID="{B9C89BB4-C14C-496E-B03B-332BF0F86671}" presName="childText" presStyleLbl="bgAcc1" presStyleIdx="1" presStyleCnt="6">
        <dgm:presLayoutVars>
          <dgm:bulletEnabled val="1"/>
        </dgm:presLayoutVars>
      </dgm:prSet>
      <dgm:spPr/>
    </dgm:pt>
    <dgm:pt modelId="{F38A1D63-1579-465F-B405-663BFBC5CA34}" type="pres">
      <dgm:prSet presAssocID="{52B26A50-2A10-49EC-89AE-CC5119183F8F}" presName="Name13" presStyleLbl="parChTrans1D2" presStyleIdx="2" presStyleCnt="6"/>
      <dgm:spPr/>
    </dgm:pt>
    <dgm:pt modelId="{9E09E08A-7484-4CB5-8712-B75F73DAC281}" type="pres">
      <dgm:prSet presAssocID="{4759033E-D37B-490C-A5A9-918CCDB3D0D1}" presName="childText" presStyleLbl="bgAcc1" presStyleIdx="2" presStyleCnt="6">
        <dgm:presLayoutVars>
          <dgm:bulletEnabled val="1"/>
        </dgm:presLayoutVars>
      </dgm:prSet>
      <dgm:spPr/>
    </dgm:pt>
    <dgm:pt modelId="{A889EBAB-881F-4D3C-B780-94D32B11C354}" type="pres">
      <dgm:prSet presAssocID="{87143A28-89F2-4385-AD06-BED1416B39B0}" presName="root" presStyleCnt="0"/>
      <dgm:spPr/>
    </dgm:pt>
    <dgm:pt modelId="{1666894C-9197-4EC0-913B-B373892C59A7}" type="pres">
      <dgm:prSet presAssocID="{87143A28-89F2-4385-AD06-BED1416B39B0}" presName="rootComposite" presStyleCnt="0"/>
      <dgm:spPr/>
    </dgm:pt>
    <dgm:pt modelId="{7852782C-A16B-4532-AF77-2E50E0923140}" type="pres">
      <dgm:prSet presAssocID="{87143A28-89F2-4385-AD06-BED1416B39B0}" presName="rootText" presStyleLbl="node1" presStyleIdx="1" presStyleCnt="2" custScaleX="177156"/>
      <dgm:spPr/>
    </dgm:pt>
    <dgm:pt modelId="{C4588B50-0437-4A4D-BA63-3BA8712AD9B9}" type="pres">
      <dgm:prSet presAssocID="{87143A28-89F2-4385-AD06-BED1416B39B0}" presName="rootConnector" presStyleLbl="node1" presStyleIdx="1" presStyleCnt="2"/>
      <dgm:spPr/>
    </dgm:pt>
    <dgm:pt modelId="{9C780238-1FF4-4028-8B4E-F5B9E51051D1}" type="pres">
      <dgm:prSet presAssocID="{87143A28-89F2-4385-AD06-BED1416B39B0}" presName="childShape" presStyleCnt="0"/>
      <dgm:spPr/>
    </dgm:pt>
    <dgm:pt modelId="{95795D56-9C78-407C-BB4A-034E9489529F}" type="pres">
      <dgm:prSet presAssocID="{540F190B-7AB5-4067-AAF3-E16576C250CF}" presName="Name13" presStyleLbl="parChTrans1D2" presStyleIdx="3" presStyleCnt="6"/>
      <dgm:spPr/>
    </dgm:pt>
    <dgm:pt modelId="{8AACEA0F-840D-4688-A623-A3E27E7FCD01}" type="pres">
      <dgm:prSet presAssocID="{243018F1-79B9-491E-B7E5-47EAE0F403D3}" presName="childText" presStyleLbl="bgAcc1" presStyleIdx="3" presStyleCnt="6" custScaleX="177156">
        <dgm:presLayoutVars>
          <dgm:bulletEnabled val="1"/>
        </dgm:presLayoutVars>
      </dgm:prSet>
      <dgm:spPr/>
    </dgm:pt>
    <dgm:pt modelId="{0FAB138A-04B4-4EEF-AD44-5A4D25BDB20F}" type="pres">
      <dgm:prSet presAssocID="{ECAACC2C-0B76-4C8D-BFF3-DC077915D6BA}" presName="Name13" presStyleLbl="parChTrans1D2" presStyleIdx="4" presStyleCnt="6"/>
      <dgm:spPr/>
    </dgm:pt>
    <dgm:pt modelId="{AE60F9C4-746C-4F80-B76D-B3E6309C8884}" type="pres">
      <dgm:prSet presAssocID="{27A09C8A-CE84-4CD0-A2C2-1D7F5E1C2D0A}" presName="childText" presStyleLbl="bgAcc1" presStyleIdx="4" presStyleCnt="6" custScaleX="177156">
        <dgm:presLayoutVars>
          <dgm:bulletEnabled val="1"/>
        </dgm:presLayoutVars>
      </dgm:prSet>
      <dgm:spPr/>
    </dgm:pt>
    <dgm:pt modelId="{76A58861-A864-4BBA-A5AF-10D1B3843A07}" type="pres">
      <dgm:prSet presAssocID="{84998D78-466F-4E6E-8CC6-8D488F36B65C}" presName="Name13" presStyleLbl="parChTrans1D2" presStyleIdx="5" presStyleCnt="6"/>
      <dgm:spPr/>
    </dgm:pt>
    <dgm:pt modelId="{D5AB5EC7-132F-4752-A631-6EE5A7D6EC7C}" type="pres">
      <dgm:prSet presAssocID="{2C446C90-8221-479A-878C-A9D1DEA6BE79}" presName="childText" presStyleLbl="bgAcc1" presStyleIdx="5" presStyleCnt="6" custScaleX="177156">
        <dgm:presLayoutVars>
          <dgm:bulletEnabled val="1"/>
        </dgm:presLayoutVars>
      </dgm:prSet>
      <dgm:spPr/>
    </dgm:pt>
  </dgm:ptLst>
  <dgm:cxnLst>
    <dgm:cxn modelId="{3E640608-9422-46B0-B4A9-C2F98A075A36}" type="presOf" srcId="{565113B7-FB27-4A78-A79E-C31792F4EEED}" destId="{7705C293-0C4F-49DC-9D72-3A8A92412CE8}" srcOrd="0" destOrd="0" presId="urn:microsoft.com/office/officeart/2005/8/layout/hierarchy3"/>
    <dgm:cxn modelId="{52E4E908-20D9-4116-8C14-F71498CAA7D3}" type="presOf" srcId="{27A09C8A-CE84-4CD0-A2C2-1D7F5E1C2D0A}" destId="{AE60F9C4-746C-4F80-B76D-B3E6309C8884}" srcOrd="0" destOrd="0" presId="urn:microsoft.com/office/officeart/2005/8/layout/hierarchy3"/>
    <dgm:cxn modelId="{40860910-EE5D-4D86-9CA2-A3853283D24D}" type="presOf" srcId="{B9C89BB4-C14C-496E-B03B-332BF0F86671}" destId="{BCC411CD-21D8-422E-8810-7620D6A82AF9}" srcOrd="0" destOrd="0" presId="urn:microsoft.com/office/officeart/2005/8/layout/hierarchy3"/>
    <dgm:cxn modelId="{70892810-8181-4D0A-B45F-DBAF87CEF222}" type="presOf" srcId="{87143A28-89F2-4385-AD06-BED1416B39B0}" destId="{C4588B50-0437-4A4D-BA63-3BA8712AD9B9}" srcOrd="1" destOrd="0" presId="urn:microsoft.com/office/officeart/2005/8/layout/hierarchy3"/>
    <dgm:cxn modelId="{79773F17-5B3C-4BCF-9EC5-44998CD165C1}" type="presOf" srcId="{6002510A-C04A-4AAF-8911-6FBEEFB46519}" destId="{D08818A0-5BA7-415E-BEB0-1E2B7BBDBB97}" srcOrd="0" destOrd="0" presId="urn:microsoft.com/office/officeart/2005/8/layout/hierarchy3"/>
    <dgm:cxn modelId="{5664B22E-932C-4EBF-AD1D-EC6B1031BE12}" type="presOf" srcId="{540F190B-7AB5-4067-AAF3-E16576C250CF}" destId="{95795D56-9C78-407C-BB4A-034E9489529F}" srcOrd="0" destOrd="0" presId="urn:microsoft.com/office/officeart/2005/8/layout/hierarchy3"/>
    <dgm:cxn modelId="{3BEEBF38-98BA-40F6-8915-FF2878B1392F}" type="presOf" srcId="{243018F1-79B9-491E-B7E5-47EAE0F403D3}" destId="{8AACEA0F-840D-4688-A623-A3E27E7FCD01}" srcOrd="0" destOrd="0" presId="urn:microsoft.com/office/officeart/2005/8/layout/hierarchy3"/>
    <dgm:cxn modelId="{8D53E13C-DB26-41E5-A0A2-9AF65D123DAE}" srcId="{87143A28-89F2-4385-AD06-BED1416B39B0}" destId="{27A09C8A-CE84-4CD0-A2C2-1D7F5E1C2D0A}" srcOrd="1" destOrd="0" parTransId="{ECAACC2C-0B76-4C8D-BFF3-DC077915D6BA}" sibTransId="{755092BE-FAEF-41CF-893E-AD8C0F11223E}"/>
    <dgm:cxn modelId="{384F6845-4C19-46CA-BCA5-291DBC117623}" type="presOf" srcId="{E4867109-1B07-45AF-844C-EDBA916C4081}" destId="{5EA0547C-C1B4-4967-A74B-DFBA9910E0B0}" srcOrd="0" destOrd="0" presId="urn:microsoft.com/office/officeart/2005/8/layout/hierarchy3"/>
    <dgm:cxn modelId="{22A5E94C-5B45-40FE-9A07-F8112EFACADD}" srcId="{565113B7-FB27-4A78-A79E-C31792F4EEED}" destId="{0C4CE8DF-2D1B-4DD2-9F4F-2F5BC5D25C72}" srcOrd="0" destOrd="0" parTransId="{3332667F-A672-4F4A-9272-897784881FAC}" sibTransId="{5E32D3CE-409B-455D-9046-02ACDB22DF17}"/>
    <dgm:cxn modelId="{6079EE6C-5F07-4172-B419-153FA139F3D0}" type="presOf" srcId="{ECAACC2C-0B76-4C8D-BFF3-DC077915D6BA}" destId="{0FAB138A-04B4-4EEF-AD44-5A4D25BDB20F}" srcOrd="0" destOrd="0" presId="urn:microsoft.com/office/officeart/2005/8/layout/hierarchy3"/>
    <dgm:cxn modelId="{48CAB86E-02C6-4FE6-B698-05CF72AB8C38}" type="presOf" srcId="{0C4CE8DF-2D1B-4DD2-9F4F-2F5BC5D25C72}" destId="{59441AC2-B378-428C-A5F2-B27E1BC6EA25}" srcOrd="0" destOrd="0" presId="urn:microsoft.com/office/officeart/2005/8/layout/hierarchy3"/>
    <dgm:cxn modelId="{63CF9172-24A9-4401-8062-DD940CA75C78}" type="presOf" srcId="{4759033E-D37B-490C-A5A9-918CCDB3D0D1}" destId="{9E09E08A-7484-4CB5-8712-B75F73DAC281}" srcOrd="0" destOrd="0" presId="urn:microsoft.com/office/officeart/2005/8/layout/hierarchy3"/>
    <dgm:cxn modelId="{9C5B8554-6EDE-4141-BB70-064CF1CC0F69}" srcId="{0C4CE8DF-2D1B-4DD2-9F4F-2F5BC5D25C72}" destId="{4759033E-D37B-490C-A5A9-918CCDB3D0D1}" srcOrd="2" destOrd="0" parTransId="{52B26A50-2A10-49EC-89AE-CC5119183F8F}" sibTransId="{E29E106E-57DD-40B8-8E5B-2D8088CD930F}"/>
    <dgm:cxn modelId="{25CA298C-063B-482D-8166-0B3A70C7E095}" type="presOf" srcId="{2C446C90-8221-479A-878C-A9D1DEA6BE79}" destId="{D5AB5EC7-132F-4752-A631-6EE5A7D6EC7C}" srcOrd="0" destOrd="0" presId="urn:microsoft.com/office/officeart/2005/8/layout/hierarchy3"/>
    <dgm:cxn modelId="{C6A01392-6B43-426C-868B-C6D01311A7F4}" type="presOf" srcId="{3F66A668-7EF0-44C1-B149-AF46F21A5CBA}" destId="{39930992-8127-4156-A541-6482DB35BF45}" srcOrd="0" destOrd="0" presId="urn:microsoft.com/office/officeart/2005/8/layout/hierarchy3"/>
    <dgm:cxn modelId="{7052A994-4D49-41BE-8CE7-01F95C32F4FD}" srcId="{565113B7-FB27-4A78-A79E-C31792F4EEED}" destId="{87143A28-89F2-4385-AD06-BED1416B39B0}" srcOrd="1" destOrd="0" parTransId="{98B2EA7F-9DF9-48BF-A78E-BD3E27B69035}" sibTransId="{62F0267D-3BDE-422B-9435-7462A1CE1739}"/>
    <dgm:cxn modelId="{2C3A06A9-6AB5-4447-9F82-A6683674BC33}" srcId="{87143A28-89F2-4385-AD06-BED1416B39B0}" destId="{2C446C90-8221-479A-878C-A9D1DEA6BE79}" srcOrd="2" destOrd="0" parTransId="{84998D78-466F-4E6E-8CC6-8D488F36B65C}" sibTransId="{6E9AF005-3A58-41F8-858B-567D2D0AEF59}"/>
    <dgm:cxn modelId="{11BC33AE-0704-4096-B5C6-62DC0746AA4E}" srcId="{0C4CE8DF-2D1B-4DD2-9F4F-2F5BC5D25C72}" destId="{B9C89BB4-C14C-496E-B03B-332BF0F86671}" srcOrd="1" destOrd="0" parTransId="{3F66A668-7EF0-44C1-B149-AF46F21A5CBA}" sibTransId="{827BBE6B-F628-4F9A-9928-FA7DB320EE70}"/>
    <dgm:cxn modelId="{80CAB7B0-BC88-43FE-BBB3-D5513A88EBFD}" type="presOf" srcId="{52B26A50-2A10-49EC-89AE-CC5119183F8F}" destId="{F38A1D63-1579-465F-B405-663BFBC5CA34}" srcOrd="0" destOrd="0" presId="urn:microsoft.com/office/officeart/2005/8/layout/hierarchy3"/>
    <dgm:cxn modelId="{C4C9A6BA-FFA8-4423-8255-3E6F793DB14A}" srcId="{0C4CE8DF-2D1B-4DD2-9F4F-2F5BC5D25C72}" destId="{E4867109-1B07-45AF-844C-EDBA916C4081}" srcOrd="0" destOrd="0" parTransId="{6002510A-C04A-4AAF-8911-6FBEEFB46519}" sibTransId="{0F650ED9-6F58-4705-9D62-2206FD23526B}"/>
    <dgm:cxn modelId="{E98F5CDE-2719-49E8-A52E-0C812C27BD17}" type="presOf" srcId="{84998D78-466F-4E6E-8CC6-8D488F36B65C}" destId="{76A58861-A864-4BBA-A5AF-10D1B3843A07}" srcOrd="0" destOrd="0" presId="urn:microsoft.com/office/officeart/2005/8/layout/hierarchy3"/>
    <dgm:cxn modelId="{3ABDF0E4-6BD9-412A-87B6-457A59900F82}" type="presOf" srcId="{87143A28-89F2-4385-AD06-BED1416B39B0}" destId="{7852782C-A16B-4532-AF77-2E50E0923140}" srcOrd="0" destOrd="0" presId="urn:microsoft.com/office/officeart/2005/8/layout/hierarchy3"/>
    <dgm:cxn modelId="{364602E7-25DC-485E-8D96-16875A463EE7}" type="presOf" srcId="{0C4CE8DF-2D1B-4DD2-9F4F-2F5BC5D25C72}" destId="{498A6955-84E7-4EA7-A37B-490310087E41}" srcOrd="1" destOrd="0" presId="urn:microsoft.com/office/officeart/2005/8/layout/hierarchy3"/>
    <dgm:cxn modelId="{B6AC18FA-4BE6-419A-9850-F6B02066CF83}" srcId="{87143A28-89F2-4385-AD06-BED1416B39B0}" destId="{243018F1-79B9-491E-B7E5-47EAE0F403D3}" srcOrd="0" destOrd="0" parTransId="{540F190B-7AB5-4067-AAF3-E16576C250CF}" sibTransId="{B8590F8C-4A82-4056-A8C2-345541FDA9C9}"/>
    <dgm:cxn modelId="{39705546-501E-4DB3-9B32-11833E0DC991}" type="presParOf" srcId="{7705C293-0C4F-49DC-9D72-3A8A92412CE8}" destId="{9107709A-41A4-4B3D-A828-210D26604C4C}" srcOrd="0" destOrd="0" presId="urn:microsoft.com/office/officeart/2005/8/layout/hierarchy3"/>
    <dgm:cxn modelId="{97A488F5-479A-4421-A9DF-C38A958AFDAA}" type="presParOf" srcId="{9107709A-41A4-4B3D-A828-210D26604C4C}" destId="{CAE68BA7-C17D-4757-BC73-C49868D9AF39}" srcOrd="0" destOrd="0" presId="urn:microsoft.com/office/officeart/2005/8/layout/hierarchy3"/>
    <dgm:cxn modelId="{18869788-548B-40E3-97DD-0675A018BCEA}" type="presParOf" srcId="{CAE68BA7-C17D-4757-BC73-C49868D9AF39}" destId="{59441AC2-B378-428C-A5F2-B27E1BC6EA25}" srcOrd="0" destOrd="0" presId="urn:microsoft.com/office/officeart/2005/8/layout/hierarchy3"/>
    <dgm:cxn modelId="{FDA0D3C1-AF7F-45D5-A139-279264456EAD}" type="presParOf" srcId="{CAE68BA7-C17D-4757-BC73-C49868D9AF39}" destId="{498A6955-84E7-4EA7-A37B-490310087E41}" srcOrd="1" destOrd="0" presId="urn:microsoft.com/office/officeart/2005/8/layout/hierarchy3"/>
    <dgm:cxn modelId="{05B57A7B-9145-40A7-89CB-675261DFB0C9}" type="presParOf" srcId="{9107709A-41A4-4B3D-A828-210D26604C4C}" destId="{A264425E-BF61-4B61-B6C3-D5502EB09E5B}" srcOrd="1" destOrd="0" presId="urn:microsoft.com/office/officeart/2005/8/layout/hierarchy3"/>
    <dgm:cxn modelId="{8038A9B7-0271-4B8A-A880-666F892BCFD7}" type="presParOf" srcId="{A264425E-BF61-4B61-B6C3-D5502EB09E5B}" destId="{D08818A0-5BA7-415E-BEB0-1E2B7BBDBB97}" srcOrd="0" destOrd="0" presId="urn:microsoft.com/office/officeart/2005/8/layout/hierarchy3"/>
    <dgm:cxn modelId="{28F18F6D-6A8F-4ACC-B3A0-E430EE60ECE5}" type="presParOf" srcId="{A264425E-BF61-4B61-B6C3-D5502EB09E5B}" destId="{5EA0547C-C1B4-4967-A74B-DFBA9910E0B0}" srcOrd="1" destOrd="0" presId="urn:microsoft.com/office/officeart/2005/8/layout/hierarchy3"/>
    <dgm:cxn modelId="{1E6F4500-1974-462B-95E5-642265135F51}" type="presParOf" srcId="{A264425E-BF61-4B61-B6C3-D5502EB09E5B}" destId="{39930992-8127-4156-A541-6482DB35BF45}" srcOrd="2" destOrd="0" presId="urn:microsoft.com/office/officeart/2005/8/layout/hierarchy3"/>
    <dgm:cxn modelId="{6067E567-AF21-4117-95C4-E6449DD0B84C}" type="presParOf" srcId="{A264425E-BF61-4B61-B6C3-D5502EB09E5B}" destId="{BCC411CD-21D8-422E-8810-7620D6A82AF9}" srcOrd="3" destOrd="0" presId="urn:microsoft.com/office/officeart/2005/8/layout/hierarchy3"/>
    <dgm:cxn modelId="{4A4F3403-C2DB-4F49-A37C-DC47D4DA58EA}" type="presParOf" srcId="{A264425E-BF61-4B61-B6C3-D5502EB09E5B}" destId="{F38A1D63-1579-465F-B405-663BFBC5CA34}" srcOrd="4" destOrd="0" presId="urn:microsoft.com/office/officeart/2005/8/layout/hierarchy3"/>
    <dgm:cxn modelId="{4172B577-0CD7-48FE-B9F5-109416E161DC}" type="presParOf" srcId="{A264425E-BF61-4B61-B6C3-D5502EB09E5B}" destId="{9E09E08A-7484-4CB5-8712-B75F73DAC281}" srcOrd="5" destOrd="0" presId="urn:microsoft.com/office/officeart/2005/8/layout/hierarchy3"/>
    <dgm:cxn modelId="{09C3EB02-20F9-4B0D-82B5-2D3B2600C296}" type="presParOf" srcId="{7705C293-0C4F-49DC-9D72-3A8A92412CE8}" destId="{A889EBAB-881F-4D3C-B780-94D32B11C354}" srcOrd="1" destOrd="0" presId="urn:microsoft.com/office/officeart/2005/8/layout/hierarchy3"/>
    <dgm:cxn modelId="{443FA0BA-AC99-48DD-8ADE-C79CFC8C41BC}" type="presParOf" srcId="{A889EBAB-881F-4D3C-B780-94D32B11C354}" destId="{1666894C-9197-4EC0-913B-B373892C59A7}" srcOrd="0" destOrd="0" presId="urn:microsoft.com/office/officeart/2005/8/layout/hierarchy3"/>
    <dgm:cxn modelId="{581D5FCE-452A-404C-AC15-28E1BB32BA9C}" type="presParOf" srcId="{1666894C-9197-4EC0-913B-B373892C59A7}" destId="{7852782C-A16B-4532-AF77-2E50E0923140}" srcOrd="0" destOrd="0" presId="urn:microsoft.com/office/officeart/2005/8/layout/hierarchy3"/>
    <dgm:cxn modelId="{C4BF9DBB-0624-436F-A17E-83395EC3D19F}" type="presParOf" srcId="{1666894C-9197-4EC0-913B-B373892C59A7}" destId="{C4588B50-0437-4A4D-BA63-3BA8712AD9B9}" srcOrd="1" destOrd="0" presId="urn:microsoft.com/office/officeart/2005/8/layout/hierarchy3"/>
    <dgm:cxn modelId="{6B88F954-D7D0-4F83-8D96-F61216AEC15D}" type="presParOf" srcId="{A889EBAB-881F-4D3C-B780-94D32B11C354}" destId="{9C780238-1FF4-4028-8B4E-F5B9E51051D1}" srcOrd="1" destOrd="0" presId="urn:microsoft.com/office/officeart/2005/8/layout/hierarchy3"/>
    <dgm:cxn modelId="{1E720C01-FFCA-45F6-B6B8-D30862EF66ED}" type="presParOf" srcId="{9C780238-1FF4-4028-8B4E-F5B9E51051D1}" destId="{95795D56-9C78-407C-BB4A-034E9489529F}" srcOrd="0" destOrd="0" presId="urn:microsoft.com/office/officeart/2005/8/layout/hierarchy3"/>
    <dgm:cxn modelId="{D6185FAC-E3F1-4E91-8534-1702EC3480B0}" type="presParOf" srcId="{9C780238-1FF4-4028-8B4E-F5B9E51051D1}" destId="{8AACEA0F-840D-4688-A623-A3E27E7FCD01}" srcOrd="1" destOrd="0" presId="urn:microsoft.com/office/officeart/2005/8/layout/hierarchy3"/>
    <dgm:cxn modelId="{ADDBFCFC-7C7D-43E1-BAC2-2F1A46AE8371}" type="presParOf" srcId="{9C780238-1FF4-4028-8B4E-F5B9E51051D1}" destId="{0FAB138A-04B4-4EEF-AD44-5A4D25BDB20F}" srcOrd="2" destOrd="0" presId="urn:microsoft.com/office/officeart/2005/8/layout/hierarchy3"/>
    <dgm:cxn modelId="{A027DEC4-4D43-45E8-849F-276234FF2002}" type="presParOf" srcId="{9C780238-1FF4-4028-8B4E-F5B9E51051D1}" destId="{AE60F9C4-746C-4F80-B76D-B3E6309C8884}" srcOrd="3" destOrd="0" presId="urn:microsoft.com/office/officeart/2005/8/layout/hierarchy3"/>
    <dgm:cxn modelId="{26733C25-E686-4961-BE35-14B3036D0539}" type="presParOf" srcId="{9C780238-1FF4-4028-8B4E-F5B9E51051D1}" destId="{76A58861-A864-4BBA-A5AF-10D1B3843A07}" srcOrd="4" destOrd="0" presId="urn:microsoft.com/office/officeart/2005/8/layout/hierarchy3"/>
    <dgm:cxn modelId="{78D393A5-BC11-4768-A665-C3441C7FAB0C}" type="presParOf" srcId="{9C780238-1FF4-4028-8B4E-F5B9E51051D1}" destId="{D5AB5EC7-132F-4752-A631-6EE5A7D6EC7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84D2162-B9A7-4D4A-9991-3ED58D63AD2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64691A2-49B2-4235-BAE8-C63357CDE07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800" b="1" dirty="0">
              <a:solidFill>
                <a:schemeClr val="tx1"/>
              </a:solidFill>
              <a:latin typeface="Comic Sans MS" pitchFamily="66" charset="0"/>
            </a:rPr>
            <a:t>Preventivni zdravstveni pregledi delavcev se opravljajo zaradi:</a:t>
          </a:r>
          <a:endParaRPr lang="sl-SI" sz="2800" dirty="0">
            <a:solidFill>
              <a:schemeClr val="tx1"/>
            </a:solidFill>
          </a:endParaRPr>
        </a:p>
      </dgm:t>
    </dgm:pt>
    <dgm:pt modelId="{6BE15C62-D2D9-4E7C-9B18-21ADC5EDF114}" type="parTrans" cxnId="{ED05C0D2-5AE3-4151-8CE8-66BBEC982067}">
      <dgm:prSet/>
      <dgm:spPr/>
      <dgm:t>
        <a:bodyPr/>
        <a:lstStyle/>
        <a:p>
          <a:endParaRPr lang="sl-SI"/>
        </a:p>
      </dgm:t>
    </dgm:pt>
    <dgm:pt modelId="{D681FC26-8F01-4D34-946F-182DC10A1E32}" type="sibTrans" cxnId="{ED05C0D2-5AE3-4151-8CE8-66BBEC982067}">
      <dgm:prSet/>
      <dgm:spPr/>
      <dgm:t>
        <a:bodyPr/>
        <a:lstStyle/>
        <a:p>
          <a:endParaRPr lang="sl-SI"/>
        </a:p>
      </dgm:t>
    </dgm:pt>
    <dgm:pt modelId="{84E6355C-5242-4A26-910F-086FF2B70D4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varovanja življenja </a:t>
          </a:r>
        </a:p>
      </dgm:t>
    </dgm:pt>
    <dgm:pt modelId="{020B1FA5-3BF5-48A2-AEFF-A73E5718A83B}" type="parTrans" cxnId="{498A1D6D-3957-4DDD-A9A2-C80CB8221D5A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802E9414-AB2C-4661-85B3-D9F213155155}" type="sibTrans" cxnId="{498A1D6D-3957-4DDD-A9A2-C80CB8221D5A}">
      <dgm:prSet/>
      <dgm:spPr/>
      <dgm:t>
        <a:bodyPr/>
        <a:lstStyle/>
        <a:p>
          <a:endParaRPr lang="sl-SI"/>
        </a:p>
      </dgm:t>
    </dgm:pt>
    <dgm:pt modelId="{FCCEA2CC-4034-420C-A745-9670F059E7F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zdravja in delovne zmožnosti delavca </a:t>
          </a:r>
        </a:p>
      </dgm:t>
    </dgm:pt>
    <dgm:pt modelId="{2A8346A7-C09E-43CA-8557-C5696796BD4A}" type="parTrans" cxnId="{69A1AE00-E514-4639-A807-55DA2A60785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96495DDE-85B5-4D58-9597-F5C217FB777C}" type="sibTrans" cxnId="{69A1AE00-E514-4639-A807-55DA2A60785B}">
      <dgm:prSet/>
      <dgm:spPr/>
      <dgm:t>
        <a:bodyPr/>
        <a:lstStyle/>
        <a:p>
          <a:endParaRPr lang="sl-SI"/>
        </a:p>
      </dgm:t>
    </dgm:pt>
    <dgm:pt modelId="{B4C588DF-FE8F-485B-A89D-13976C2E9B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preprečevanja nezgod in poškodb pri delu </a:t>
          </a:r>
        </a:p>
      </dgm:t>
    </dgm:pt>
    <dgm:pt modelId="{BE980C30-FB82-46E3-8C07-152E52C4B8CC}" type="parTrans" cxnId="{E210B0AF-2AE9-45BD-BB8E-AF54AEEC4A4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4B71F10C-1031-4229-9066-93B8A933EEA5}" type="sibTrans" cxnId="{E210B0AF-2AE9-45BD-BB8E-AF54AEEC4A4F}">
      <dgm:prSet/>
      <dgm:spPr/>
      <dgm:t>
        <a:bodyPr/>
        <a:lstStyle/>
        <a:p>
          <a:endParaRPr lang="sl-SI"/>
        </a:p>
      </dgm:t>
    </dgm:pt>
    <dgm:pt modelId="{2706C335-F149-4C4E-84DF-DD7A8D6D53C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poklicnih bolezni </a:t>
          </a:r>
        </a:p>
      </dgm:t>
    </dgm:pt>
    <dgm:pt modelId="{BCCFB569-BDA5-4E6F-9AB5-D2A726B183A7}" type="parTrans" cxnId="{D1231880-C5BE-43EF-9563-2E05EC426E4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54DD132E-8721-444C-9A6A-E20F8238CE33}" type="sibTrans" cxnId="{D1231880-C5BE-43EF-9563-2E05EC426E41}">
      <dgm:prSet/>
      <dgm:spPr/>
      <dgm:t>
        <a:bodyPr/>
        <a:lstStyle/>
        <a:p>
          <a:endParaRPr lang="sl-SI"/>
        </a:p>
      </dgm:t>
    </dgm:pt>
    <dgm:pt modelId="{1D5C988A-3EF8-42AC-91F3-E95A6DD5905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bolezni v zvezi z delom</a:t>
          </a:r>
        </a:p>
      </dgm:t>
    </dgm:pt>
    <dgm:pt modelId="{8A9F9B34-EC9F-4D70-9242-22E3CC8F53BD}" type="parTrans" cxnId="{A1D200DC-1573-4CF9-AE4E-5B58CC7B07A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F02E9244-74FA-4944-8A29-7F4A213A2D46}" type="sibTrans" cxnId="{A1D200DC-1573-4CF9-AE4E-5B58CC7B07AD}">
      <dgm:prSet/>
      <dgm:spPr/>
      <dgm:t>
        <a:bodyPr/>
        <a:lstStyle/>
        <a:p>
          <a:endParaRPr lang="sl-SI"/>
        </a:p>
      </dgm:t>
    </dgm:pt>
    <dgm:pt modelId="{34844974-7ACF-4008-9212-F713E07DA27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chemeClr val="tx1"/>
              </a:solidFill>
              <a:latin typeface="Comic Sans MS" pitchFamily="66" charset="0"/>
            </a:rPr>
            <a:t>preprečevanja invalidnosti </a:t>
          </a:r>
        </a:p>
      </dgm:t>
    </dgm:pt>
    <dgm:pt modelId="{931C2982-4202-4EF8-BA70-4FCC30B5D948}" type="parTrans" cxnId="{B139FE29-7A9C-4592-A36D-19968ABC862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462300C4-1AA1-4CB8-AF7F-9619CF782E5E}" type="sibTrans" cxnId="{B139FE29-7A9C-4592-A36D-19968ABC8626}">
      <dgm:prSet/>
      <dgm:spPr/>
      <dgm:t>
        <a:bodyPr/>
        <a:lstStyle/>
        <a:p>
          <a:endParaRPr lang="sl-SI"/>
        </a:p>
      </dgm:t>
    </dgm:pt>
    <dgm:pt modelId="{53764016-3409-4318-AEBD-0DD5DBC12B95}" type="pres">
      <dgm:prSet presAssocID="{484D2162-B9A7-4D4A-9991-3ED58D63AD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A0ED21-7661-4162-9F61-672CC184AD73}" type="pres">
      <dgm:prSet presAssocID="{364691A2-49B2-4235-BAE8-C63357CDE07F}" presName="centerShape" presStyleLbl="node0" presStyleIdx="0" presStyleCnt="1" custScaleX="171854" custScaleY="199037" custLinFactNeighborX="-67918" custLinFactNeighborY="-37167"/>
      <dgm:spPr>
        <a:prstGeom prst="roundRect">
          <a:avLst/>
        </a:prstGeom>
      </dgm:spPr>
    </dgm:pt>
    <dgm:pt modelId="{B0BC9AD1-6EB6-49A9-AD65-561893D053FE}" type="pres">
      <dgm:prSet presAssocID="{020B1FA5-3BF5-48A2-AEFF-A73E5718A83B}" presName="parTrans" presStyleLbl="sibTrans2D1" presStyleIdx="0" presStyleCnt="6" custLinFactNeighborX="-23751" custLinFactNeighborY="-6750"/>
      <dgm:spPr/>
    </dgm:pt>
    <dgm:pt modelId="{AE7E50FF-B9D2-4CD9-A38C-9CFB15B61E27}" type="pres">
      <dgm:prSet presAssocID="{020B1FA5-3BF5-48A2-AEFF-A73E5718A83B}" presName="connectorText" presStyleLbl="sibTrans2D1" presStyleIdx="0" presStyleCnt="6"/>
      <dgm:spPr/>
    </dgm:pt>
    <dgm:pt modelId="{310DD0B3-8534-45F3-905A-86504A1F19F5}" type="pres">
      <dgm:prSet presAssocID="{84E6355C-5242-4A26-910F-086FF2B70D42}" presName="node" presStyleLbl="node1" presStyleIdx="0" presStyleCnt="6" custScaleX="152025" custScaleY="63111" custRadScaleRad="162969" custRadScaleInc="-421747">
        <dgm:presLayoutVars>
          <dgm:bulletEnabled val="1"/>
        </dgm:presLayoutVars>
      </dgm:prSet>
      <dgm:spPr>
        <a:prstGeom prst="roundRect">
          <a:avLst/>
        </a:prstGeom>
      </dgm:spPr>
    </dgm:pt>
    <dgm:pt modelId="{E643F4F9-A3CF-4A52-B739-17F4F4E1E870}" type="pres">
      <dgm:prSet presAssocID="{2A8346A7-C09E-43CA-8557-C5696796BD4A}" presName="parTrans" presStyleLbl="sibTrans2D1" presStyleIdx="1" presStyleCnt="6"/>
      <dgm:spPr/>
    </dgm:pt>
    <dgm:pt modelId="{1DB2A0D8-A5D5-43E1-BE27-4D8CF49978B3}" type="pres">
      <dgm:prSet presAssocID="{2A8346A7-C09E-43CA-8557-C5696796BD4A}" presName="connectorText" presStyleLbl="sibTrans2D1" presStyleIdx="1" presStyleCnt="6"/>
      <dgm:spPr/>
    </dgm:pt>
    <dgm:pt modelId="{D0271526-A19A-4394-BF2C-2F4DE6BB0C2F}" type="pres">
      <dgm:prSet presAssocID="{FCCEA2CC-4034-420C-A745-9670F059E7F3}" presName="node" presStyleLbl="node1" presStyleIdx="1" presStyleCnt="6" custScaleX="291999" custScaleY="72494" custRadScaleRad="111602" custRadScaleInc="7835">
        <dgm:presLayoutVars>
          <dgm:bulletEnabled val="1"/>
        </dgm:presLayoutVars>
      </dgm:prSet>
      <dgm:spPr>
        <a:prstGeom prst="roundRect">
          <a:avLst/>
        </a:prstGeom>
      </dgm:spPr>
    </dgm:pt>
    <dgm:pt modelId="{60E89889-569F-4993-890E-12AC43F529BA}" type="pres">
      <dgm:prSet presAssocID="{BE980C30-FB82-46E3-8C07-152E52C4B8CC}" presName="parTrans" presStyleLbl="sibTrans2D1" presStyleIdx="2" presStyleCnt="6" custLinFactNeighborX="-14639" custLinFactNeighborY="-86215"/>
      <dgm:spPr/>
    </dgm:pt>
    <dgm:pt modelId="{08F8283B-7B14-43D5-9B7E-CE02AD68FE5A}" type="pres">
      <dgm:prSet presAssocID="{BE980C30-FB82-46E3-8C07-152E52C4B8CC}" presName="connectorText" presStyleLbl="sibTrans2D1" presStyleIdx="2" presStyleCnt="6"/>
      <dgm:spPr/>
    </dgm:pt>
    <dgm:pt modelId="{D0EB3262-4A0E-4084-9A40-742DFB3AF164}" type="pres">
      <dgm:prSet presAssocID="{B4C588DF-FE8F-485B-A89D-13976C2E9B20}" presName="node" presStyleLbl="node1" presStyleIdx="2" presStyleCnt="6" custScaleX="280272" custScaleY="72173" custRadScaleRad="159328" custRadScaleInc="-245821">
        <dgm:presLayoutVars>
          <dgm:bulletEnabled val="1"/>
        </dgm:presLayoutVars>
      </dgm:prSet>
      <dgm:spPr>
        <a:prstGeom prst="roundRect">
          <a:avLst/>
        </a:prstGeom>
      </dgm:spPr>
    </dgm:pt>
    <dgm:pt modelId="{53F4EF6C-647E-4480-ABC9-1DDF247B5324}" type="pres">
      <dgm:prSet presAssocID="{BCCFB569-BDA5-4E6F-9AB5-D2A726B183A7}" presName="parTrans" presStyleLbl="sibTrans2D1" presStyleIdx="3" presStyleCnt="6" custLinFactNeighborX="-8810" custLinFactNeighborY="64034"/>
      <dgm:spPr/>
    </dgm:pt>
    <dgm:pt modelId="{9A9BE857-2CAF-4686-9785-50314EF905C8}" type="pres">
      <dgm:prSet presAssocID="{BCCFB569-BDA5-4E6F-9AB5-D2A726B183A7}" presName="connectorText" presStyleLbl="sibTrans2D1" presStyleIdx="3" presStyleCnt="6"/>
      <dgm:spPr/>
    </dgm:pt>
    <dgm:pt modelId="{E4DDE130-3B97-444F-90B1-2E18E552D34F}" type="pres">
      <dgm:prSet presAssocID="{2706C335-F149-4C4E-84DF-DD7A8D6D53C1}" presName="node" presStyleLbl="node1" presStyleIdx="3" presStyleCnt="6" custScaleX="154370" custScaleY="63111" custRadScaleRad="85473" custRadScaleInc="-157101">
        <dgm:presLayoutVars>
          <dgm:bulletEnabled val="1"/>
        </dgm:presLayoutVars>
      </dgm:prSet>
      <dgm:spPr>
        <a:prstGeom prst="roundRect">
          <a:avLst/>
        </a:prstGeom>
      </dgm:spPr>
    </dgm:pt>
    <dgm:pt modelId="{E6ADD38A-87F7-4329-B42F-05CED2A99839}" type="pres">
      <dgm:prSet presAssocID="{8A9F9B34-EC9F-4D70-9242-22E3CC8F53BD}" presName="parTrans" presStyleLbl="sibTrans2D1" presStyleIdx="4" presStyleCnt="6" custLinFactNeighborX="-14458" custLinFactNeighborY="62214"/>
      <dgm:spPr/>
    </dgm:pt>
    <dgm:pt modelId="{3797D447-3FDF-45CD-8F3E-A4262737EF89}" type="pres">
      <dgm:prSet presAssocID="{8A9F9B34-EC9F-4D70-9242-22E3CC8F53BD}" presName="connectorText" presStyleLbl="sibTrans2D1" presStyleIdx="4" presStyleCnt="6"/>
      <dgm:spPr/>
    </dgm:pt>
    <dgm:pt modelId="{D78469E8-18E3-4390-A3D5-65FFBD437BAA}" type="pres">
      <dgm:prSet presAssocID="{1D5C988A-3EF8-42AC-91F3-E95A6DD59050}" presName="node" presStyleLbl="node1" presStyleIdx="4" presStyleCnt="6" custScaleX="249999" custScaleY="54050" custRadScaleRad="116398" custRadScaleInc="-489560">
        <dgm:presLayoutVars>
          <dgm:bulletEnabled val="1"/>
        </dgm:presLayoutVars>
      </dgm:prSet>
      <dgm:spPr>
        <a:prstGeom prst="roundRect">
          <a:avLst/>
        </a:prstGeom>
      </dgm:spPr>
    </dgm:pt>
    <dgm:pt modelId="{575FFE21-BFE8-4E08-A096-731F7F6E685E}" type="pres">
      <dgm:prSet presAssocID="{931C2982-4202-4EF8-BA70-4FCC30B5D948}" presName="parTrans" presStyleLbl="sibTrans2D1" presStyleIdx="5" presStyleCnt="6" custLinFactNeighborX="-23974" custLinFactNeighborY="32300"/>
      <dgm:spPr/>
    </dgm:pt>
    <dgm:pt modelId="{AD543927-CD58-4269-B53D-E00CF60B5782}" type="pres">
      <dgm:prSet presAssocID="{931C2982-4202-4EF8-BA70-4FCC30B5D948}" presName="connectorText" presStyleLbl="sibTrans2D1" presStyleIdx="5" presStyleCnt="6"/>
      <dgm:spPr/>
    </dgm:pt>
    <dgm:pt modelId="{E1873C77-FA01-49F1-9A59-872503030A35}" type="pres">
      <dgm:prSet presAssocID="{34844974-7ACF-4008-9212-F713E07DA27A}" presName="node" presStyleLbl="node1" presStyleIdx="5" presStyleCnt="6" custScaleX="189976" custScaleY="72815" custRadScaleRad="110417" custRadScaleInc="-41278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9A1AE00-E514-4639-A807-55DA2A60785B}" srcId="{364691A2-49B2-4235-BAE8-C63357CDE07F}" destId="{FCCEA2CC-4034-420C-A745-9670F059E7F3}" srcOrd="1" destOrd="0" parTransId="{2A8346A7-C09E-43CA-8557-C5696796BD4A}" sibTransId="{96495DDE-85B5-4D58-9597-F5C217FB777C}"/>
    <dgm:cxn modelId="{EDABE007-D63E-4278-B148-EA85DF3FC311}" type="presOf" srcId="{020B1FA5-3BF5-48A2-AEFF-A73E5718A83B}" destId="{AE7E50FF-B9D2-4CD9-A38C-9CFB15B61E27}" srcOrd="1" destOrd="0" presId="urn:microsoft.com/office/officeart/2005/8/layout/radial5"/>
    <dgm:cxn modelId="{FFF1F90E-4B9E-4DBB-9464-47D5DBADEA69}" type="presOf" srcId="{931C2982-4202-4EF8-BA70-4FCC30B5D948}" destId="{AD543927-CD58-4269-B53D-E00CF60B5782}" srcOrd="1" destOrd="0" presId="urn:microsoft.com/office/officeart/2005/8/layout/radial5"/>
    <dgm:cxn modelId="{5B5FFA11-CB9C-41B2-B586-C01DFF2ED7D0}" type="presOf" srcId="{2A8346A7-C09E-43CA-8557-C5696796BD4A}" destId="{1DB2A0D8-A5D5-43E1-BE27-4D8CF49978B3}" srcOrd="1" destOrd="0" presId="urn:microsoft.com/office/officeart/2005/8/layout/radial5"/>
    <dgm:cxn modelId="{547B7D1A-A217-429B-B5E8-51A5D9EB680A}" type="presOf" srcId="{2706C335-F149-4C4E-84DF-DD7A8D6D53C1}" destId="{E4DDE130-3B97-444F-90B1-2E18E552D34F}" srcOrd="0" destOrd="0" presId="urn:microsoft.com/office/officeart/2005/8/layout/radial5"/>
    <dgm:cxn modelId="{D613A725-85FC-441C-B874-AD5500A1D751}" type="presOf" srcId="{8A9F9B34-EC9F-4D70-9242-22E3CC8F53BD}" destId="{3797D447-3FDF-45CD-8F3E-A4262737EF89}" srcOrd="1" destOrd="0" presId="urn:microsoft.com/office/officeart/2005/8/layout/radial5"/>
    <dgm:cxn modelId="{6EE97E27-7B15-4E02-87B6-AF20D5CE1A78}" type="presOf" srcId="{364691A2-49B2-4235-BAE8-C63357CDE07F}" destId="{14A0ED21-7661-4162-9F61-672CC184AD73}" srcOrd="0" destOrd="0" presId="urn:microsoft.com/office/officeart/2005/8/layout/radial5"/>
    <dgm:cxn modelId="{B139FE29-7A9C-4592-A36D-19968ABC8626}" srcId="{364691A2-49B2-4235-BAE8-C63357CDE07F}" destId="{34844974-7ACF-4008-9212-F713E07DA27A}" srcOrd="5" destOrd="0" parTransId="{931C2982-4202-4EF8-BA70-4FCC30B5D948}" sibTransId="{462300C4-1AA1-4CB8-AF7F-9619CF782E5E}"/>
    <dgm:cxn modelId="{BC6D6D33-889A-4202-BB79-415111C6EB21}" type="presOf" srcId="{FCCEA2CC-4034-420C-A745-9670F059E7F3}" destId="{D0271526-A19A-4394-BF2C-2F4DE6BB0C2F}" srcOrd="0" destOrd="0" presId="urn:microsoft.com/office/officeart/2005/8/layout/radial5"/>
    <dgm:cxn modelId="{AE8EF43B-D4E2-4526-A222-74884C431B88}" type="presOf" srcId="{BE980C30-FB82-46E3-8C07-152E52C4B8CC}" destId="{08F8283B-7B14-43D5-9B7E-CE02AD68FE5A}" srcOrd="1" destOrd="0" presId="urn:microsoft.com/office/officeart/2005/8/layout/radial5"/>
    <dgm:cxn modelId="{18A6F85B-CB50-4BA1-B6B4-73A5FCC51F5F}" type="presOf" srcId="{8A9F9B34-EC9F-4D70-9242-22E3CC8F53BD}" destId="{E6ADD38A-87F7-4329-B42F-05CED2A99839}" srcOrd="0" destOrd="0" presId="urn:microsoft.com/office/officeart/2005/8/layout/radial5"/>
    <dgm:cxn modelId="{1A0BCB6C-655C-4757-A961-64678FA228A4}" type="presOf" srcId="{BCCFB569-BDA5-4E6F-9AB5-D2A726B183A7}" destId="{9A9BE857-2CAF-4686-9785-50314EF905C8}" srcOrd="1" destOrd="0" presId="urn:microsoft.com/office/officeart/2005/8/layout/radial5"/>
    <dgm:cxn modelId="{498A1D6D-3957-4DDD-A9A2-C80CB8221D5A}" srcId="{364691A2-49B2-4235-BAE8-C63357CDE07F}" destId="{84E6355C-5242-4A26-910F-086FF2B70D42}" srcOrd="0" destOrd="0" parTransId="{020B1FA5-3BF5-48A2-AEFF-A73E5718A83B}" sibTransId="{802E9414-AB2C-4661-85B3-D9F213155155}"/>
    <dgm:cxn modelId="{6CCCBD76-C410-4CDD-B3DA-96638EABAB14}" type="presOf" srcId="{484D2162-B9A7-4D4A-9991-3ED58D63AD23}" destId="{53764016-3409-4318-AEBD-0DD5DBC12B95}" srcOrd="0" destOrd="0" presId="urn:microsoft.com/office/officeart/2005/8/layout/radial5"/>
    <dgm:cxn modelId="{6247617A-3E73-4A85-B054-0C8140A1A757}" type="presOf" srcId="{84E6355C-5242-4A26-910F-086FF2B70D42}" destId="{310DD0B3-8534-45F3-905A-86504A1F19F5}" srcOrd="0" destOrd="0" presId="urn:microsoft.com/office/officeart/2005/8/layout/radial5"/>
    <dgm:cxn modelId="{D1231880-C5BE-43EF-9563-2E05EC426E41}" srcId="{364691A2-49B2-4235-BAE8-C63357CDE07F}" destId="{2706C335-F149-4C4E-84DF-DD7A8D6D53C1}" srcOrd="3" destOrd="0" parTransId="{BCCFB569-BDA5-4E6F-9AB5-D2A726B183A7}" sibTransId="{54DD132E-8721-444C-9A6A-E20F8238CE33}"/>
    <dgm:cxn modelId="{A069618C-2623-4CEF-900F-095E52D70549}" type="presOf" srcId="{931C2982-4202-4EF8-BA70-4FCC30B5D948}" destId="{575FFE21-BFE8-4E08-A096-731F7F6E685E}" srcOrd="0" destOrd="0" presId="urn:microsoft.com/office/officeart/2005/8/layout/radial5"/>
    <dgm:cxn modelId="{CA8FC69B-F2CD-46B4-A7D9-1D0D5D400A1B}" type="presOf" srcId="{1D5C988A-3EF8-42AC-91F3-E95A6DD59050}" destId="{D78469E8-18E3-4390-A3D5-65FFBD437BAA}" srcOrd="0" destOrd="0" presId="urn:microsoft.com/office/officeart/2005/8/layout/radial5"/>
    <dgm:cxn modelId="{E210B0AF-2AE9-45BD-BB8E-AF54AEEC4A4F}" srcId="{364691A2-49B2-4235-BAE8-C63357CDE07F}" destId="{B4C588DF-FE8F-485B-A89D-13976C2E9B20}" srcOrd="2" destOrd="0" parTransId="{BE980C30-FB82-46E3-8C07-152E52C4B8CC}" sibTransId="{4B71F10C-1031-4229-9066-93B8A933EEA5}"/>
    <dgm:cxn modelId="{AFDAE3C0-DCFA-41C6-AF79-D581121F80AA}" type="presOf" srcId="{B4C588DF-FE8F-485B-A89D-13976C2E9B20}" destId="{D0EB3262-4A0E-4084-9A40-742DFB3AF164}" srcOrd="0" destOrd="0" presId="urn:microsoft.com/office/officeart/2005/8/layout/radial5"/>
    <dgm:cxn modelId="{ED3ABFCA-948C-48B3-8D52-97393C76EC31}" type="presOf" srcId="{2A8346A7-C09E-43CA-8557-C5696796BD4A}" destId="{E643F4F9-A3CF-4A52-B739-17F4F4E1E870}" srcOrd="0" destOrd="0" presId="urn:microsoft.com/office/officeart/2005/8/layout/radial5"/>
    <dgm:cxn modelId="{ED05C0D2-5AE3-4151-8CE8-66BBEC982067}" srcId="{484D2162-B9A7-4D4A-9991-3ED58D63AD23}" destId="{364691A2-49B2-4235-BAE8-C63357CDE07F}" srcOrd="0" destOrd="0" parTransId="{6BE15C62-D2D9-4E7C-9B18-21ADC5EDF114}" sibTransId="{D681FC26-8F01-4D34-946F-182DC10A1E32}"/>
    <dgm:cxn modelId="{A1D200DC-1573-4CF9-AE4E-5B58CC7B07AD}" srcId="{364691A2-49B2-4235-BAE8-C63357CDE07F}" destId="{1D5C988A-3EF8-42AC-91F3-E95A6DD59050}" srcOrd="4" destOrd="0" parTransId="{8A9F9B34-EC9F-4D70-9242-22E3CC8F53BD}" sibTransId="{F02E9244-74FA-4944-8A29-7F4A213A2D46}"/>
    <dgm:cxn modelId="{4F475CED-6EEE-4D04-8F63-739600E4520C}" type="presOf" srcId="{34844974-7ACF-4008-9212-F713E07DA27A}" destId="{E1873C77-FA01-49F1-9A59-872503030A35}" srcOrd="0" destOrd="0" presId="urn:microsoft.com/office/officeart/2005/8/layout/radial5"/>
    <dgm:cxn modelId="{EA70FEED-CE3C-4C90-BFD8-333733AC15AA}" type="presOf" srcId="{BE980C30-FB82-46E3-8C07-152E52C4B8CC}" destId="{60E89889-569F-4993-890E-12AC43F529BA}" srcOrd="0" destOrd="0" presId="urn:microsoft.com/office/officeart/2005/8/layout/radial5"/>
    <dgm:cxn modelId="{53F920FE-7CBD-4D6E-BF1E-3FB480925F53}" type="presOf" srcId="{020B1FA5-3BF5-48A2-AEFF-A73E5718A83B}" destId="{B0BC9AD1-6EB6-49A9-AD65-561893D053FE}" srcOrd="0" destOrd="0" presId="urn:microsoft.com/office/officeart/2005/8/layout/radial5"/>
    <dgm:cxn modelId="{A7B843FF-6B0F-4872-A0B6-3803ED085C8E}" type="presOf" srcId="{BCCFB569-BDA5-4E6F-9AB5-D2A726B183A7}" destId="{53F4EF6C-647E-4480-ABC9-1DDF247B5324}" srcOrd="0" destOrd="0" presId="urn:microsoft.com/office/officeart/2005/8/layout/radial5"/>
    <dgm:cxn modelId="{EF1FD932-77F1-4410-9F15-E82018488DCA}" type="presParOf" srcId="{53764016-3409-4318-AEBD-0DD5DBC12B95}" destId="{14A0ED21-7661-4162-9F61-672CC184AD73}" srcOrd="0" destOrd="0" presId="urn:microsoft.com/office/officeart/2005/8/layout/radial5"/>
    <dgm:cxn modelId="{71781A42-92CE-46C8-8A76-4D64458FB7F3}" type="presParOf" srcId="{53764016-3409-4318-AEBD-0DD5DBC12B95}" destId="{B0BC9AD1-6EB6-49A9-AD65-561893D053FE}" srcOrd="1" destOrd="0" presId="urn:microsoft.com/office/officeart/2005/8/layout/radial5"/>
    <dgm:cxn modelId="{E571F551-6D0E-4A4C-852A-FD87BDF2B9A9}" type="presParOf" srcId="{B0BC9AD1-6EB6-49A9-AD65-561893D053FE}" destId="{AE7E50FF-B9D2-4CD9-A38C-9CFB15B61E27}" srcOrd="0" destOrd="0" presId="urn:microsoft.com/office/officeart/2005/8/layout/radial5"/>
    <dgm:cxn modelId="{31054976-B05B-4AE0-8EF1-EE953A214184}" type="presParOf" srcId="{53764016-3409-4318-AEBD-0DD5DBC12B95}" destId="{310DD0B3-8534-45F3-905A-86504A1F19F5}" srcOrd="2" destOrd="0" presId="urn:microsoft.com/office/officeart/2005/8/layout/radial5"/>
    <dgm:cxn modelId="{647B4469-FB7A-42CC-8F1A-F152DA9EA829}" type="presParOf" srcId="{53764016-3409-4318-AEBD-0DD5DBC12B95}" destId="{E643F4F9-A3CF-4A52-B739-17F4F4E1E870}" srcOrd="3" destOrd="0" presId="urn:microsoft.com/office/officeart/2005/8/layout/radial5"/>
    <dgm:cxn modelId="{1D561BDA-DC8C-4111-ADB9-AA7BE87FB73E}" type="presParOf" srcId="{E643F4F9-A3CF-4A52-B739-17F4F4E1E870}" destId="{1DB2A0D8-A5D5-43E1-BE27-4D8CF49978B3}" srcOrd="0" destOrd="0" presId="urn:microsoft.com/office/officeart/2005/8/layout/radial5"/>
    <dgm:cxn modelId="{4BB5AED4-23F3-4A1E-801D-F93F52513468}" type="presParOf" srcId="{53764016-3409-4318-AEBD-0DD5DBC12B95}" destId="{D0271526-A19A-4394-BF2C-2F4DE6BB0C2F}" srcOrd="4" destOrd="0" presId="urn:microsoft.com/office/officeart/2005/8/layout/radial5"/>
    <dgm:cxn modelId="{3F479A31-8ED2-4F0B-BDAA-D0C6359C7BEF}" type="presParOf" srcId="{53764016-3409-4318-AEBD-0DD5DBC12B95}" destId="{60E89889-569F-4993-890E-12AC43F529BA}" srcOrd="5" destOrd="0" presId="urn:microsoft.com/office/officeart/2005/8/layout/radial5"/>
    <dgm:cxn modelId="{636C4255-CC83-4D5A-A6D6-E9CA01EBB929}" type="presParOf" srcId="{60E89889-569F-4993-890E-12AC43F529BA}" destId="{08F8283B-7B14-43D5-9B7E-CE02AD68FE5A}" srcOrd="0" destOrd="0" presId="urn:microsoft.com/office/officeart/2005/8/layout/radial5"/>
    <dgm:cxn modelId="{6453B495-88BA-4334-AB90-2F4589F0E919}" type="presParOf" srcId="{53764016-3409-4318-AEBD-0DD5DBC12B95}" destId="{D0EB3262-4A0E-4084-9A40-742DFB3AF164}" srcOrd="6" destOrd="0" presId="urn:microsoft.com/office/officeart/2005/8/layout/radial5"/>
    <dgm:cxn modelId="{DA918DEC-1910-4555-B1DB-9BBE0E21EEDE}" type="presParOf" srcId="{53764016-3409-4318-AEBD-0DD5DBC12B95}" destId="{53F4EF6C-647E-4480-ABC9-1DDF247B5324}" srcOrd="7" destOrd="0" presId="urn:microsoft.com/office/officeart/2005/8/layout/radial5"/>
    <dgm:cxn modelId="{4B0DC8ED-747D-41EB-A409-CD2CF1D213DB}" type="presParOf" srcId="{53F4EF6C-647E-4480-ABC9-1DDF247B5324}" destId="{9A9BE857-2CAF-4686-9785-50314EF905C8}" srcOrd="0" destOrd="0" presId="urn:microsoft.com/office/officeart/2005/8/layout/radial5"/>
    <dgm:cxn modelId="{8B76C687-7E27-4DAC-80DF-CB8CF6BB5DF0}" type="presParOf" srcId="{53764016-3409-4318-AEBD-0DD5DBC12B95}" destId="{E4DDE130-3B97-444F-90B1-2E18E552D34F}" srcOrd="8" destOrd="0" presId="urn:microsoft.com/office/officeart/2005/8/layout/radial5"/>
    <dgm:cxn modelId="{025B5496-E29C-47B6-8DBE-371BA6D469E9}" type="presParOf" srcId="{53764016-3409-4318-AEBD-0DD5DBC12B95}" destId="{E6ADD38A-87F7-4329-B42F-05CED2A99839}" srcOrd="9" destOrd="0" presId="urn:microsoft.com/office/officeart/2005/8/layout/radial5"/>
    <dgm:cxn modelId="{1DEAA683-97E8-4B8F-AE27-282C30B7AB1B}" type="presParOf" srcId="{E6ADD38A-87F7-4329-B42F-05CED2A99839}" destId="{3797D447-3FDF-45CD-8F3E-A4262737EF89}" srcOrd="0" destOrd="0" presId="urn:microsoft.com/office/officeart/2005/8/layout/radial5"/>
    <dgm:cxn modelId="{F83C7808-3461-47D4-A814-89D3D02F83EB}" type="presParOf" srcId="{53764016-3409-4318-AEBD-0DD5DBC12B95}" destId="{D78469E8-18E3-4390-A3D5-65FFBD437BAA}" srcOrd="10" destOrd="0" presId="urn:microsoft.com/office/officeart/2005/8/layout/radial5"/>
    <dgm:cxn modelId="{10B1F520-3DD3-456A-B226-BAAF3B559C65}" type="presParOf" srcId="{53764016-3409-4318-AEBD-0DD5DBC12B95}" destId="{575FFE21-BFE8-4E08-A096-731F7F6E685E}" srcOrd="11" destOrd="0" presId="urn:microsoft.com/office/officeart/2005/8/layout/radial5"/>
    <dgm:cxn modelId="{D2519BFF-719B-46DE-B41B-6FB92CE4E731}" type="presParOf" srcId="{575FFE21-BFE8-4E08-A096-731F7F6E685E}" destId="{AD543927-CD58-4269-B53D-E00CF60B5782}" srcOrd="0" destOrd="0" presId="urn:microsoft.com/office/officeart/2005/8/layout/radial5"/>
    <dgm:cxn modelId="{8FD75E07-75AD-480C-909E-ED900659A132}" type="presParOf" srcId="{53764016-3409-4318-AEBD-0DD5DBC12B95}" destId="{E1873C77-FA01-49F1-9A59-872503030A3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EFAD0-BBA8-4972-BC74-C6CE24F91A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879C549-B48B-404D-827A-0A09332C952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b="1" dirty="0">
              <a:solidFill>
                <a:schemeClr val="bg1"/>
              </a:solidFill>
              <a:latin typeface="Comic Sans MS" pitchFamily="66" charset="0"/>
            </a:rPr>
            <a:t>Dolgoročni učinki in koristi:</a:t>
          </a:r>
        </a:p>
      </dgm:t>
    </dgm:pt>
    <dgm:pt modelId="{BCE6DA7F-0950-4A5E-AFBA-18C2539F776F}" type="parTrans" cxnId="{A0061846-D066-413C-B9CA-DEDEA790D4A0}">
      <dgm:prSet/>
      <dgm:spPr/>
      <dgm:t>
        <a:bodyPr/>
        <a:lstStyle/>
        <a:p>
          <a:endParaRPr lang="sl-SI"/>
        </a:p>
      </dgm:t>
    </dgm:pt>
    <dgm:pt modelId="{9D5EF012-387B-4901-B02F-E80695CE2458}" type="sibTrans" cxnId="{A0061846-D066-413C-B9CA-DEDEA790D4A0}">
      <dgm:prSet/>
      <dgm:spPr/>
      <dgm:t>
        <a:bodyPr/>
        <a:lstStyle/>
        <a:p>
          <a:endParaRPr lang="sl-SI"/>
        </a:p>
      </dgm:t>
    </dgm:pt>
    <dgm:pt modelId="{B171C56C-C919-4363-8268-C85E2888229D}" type="pres">
      <dgm:prSet presAssocID="{597EFAD0-BBA8-4972-BC74-C6CE24F91A21}" presName="linear" presStyleCnt="0">
        <dgm:presLayoutVars>
          <dgm:animLvl val="lvl"/>
          <dgm:resizeHandles val="exact"/>
        </dgm:presLayoutVars>
      </dgm:prSet>
      <dgm:spPr/>
    </dgm:pt>
    <dgm:pt modelId="{36A6A519-5448-47F5-804B-ADAB1D55B1EC}" type="pres">
      <dgm:prSet presAssocID="{2879C549-B48B-404D-827A-0A09332C952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301912-93E9-45FA-A84C-5998F9F768A3}" type="presOf" srcId="{2879C549-B48B-404D-827A-0A09332C9526}" destId="{36A6A519-5448-47F5-804B-ADAB1D55B1EC}" srcOrd="0" destOrd="0" presId="urn:microsoft.com/office/officeart/2005/8/layout/vList2"/>
    <dgm:cxn modelId="{A0061846-D066-413C-B9CA-DEDEA790D4A0}" srcId="{597EFAD0-BBA8-4972-BC74-C6CE24F91A21}" destId="{2879C549-B48B-404D-827A-0A09332C9526}" srcOrd="0" destOrd="0" parTransId="{BCE6DA7F-0950-4A5E-AFBA-18C2539F776F}" sibTransId="{9D5EF012-387B-4901-B02F-E80695CE2458}"/>
    <dgm:cxn modelId="{252C1CE1-C0EB-4EDC-AFF1-40B0DA599B92}" type="presOf" srcId="{597EFAD0-BBA8-4972-BC74-C6CE24F91A21}" destId="{B171C56C-C919-4363-8268-C85E2888229D}" srcOrd="0" destOrd="0" presId="urn:microsoft.com/office/officeart/2005/8/layout/vList2"/>
    <dgm:cxn modelId="{A0BAC14F-F754-4C16-A18A-56E94FFD8FF5}" type="presParOf" srcId="{B171C56C-C919-4363-8268-C85E2888229D}" destId="{36A6A519-5448-47F5-804B-ADAB1D55B1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3D824-95B5-47B6-ADB9-1B15C6D464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512BBD1-8BF6-4F6A-8AB6-E91DB3E4D91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sz="2800" b="1" dirty="0">
              <a:solidFill>
                <a:schemeClr val="tx1"/>
              </a:solidFill>
              <a:latin typeface="Comic Sans MS" pitchFamily="66" charset="0"/>
            </a:rPr>
            <a:t>za zaposlene:</a:t>
          </a:r>
        </a:p>
      </dgm:t>
    </dgm:pt>
    <dgm:pt modelId="{615E14CB-30BF-41D1-B9ED-F6884542D4DC}" type="parTrans" cxnId="{572AB20B-B7FF-4AC4-A8E1-B8E1929DCB69}">
      <dgm:prSet/>
      <dgm:spPr/>
      <dgm:t>
        <a:bodyPr/>
        <a:lstStyle/>
        <a:p>
          <a:endParaRPr lang="sl-SI"/>
        </a:p>
      </dgm:t>
    </dgm:pt>
    <dgm:pt modelId="{0CFD7ECD-E730-4C60-BDDC-50130CFEF222}" type="sibTrans" cxnId="{572AB20B-B7FF-4AC4-A8E1-B8E1929DCB69}">
      <dgm:prSet/>
      <dgm:spPr/>
      <dgm:t>
        <a:bodyPr/>
        <a:lstStyle/>
        <a:p>
          <a:endParaRPr lang="sl-SI"/>
        </a:p>
      </dgm:t>
    </dgm:pt>
    <dgm:pt modelId="{843C20B4-BA04-4CFE-B02A-3FF6669711E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b="1" dirty="0">
              <a:solidFill>
                <a:schemeClr val="bg1"/>
              </a:solidFill>
              <a:latin typeface="Comic Sans MS" pitchFamily="66" charset="0"/>
            </a:rPr>
            <a:t>boljše zdravje, </a:t>
          </a:r>
        </a:p>
      </dgm:t>
    </dgm:pt>
    <dgm:pt modelId="{9AE74AA5-4789-4F1C-BE14-0D9FE8D4D817}" type="parTrans" cxnId="{A2855581-AE11-4D78-9BA4-7C09DCE4EE70}">
      <dgm:prSet/>
      <dgm:spPr/>
      <dgm:t>
        <a:bodyPr/>
        <a:lstStyle/>
        <a:p>
          <a:endParaRPr lang="sl-SI"/>
        </a:p>
      </dgm:t>
    </dgm:pt>
    <dgm:pt modelId="{9F9F71FA-2358-485B-B9FC-9CAF0539B889}" type="sibTrans" cxnId="{A2855581-AE11-4D78-9BA4-7C09DCE4EE70}">
      <dgm:prSet/>
      <dgm:spPr/>
      <dgm:t>
        <a:bodyPr/>
        <a:lstStyle/>
        <a:p>
          <a:endParaRPr lang="sl-SI"/>
        </a:p>
      </dgm:t>
    </dgm:pt>
    <dgm:pt modelId="{7E80C5AA-8D4A-4A8C-82D9-DDB9B76B64C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b="1" dirty="0">
              <a:solidFill>
                <a:schemeClr val="bg1"/>
              </a:solidFill>
              <a:latin typeface="Comic Sans MS" pitchFamily="66" charset="0"/>
            </a:rPr>
            <a:t>večja motivacija in učinkovitost, </a:t>
          </a:r>
        </a:p>
      </dgm:t>
    </dgm:pt>
    <dgm:pt modelId="{359D0C3B-DCCE-45D6-B75F-F50F4A6A39AA}" type="parTrans" cxnId="{C9AA1C90-EE5F-4979-A852-56FD431577AE}">
      <dgm:prSet/>
      <dgm:spPr/>
      <dgm:t>
        <a:bodyPr/>
        <a:lstStyle/>
        <a:p>
          <a:endParaRPr lang="sl-SI"/>
        </a:p>
      </dgm:t>
    </dgm:pt>
    <dgm:pt modelId="{F02FB032-C4E6-4BA0-9D77-EDC627F97EF0}" type="sibTrans" cxnId="{C9AA1C90-EE5F-4979-A852-56FD431577AE}">
      <dgm:prSet/>
      <dgm:spPr/>
      <dgm:t>
        <a:bodyPr/>
        <a:lstStyle/>
        <a:p>
          <a:endParaRPr lang="sl-SI"/>
        </a:p>
      </dgm:t>
    </dgm:pt>
    <dgm:pt modelId="{B4B34D49-2E15-4D57-B754-E24A5EC4762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b="1" dirty="0">
              <a:solidFill>
                <a:schemeClr val="bg1"/>
              </a:solidFill>
              <a:latin typeface="Comic Sans MS" pitchFamily="66" charset="0"/>
            </a:rPr>
            <a:t>kakovost dela in življenja, </a:t>
          </a:r>
        </a:p>
      </dgm:t>
    </dgm:pt>
    <dgm:pt modelId="{3986DB9F-D96D-48E8-84F1-856E4F634AD8}" type="parTrans" cxnId="{8B7D8A41-35CD-4D8E-A11F-701F105159FB}">
      <dgm:prSet/>
      <dgm:spPr/>
      <dgm:t>
        <a:bodyPr/>
        <a:lstStyle/>
        <a:p>
          <a:endParaRPr lang="sl-SI"/>
        </a:p>
      </dgm:t>
    </dgm:pt>
    <dgm:pt modelId="{BE059D74-9AE7-45E7-8A57-CEE4DDA074B8}" type="sibTrans" cxnId="{8B7D8A41-35CD-4D8E-A11F-701F105159FB}">
      <dgm:prSet/>
      <dgm:spPr/>
      <dgm:t>
        <a:bodyPr/>
        <a:lstStyle/>
        <a:p>
          <a:endParaRPr lang="sl-SI"/>
        </a:p>
      </dgm:t>
    </dgm:pt>
    <dgm:pt modelId="{18AF2AAA-3613-4090-8BFA-CD9F8F288C1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b="1" dirty="0">
              <a:solidFill>
                <a:schemeClr val="bg1"/>
              </a:solidFill>
              <a:latin typeface="Comic Sans MS" pitchFamily="66" charset="0"/>
            </a:rPr>
            <a:t>boljše delovno vzdušje, </a:t>
          </a:r>
        </a:p>
      </dgm:t>
    </dgm:pt>
    <dgm:pt modelId="{0AA0F272-2EAA-44F2-93A9-281A66F168AA}" type="parTrans" cxnId="{57858D7F-9AF4-4C95-BCF7-F4BB0F44BF85}">
      <dgm:prSet/>
      <dgm:spPr/>
      <dgm:t>
        <a:bodyPr/>
        <a:lstStyle/>
        <a:p>
          <a:endParaRPr lang="sl-SI"/>
        </a:p>
      </dgm:t>
    </dgm:pt>
    <dgm:pt modelId="{EA5E2E1E-23C7-49FC-88ED-3813E5CB446E}" type="sibTrans" cxnId="{57858D7F-9AF4-4C95-BCF7-F4BB0F44BF85}">
      <dgm:prSet/>
      <dgm:spPr/>
      <dgm:t>
        <a:bodyPr/>
        <a:lstStyle/>
        <a:p>
          <a:endParaRPr lang="sl-SI"/>
        </a:p>
      </dgm:t>
    </dgm:pt>
    <dgm:pt modelId="{D57F9F2A-4BE1-43A0-BE44-EFF9ABD2BCA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sl-SI" b="1" dirty="0">
              <a:solidFill>
                <a:schemeClr val="bg1"/>
              </a:solidFill>
              <a:latin typeface="Comic Sans MS" pitchFamily="66" charset="0"/>
            </a:rPr>
            <a:t>počutje in zadovoljstvo zaposlenih;</a:t>
          </a:r>
        </a:p>
      </dgm:t>
    </dgm:pt>
    <dgm:pt modelId="{772357D3-140A-46B1-BD4B-B218B8DD9694}" type="parTrans" cxnId="{6FC11599-1C66-49C6-AC56-FB534A9005ED}">
      <dgm:prSet/>
      <dgm:spPr/>
      <dgm:t>
        <a:bodyPr/>
        <a:lstStyle/>
        <a:p>
          <a:endParaRPr lang="sl-SI"/>
        </a:p>
      </dgm:t>
    </dgm:pt>
    <dgm:pt modelId="{26853631-F9F1-4AA7-9FB7-FC66E239F8B3}" type="sibTrans" cxnId="{6FC11599-1C66-49C6-AC56-FB534A9005ED}">
      <dgm:prSet/>
      <dgm:spPr/>
      <dgm:t>
        <a:bodyPr/>
        <a:lstStyle/>
        <a:p>
          <a:endParaRPr lang="sl-SI"/>
        </a:p>
      </dgm:t>
    </dgm:pt>
    <dgm:pt modelId="{E5E602A3-FD91-4C9E-AFC1-DA012B6C9C5C}" type="pres">
      <dgm:prSet presAssocID="{72D3D824-95B5-47B6-ADB9-1B15C6D46419}" presName="linear" presStyleCnt="0">
        <dgm:presLayoutVars>
          <dgm:dir/>
          <dgm:animLvl val="lvl"/>
          <dgm:resizeHandles val="exact"/>
        </dgm:presLayoutVars>
      </dgm:prSet>
      <dgm:spPr/>
    </dgm:pt>
    <dgm:pt modelId="{C42766B7-1E46-4678-91AD-F05B7A152F14}" type="pres">
      <dgm:prSet presAssocID="{E512BBD1-8BF6-4F6A-8AB6-E91DB3E4D91B}" presName="parentLin" presStyleCnt="0"/>
      <dgm:spPr/>
    </dgm:pt>
    <dgm:pt modelId="{579B676E-FF07-41CA-A395-6E3B72C7F5D8}" type="pres">
      <dgm:prSet presAssocID="{E512BBD1-8BF6-4F6A-8AB6-E91DB3E4D91B}" presName="parentLeftMargin" presStyleLbl="node1" presStyleIdx="0" presStyleCnt="1"/>
      <dgm:spPr/>
    </dgm:pt>
    <dgm:pt modelId="{238FE29B-06C5-4F6C-817A-231F0C0F430F}" type="pres">
      <dgm:prSet presAssocID="{E512BBD1-8BF6-4F6A-8AB6-E91DB3E4D91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CFF39EC-D429-4B2A-BE0D-4B8CF46082CB}" type="pres">
      <dgm:prSet presAssocID="{E512BBD1-8BF6-4F6A-8AB6-E91DB3E4D91B}" presName="negativeSpace" presStyleCnt="0"/>
      <dgm:spPr/>
    </dgm:pt>
    <dgm:pt modelId="{A73B2C5F-0DE3-4F20-926D-011305BEE468}" type="pres">
      <dgm:prSet presAssocID="{E512BBD1-8BF6-4F6A-8AB6-E91DB3E4D91B}" presName="childText" presStyleLbl="conFgAcc1" presStyleIdx="0" presStyleCnt="1" custScaleX="95737">
        <dgm:presLayoutVars>
          <dgm:bulletEnabled val="1"/>
        </dgm:presLayoutVars>
      </dgm:prSet>
      <dgm:spPr/>
    </dgm:pt>
  </dgm:ptLst>
  <dgm:cxnLst>
    <dgm:cxn modelId="{E2E36F0B-7228-438A-9470-02E6A5121D99}" type="presOf" srcId="{72D3D824-95B5-47B6-ADB9-1B15C6D46419}" destId="{E5E602A3-FD91-4C9E-AFC1-DA012B6C9C5C}" srcOrd="0" destOrd="0" presId="urn:microsoft.com/office/officeart/2005/8/layout/list1"/>
    <dgm:cxn modelId="{572AB20B-B7FF-4AC4-A8E1-B8E1929DCB69}" srcId="{72D3D824-95B5-47B6-ADB9-1B15C6D46419}" destId="{E512BBD1-8BF6-4F6A-8AB6-E91DB3E4D91B}" srcOrd="0" destOrd="0" parTransId="{615E14CB-30BF-41D1-B9ED-F6884542D4DC}" sibTransId="{0CFD7ECD-E730-4C60-BDDC-50130CFEF222}"/>
    <dgm:cxn modelId="{ED12EC2C-4650-4E05-A54C-BD4FCDDDD9B2}" type="presOf" srcId="{E512BBD1-8BF6-4F6A-8AB6-E91DB3E4D91B}" destId="{579B676E-FF07-41CA-A395-6E3B72C7F5D8}" srcOrd="0" destOrd="0" presId="urn:microsoft.com/office/officeart/2005/8/layout/list1"/>
    <dgm:cxn modelId="{8B7D8A41-35CD-4D8E-A11F-701F105159FB}" srcId="{E512BBD1-8BF6-4F6A-8AB6-E91DB3E4D91B}" destId="{B4B34D49-2E15-4D57-B754-E24A5EC47625}" srcOrd="2" destOrd="0" parTransId="{3986DB9F-D96D-48E8-84F1-856E4F634AD8}" sibTransId="{BE059D74-9AE7-45E7-8A57-CEE4DDA074B8}"/>
    <dgm:cxn modelId="{B0C7424A-AD22-4247-951E-25910515F1FE}" type="presOf" srcId="{E512BBD1-8BF6-4F6A-8AB6-E91DB3E4D91B}" destId="{238FE29B-06C5-4F6C-817A-231F0C0F430F}" srcOrd="1" destOrd="0" presId="urn:microsoft.com/office/officeart/2005/8/layout/list1"/>
    <dgm:cxn modelId="{99C4A070-2475-4AE8-A0FE-EEEC0F657720}" type="presOf" srcId="{843C20B4-BA04-4CFE-B02A-3FF6669711E4}" destId="{A73B2C5F-0DE3-4F20-926D-011305BEE468}" srcOrd="0" destOrd="0" presId="urn:microsoft.com/office/officeart/2005/8/layout/list1"/>
    <dgm:cxn modelId="{57858D7F-9AF4-4C95-BCF7-F4BB0F44BF85}" srcId="{E512BBD1-8BF6-4F6A-8AB6-E91DB3E4D91B}" destId="{18AF2AAA-3613-4090-8BFA-CD9F8F288C1E}" srcOrd="3" destOrd="0" parTransId="{0AA0F272-2EAA-44F2-93A9-281A66F168AA}" sibTransId="{EA5E2E1E-23C7-49FC-88ED-3813E5CB446E}"/>
    <dgm:cxn modelId="{A2855581-AE11-4D78-9BA4-7C09DCE4EE70}" srcId="{E512BBD1-8BF6-4F6A-8AB6-E91DB3E4D91B}" destId="{843C20B4-BA04-4CFE-B02A-3FF6669711E4}" srcOrd="0" destOrd="0" parTransId="{9AE74AA5-4789-4F1C-BE14-0D9FE8D4D817}" sibTransId="{9F9F71FA-2358-485B-B9FC-9CAF0539B889}"/>
    <dgm:cxn modelId="{C9AA1C90-EE5F-4979-A852-56FD431577AE}" srcId="{E512BBD1-8BF6-4F6A-8AB6-E91DB3E4D91B}" destId="{7E80C5AA-8D4A-4A8C-82D9-DDB9B76B64C3}" srcOrd="1" destOrd="0" parTransId="{359D0C3B-DCCE-45D6-B75F-F50F4A6A39AA}" sibTransId="{F02FB032-C4E6-4BA0-9D77-EDC627F97EF0}"/>
    <dgm:cxn modelId="{6FC11599-1C66-49C6-AC56-FB534A9005ED}" srcId="{E512BBD1-8BF6-4F6A-8AB6-E91DB3E4D91B}" destId="{D57F9F2A-4BE1-43A0-BE44-EFF9ABD2BCA9}" srcOrd="4" destOrd="0" parTransId="{772357D3-140A-46B1-BD4B-B218B8DD9694}" sibTransId="{26853631-F9F1-4AA7-9FB7-FC66E239F8B3}"/>
    <dgm:cxn modelId="{AA9BFCAF-0CE2-4CE6-BEB1-B06B2DA03B56}" type="presOf" srcId="{7E80C5AA-8D4A-4A8C-82D9-DDB9B76B64C3}" destId="{A73B2C5F-0DE3-4F20-926D-011305BEE468}" srcOrd="0" destOrd="1" presId="urn:microsoft.com/office/officeart/2005/8/layout/list1"/>
    <dgm:cxn modelId="{24B495B0-1B28-4810-9928-DB680FCEE593}" type="presOf" srcId="{B4B34D49-2E15-4D57-B754-E24A5EC47625}" destId="{A73B2C5F-0DE3-4F20-926D-011305BEE468}" srcOrd="0" destOrd="2" presId="urn:microsoft.com/office/officeart/2005/8/layout/list1"/>
    <dgm:cxn modelId="{E3DBBCCC-5C50-44D1-84C1-B0DEF60BB880}" type="presOf" srcId="{18AF2AAA-3613-4090-8BFA-CD9F8F288C1E}" destId="{A73B2C5F-0DE3-4F20-926D-011305BEE468}" srcOrd="0" destOrd="3" presId="urn:microsoft.com/office/officeart/2005/8/layout/list1"/>
    <dgm:cxn modelId="{E6DD16EB-877D-4929-93EE-681693F9ED90}" type="presOf" srcId="{D57F9F2A-4BE1-43A0-BE44-EFF9ABD2BCA9}" destId="{A73B2C5F-0DE3-4F20-926D-011305BEE468}" srcOrd="0" destOrd="4" presId="urn:microsoft.com/office/officeart/2005/8/layout/list1"/>
    <dgm:cxn modelId="{A7EC8679-8871-4E3A-98A5-752E672BD300}" type="presParOf" srcId="{E5E602A3-FD91-4C9E-AFC1-DA012B6C9C5C}" destId="{C42766B7-1E46-4678-91AD-F05B7A152F14}" srcOrd="0" destOrd="0" presId="urn:microsoft.com/office/officeart/2005/8/layout/list1"/>
    <dgm:cxn modelId="{4AAB3593-4C33-4BB9-81C4-AF6C5F0AEEC5}" type="presParOf" srcId="{C42766B7-1E46-4678-91AD-F05B7A152F14}" destId="{579B676E-FF07-41CA-A395-6E3B72C7F5D8}" srcOrd="0" destOrd="0" presId="urn:microsoft.com/office/officeart/2005/8/layout/list1"/>
    <dgm:cxn modelId="{9321EE14-95F7-421A-B771-787434E4A447}" type="presParOf" srcId="{C42766B7-1E46-4678-91AD-F05B7A152F14}" destId="{238FE29B-06C5-4F6C-817A-231F0C0F430F}" srcOrd="1" destOrd="0" presId="urn:microsoft.com/office/officeart/2005/8/layout/list1"/>
    <dgm:cxn modelId="{98E930EE-116C-4377-999A-B96191C3DE61}" type="presParOf" srcId="{E5E602A3-FD91-4C9E-AFC1-DA012B6C9C5C}" destId="{ECFF39EC-D429-4B2A-BE0D-4B8CF46082CB}" srcOrd="1" destOrd="0" presId="urn:microsoft.com/office/officeart/2005/8/layout/list1"/>
    <dgm:cxn modelId="{31D828C5-A27C-4A2F-A2C5-02D3489D384A}" type="presParOf" srcId="{E5E602A3-FD91-4C9E-AFC1-DA012B6C9C5C}" destId="{A73B2C5F-0DE3-4F20-926D-011305BEE4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14BE9-D45D-43E1-AD77-3686CFC8A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1C80763-FE19-4A91-9700-45E3C5301FC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za podjetje: </a:t>
          </a:r>
          <a:endParaRPr lang="sl-SI" dirty="0">
            <a:solidFill>
              <a:srgbClr val="0000FF"/>
            </a:solidFill>
          </a:endParaRPr>
        </a:p>
      </dgm:t>
    </dgm:pt>
    <dgm:pt modelId="{C0319598-E863-4805-B657-E09E859EAC1E}" type="parTrans" cxnId="{CB454572-331C-4353-B510-D5BC0A8D8ECF}">
      <dgm:prSet/>
      <dgm:spPr/>
      <dgm:t>
        <a:bodyPr/>
        <a:lstStyle/>
        <a:p>
          <a:endParaRPr lang="sl-SI"/>
        </a:p>
      </dgm:t>
    </dgm:pt>
    <dgm:pt modelId="{2FFEBA41-DBFE-4BCC-8457-5D13D767AA53}" type="sibTrans" cxnId="{CB454572-331C-4353-B510-D5BC0A8D8ECF}">
      <dgm:prSet/>
      <dgm:spPr/>
      <dgm:t>
        <a:bodyPr/>
        <a:lstStyle/>
        <a:p>
          <a:endParaRPr lang="sl-SI"/>
        </a:p>
      </dgm:t>
    </dgm:pt>
    <dgm:pt modelId="{58EE7F0A-2788-4B15-A38E-6A545D7513F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zmanjšanje bolniških odsotnosti,</a:t>
          </a:r>
        </a:p>
      </dgm:t>
    </dgm:pt>
    <dgm:pt modelId="{7C3AC4AC-E9F1-41F4-BCC8-98107DAB6999}" type="parTrans" cxnId="{CCAFA92B-828F-47DB-A7A7-34EDCEEA0E86}">
      <dgm:prSet/>
      <dgm:spPr/>
      <dgm:t>
        <a:bodyPr/>
        <a:lstStyle/>
        <a:p>
          <a:endParaRPr lang="sl-SI"/>
        </a:p>
      </dgm:t>
    </dgm:pt>
    <dgm:pt modelId="{6240CE9D-4C6F-4DC2-B7E7-DEED5FDD611A}" type="sibTrans" cxnId="{CCAFA92B-828F-47DB-A7A7-34EDCEEA0E86}">
      <dgm:prSet/>
      <dgm:spPr/>
      <dgm:t>
        <a:bodyPr/>
        <a:lstStyle/>
        <a:p>
          <a:endParaRPr lang="sl-SI"/>
        </a:p>
      </dgm:t>
    </dgm:pt>
    <dgm:pt modelId="{F2CD2493-E20C-40FA-AF4F-BFFA3A1836F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števila poškodb pri delu, </a:t>
          </a:r>
        </a:p>
      </dgm:t>
    </dgm:pt>
    <dgm:pt modelId="{E383FF2A-39A0-45CA-9BA4-F18F7F072587}" type="parTrans" cxnId="{081A0B79-B443-4297-867D-41213A305A65}">
      <dgm:prSet/>
      <dgm:spPr/>
      <dgm:t>
        <a:bodyPr/>
        <a:lstStyle/>
        <a:p>
          <a:endParaRPr lang="sl-SI"/>
        </a:p>
      </dgm:t>
    </dgm:pt>
    <dgm:pt modelId="{BADDA0A3-5444-4919-B4B8-242D8649E7B5}" type="sibTrans" cxnId="{081A0B79-B443-4297-867D-41213A305A65}">
      <dgm:prSet/>
      <dgm:spPr/>
      <dgm:t>
        <a:bodyPr/>
        <a:lstStyle/>
        <a:p>
          <a:endParaRPr lang="sl-SI"/>
        </a:p>
      </dgm:t>
    </dgm:pt>
    <dgm:pt modelId="{579BC014-0FDB-4CB5-B6E5-ADAE4911793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večja produktivnost, </a:t>
          </a:r>
        </a:p>
      </dgm:t>
    </dgm:pt>
    <dgm:pt modelId="{19E86CD0-D3BA-409A-9166-2996ECC53A68}" type="parTrans" cxnId="{B68E1185-8DE8-4D83-90D1-10E8481FEEA2}">
      <dgm:prSet/>
      <dgm:spPr/>
      <dgm:t>
        <a:bodyPr/>
        <a:lstStyle/>
        <a:p>
          <a:endParaRPr lang="sl-SI"/>
        </a:p>
      </dgm:t>
    </dgm:pt>
    <dgm:pt modelId="{F97E2B18-67B6-436F-8510-DA6D3088E138}" type="sibTrans" cxnId="{B68E1185-8DE8-4D83-90D1-10E8481FEEA2}">
      <dgm:prSet/>
      <dgm:spPr/>
      <dgm:t>
        <a:bodyPr/>
        <a:lstStyle/>
        <a:p>
          <a:endParaRPr lang="sl-SI"/>
        </a:p>
      </dgm:t>
    </dgm:pt>
    <dgm:pt modelId="{ED47A929-2DED-4964-BEC9-DD15BFEBD68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kakovost storitev,</a:t>
          </a:r>
        </a:p>
      </dgm:t>
    </dgm:pt>
    <dgm:pt modelId="{FE2B87E0-DE4B-48B7-BF47-FDF4C8397C9C}" type="parTrans" cxnId="{C678C067-2734-4B59-92DA-2446DF224483}">
      <dgm:prSet/>
      <dgm:spPr/>
      <dgm:t>
        <a:bodyPr/>
        <a:lstStyle/>
        <a:p>
          <a:endParaRPr lang="sl-SI"/>
        </a:p>
      </dgm:t>
    </dgm:pt>
    <dgm:pt modelId="{8CB91952-F663-4554-A131-53F55E0BB6F3}" type="sibTrans" cxnId="{C678C067-2734-4B59-92DA-2446DF224483}">
      <dgm:prSet/>
      <dgm:spPr/>
      <dgm:t>
        <a:bodyPr/>
        <a:lstStyle/>
        <a:p>
          <a:endParaRPr lang="sl-SI"/>
        </a:p>
      </dgm:t>
    </dgm:pt>
    <dgm:pt modelId="{EF230D9B-D8D6-45F2-B489-E1449933DB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večje zadovoljstvo uporabnikov…</a:t>
          </a:r>
        </a:p>
      </dgm:t>
    </dgm:pt>
    <dgm:pt modelId="{A71BB607-9B8C-4651-AC67-428CB33B47D1}" type="parTrans" cxnId="{CA21E432-E9A3-47FA-A604-15114FA352EE}">
      <dgm:prSet/>
      <dgm:spPr/>
      <dgm:t>
        <a:bodyPr/>
        <a:lstStyle/>
        <a:p>
          <a:endParaRPr lang="sl-SI"/>
        </a:p>
      </dgm:t>
    </dgm:pt>
    <dgm:pt modelId="{60F2F37B-07F0-4D9B-90C6-1F454B1610D8}" type="sibTrans" cxnId="{CA21E432-E9A3-47FA-A604-15114FA352EE}">
      <dgm:prSet/>
      <dgm:spPr/>
      <dgm:t>
        <a:bodyPr/>
        <a:lstStyle/>
        <a:p>
          <a:endParaRPr lang="sl-SI"/>
        </a:p>
      </dgm:t>
    </dgm:pt>
    <dgm:pt modelId="{6D87A5F6-6877-49BB-8BB9-1F11AFFCA2E1}" type="pres">
      <dgm:prSet presAssocID="{71B14BE9-D45D-43E1-AD77-3686CFC8A0E2}" presName="linear" presStyleCnt="0">
        <dgm:presLayoutVars>
          <dgm:dir/>
          <dgm:animLvl val="lvl"/>
          <dgm:resizeHandles val="exact"/>
        </dgm:presLayoutVars>
      </dgm:prSet>
      <dgm:spPr/>
    </dgm:pt>
    <dgm:pt modelId="{5B276A21-43FB-4C46-A69C-C8DD84633B39}" type="pres">
      <dgm:prSet presAssocID="{D1C80763-FE19-4A91-9700-45E3C5301FC7}" presName="parentLin" presStyleCnt="0"/>
      <dgm:spPr/>
    </dgm:pt>
    <dgm:pt modelId="{8049C73B-887A-4CF1-91A3-D66A954C14EC}" type="pres">
      <dgm:prSet presAssocID="{D1C80763-FE19-4A91-9700-45E3C5301FC7}" presName="parentLeftMargin" presStyleLbl="node1" presStyleIdx="0" presStyleCnt="1"/>
      <dgm:spPr/>
    </dgm:pt>
    <dgm:pt modelId="{DE66AA53-152E-41BA-8A03-84A3A61DB951}" type="pres">
      <dgm:prSet presAssocID="{D1C80763-FE19-4A91-9700-45E3C5301FC7}" presName="parentText" presStyleLbl="node1" presStyleIdx="0" presStyleCnt="1" custScaleY="68302" custLinFactNeighborY="-2479">
        <dgm:presLayoutVars>
          <dgm:chMax val="0"/>
          <dgm:bulletEnabled val="1"/>
        </dgm:presLayoutVars>
      </dgm:prSet>
      <dgm:spPr/>
    </dgm:pt>
    <dgm:pt modelId="{A221DE36-E5C0-47FD-9B6D-A23E6F880107}" type="pres">
      <dgm:prSet presAssocID="{D1C80763-FE19-4A91-9700-45E3C5301FC7}" presName="negativeSpace" presStyleCnt="0"/>
      <dgm:spPr/>
    </dgm:pt>
    <dgm:pt modelId="{F1F47FBD-167D-4655-8994-B4B63B4D82ED}" type="pres">
      <dgm:prSet presAssocID="{D1C80763-FE19-4A91-9700-45E3C5301FC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AF82401-B864-4E39-9E2C-E44143C39192}" type="presOf" srcId="{F2CD2493-E20C-40FA-AF4F-BFFA3A1836FA}" destId="{F1F47FBD-167D-4655-8994-B4B63B4D82ED}" srcOrd="0" destOrd="1" presId="urn:microsoft.com/office/officeart/2005/8/layout/list1"/>
    <dgm:cxn modelId="{EE96580D-1073-4EDB-850C-22D432B08337}" type="presOf" srcId="{58EE7F0A-2788-4B15-A38E-6A545D7513F7}" destId="{F1F47FBD-167D-4655-8994-B4B63B4D82ED}" srcOrd="0" destOrd="0" presId="urn:microsoft.com/office/officeart/2005/8/layout/list1"/>
    <dgm:cxn modelId="{4644910D-C52B-4058-903A-114A2FB7ECBA}" type="presOf" srcId="{D1C80763-FE19-4A91-9700-45E3C5301FC7}" destId="{DE66AA53-152E-41BA-8A03-84A3A61DB951}" srcOrd="1" destOrd="0" presId="urn:microsoft.com/office/officeart/2005/8/layout/list1"/>
    <dgm:cxn modelId="{CCAFA92B-828F-47DB-A7A7-34EDCEEA0E86}" srcId="{D1C80763-FE19-4A91-9700-45E3C5301FC7}" destId="{58EE7F0A-2788-4B15-A38E-6A545D7513F7}" srcOrd="0" destOrd="0" parTransId="{7C3AC4AC-E9F1-41F4-BCC8-98107DAB6999}" sibTransId="{6240CE9D-4C6F-4DC2-B7E7-DEED5FDD611A}"/>
    <dgm:cxn modelId="{CA21E432-E9A3-47FA-A604-15114FA352EE}" srcId="{D1C80763-FE19-4A91-9700-45E3C5301FC7}" destId="{EF230D9B-D8D6-45F2-B489-E1449933DB70}" srcOrd="4" destOrd="0" parTransId="{A71BB607-9B8C-4651-AC67-428CB33B47D1}" sibTransId="{60F2F37B-07F0-4D9B-90C6-1F454B1610D8}"/>
    <dgm:cxn modelId="{BA9EF334-B596-4C60-8B80-4338D91A62A4}" type="presOf" srcId="{EF230D9B-D8D6-45F2-B489-E1449933DB70}" destId="{F1F47FBD-167D-4655-8994-B4B63B4D82ED}" srcOrd="0" destOrd="4" presId="urn:microsoft.com/office/officeart/2005/8/layout/list1"/>
    <dgm:cxn modelId="{DFD28938-520F-4B7A-A147-049CBA677861}" type="presOf" srcId="{D1C80763-FE19-4A91-9700-45E3C5301FC7}" destId="{8049C73B-887A-4CF1-91A3-D66A954C14EC}" srcOrd="0" destOrd="0" presId="urn:microsoft.com/office/officeart/2005/8/layout/list1"/>
    <dgm:cxn modelId="{C678C067-2734-4B59-92DA-2446DF224483}" srcId="{D1C80763-FE19-4A91-9700-45E3C5301FC7}" destId="{ED47A929-2DED-4964-BEC9-DD15BFEBD68C}" srcOrd="3" destOrd="0" parTransId="{FE2B87E0-DE4B-48B7-BF47-FDF4C8397C9C}" sibTransId="{8CB91952-F663-4554-A131-53F55E0BB6F3}"/>
    <dgm:cxn modelId="{CB454572-331C-4353-B510-D5BC0A8D8ECF}" srcId="{71B14BE9-D45D-43E1-AD77-3686CFC8A0E2}" destId="{D1C80763-FE19-4A91-9700-45E3C5301FC7}" srcOrd="0" destOrd="0" parTransId="{C0319598-E863-4805-B657-E09E859EAC1E}" sibTransId="{2FFEBA41-DBFE-4BCC-8457-5D13D767AA53}"/>
    <dgm:cxn modelId="{081A0B79-B443-4297-867D-41213A305A65}" srcId="{D1C80763-FE19-4A91-9700-45E3C5301FC7}" destId="{F2CD2493-E20C-40FA-AF4F-BFFA3A1836FA}" srcOrd="1" destOrd="0" parTransId="{E383FF2A-39A0-45CA-9BA4-F18F7F072587}" sibTransId="{BADDA0A3-5444-4919-B4B8-242D8649E7B5}"/>
    <dgm:cxn modelId="{B68E1185-8DE8-4D83-90D1-10E8481FEEA2}" srcId="{D1C80763-FE19-4A91-9700-45E3C5301FC7}" destId="{579BC014-0FDB-4CB5-B6E5-ADAE49117932}" srcOrd="2" destOrd="0" parTransId="{19E86CD0-D3BA-409A-9166-2996ECC53A68}" sibTransId="{F97E2B18-67B6-436F-8510-DA6D3088E138}"/>
    <dgm:cxn modelId="{3A4BED8C-7201-41CB-A10D-70C2BE0B6575}" type="presOf" srcId="{579BC014-0FDB-4CB5-B6E5-ADAE49117932}" destId="{F1F47FBD-167D-4655-8994-B4B63B4D82ED}" srcOrd="0" destOrd="2" presId="urn:microsoft.com/office/officeart/2005/8/layout/list1"/>
    <dgm:cxn modelId="{36E41EAC-3E90-4A26-A732-C91124EE5EBB}" type="presOf" srcId="{71B14BE9-D45D-43E1-AD77-3686CFC8A0E2}" destId="{6D87A5F6-6877-49BB-8BB9-1F11AFFCA2E1}" srcOrd="0" destOrd="0" presId="urn:microsoft.com/office/officeart/2005/8/layout/list1"/>
    <dgm:cxn modelId="{E15F6CFC-1253-4C1F-A9FF-53F0486E626B}" type="presOf" srcId="{ED47A929-2DED-4964-BEC9-DD15BFEBD68C}" destId="{F1F47FBD-167D-4655-8994-B4B63B4D82ED}" srcOrd="0" destOrd="3" presId="urn:microsoft.com/office/officeart/2005/8/layout/list1"/>
    <dgm:cxn modelId="{2BBD8D7B-BA67-4759-AA8E-D831A002B5EC}" type="presParOf" srcId="{6D87A5F6-6877-49BB-8BB9-1F11AFFCA2E1}" destId="{5B276A21-43FB-4C46-A69C-C8DD84633B39}" srcOrd="0" destOrd="0" presId="urn:microsoft.com/office/officeart/2005/8/layout/list1"/>
    <dgm:cxn modelId="{BB9D28E0-F698-4DA6-9FED-230897A236B3}" type="presParOf" srcId="{5B276A21-43FB-4C46-A69C-C8DD84633B39}" destId="{8049C73B-887A-4CF1-91A3-D66A954C14EC}" srcOrd="0" destOrd="0" presId="urn:microsoft.com/office/officeart/2005/8/layout/list1"/>
    <dgm:cxn modelId="{D9D6F204-DB18-4C9F-A21D-7AFF04DE17D2}" type="presParOf" srcId="{5B276A21-43FB-4C46-A69C-C8DD84633B39}" destId="{DE66AA53-152E-41BA-8A03-84A3A61DB951}" srcOrd="1" destOrd="0" presId="urn:microsoft.com/office/officeart/2005/8/layout/list1"/>
    <dgm:cxn modelId="{BD085B6D-5F4D-4DA8-A9D6-9D71C16A8912}" type="presParOf" srcId="{6D87A5F6-6877-49BB-8BB9-1F11AFFCA2E1}" destId="{A221DE36-E5C0-47FD-9B6D-A23E6F880107}" srcOrd="1" destOrd="0" presId="urn:microsoft.com/office/officeart/2005/8/layout/list1"/>
    <dgm:cxn modelId="{68BF0FF2-7F35-415F-BD84-BE376D3B4FD6}" type="presParOf" srcId="{6D87A5F6-6877-49BB-8BB9-1F11AFFCA2E1}" destId="{F1F47FBD-167D-4655-8994-B4B63B4D82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B70D0-26CE-421B-94CC-54E19C58968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7082D9EC-66B4-4EA9-A9FF-990728FC60A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solidFill>
                <a:srgbClr val="0000FF"/>
              </a:solidFill>
              <a:latin typeface="Comic Sans MS" pitchFamily="66" charset="0"/>
            </a:rPr>
            <a:t>obvladovanje stroškov, povezanih z:</a:t>
          </a:r>
        </a:p>
      </dgm:t>
    </dgm:pt>
    <dgm:pt modelId="{8664A664-0B85-473E-B137-3156EFBD467C}" type="parTrans" cxnId="{B1EB700A-50C4-4F82-B324-9B63C0D21AC0}">
      <dgm:prSet/>
      <dgm:spPr/>
      <dgm:t>
        <a:bodyPr/>
        <a:lstStyle/>
        <a:p>
          <a:endParaRPr lang="sl-SI" sz="3200"/>
        </a:p>
      </dgm:t>
    </dgm:pt>
    <dgm:pt modelId="{09C531C0-0547-4A29-A47C-50CA73313F8F}" type="sibTrans" cxnId="{B1EB700A-50C4-4F82-B324-9B63C0D21AC0}">
      <dgm:prSet/>
      <dgm:spPr/>
      <dgm:t>
        <a:bodyPr/>
        <a:lstStyle/>
        <a:p>
          <a:endParaRPr lang="sl-SI" sz="3200"/>
        </a:p>
      </dgm:t>
    </dgm:pt>
    <dgm:pt modelId="{0D4A532E-99A5-46F7-8597-226E74FFBD4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boleznijo, </a:t>
          </a:r>
        </a:p>
      </dgm:t>
    </dgm:pt>
    <dgm:pt modelId="{05C88C13-D9A0-4AFA-930E-38E5E30D146A}" type="parTrans" cxnId="{B4A09CB4-42EC-4612-81BF-E3319503B634}">
      <dgm:prSet/>
      <dgm:spPr/>
      <dgm:t>
        <a:bodyPr/>
        <a:lstStyle/>
        <a:p>
          <a:endParaRPr lang="sl-SI" sz="3200"/>
        </a:p>
      </dgm:t>
    </dgm:pt>
    <dgm:pt modelId="{6F7C3C18-9A24-46E3-9ED1-1651E848B5EA}" type="sibTrans" cxnId="{B4A09CB4-42EC-4612-81BF-E3319503B634}">
      <dgm:prSet/>
      <dgm:spPr/>
      <dgm:t>
        <a:bodyPr/>
        <a:lstStyle/>
        <a:p>
          <a:endParaRPr lang="sl-SI" sz="3200"/>
        </a:p>
      </dgm:t>
    </dgm:pt>
    <dgm:pt modelId="{8E468931-0C93-43A1-A410-7AF4F2891B2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zdravljenjem, </a:t>
          </a:r>
        </a:p>
      </dgm:t>
    </dgm:pt>
    <dgm:pt modelId="{AE94467D-EE5A-440C-8F03-264C5F56029E}" type="parTrans" cxnId="{02A8C2CD-CB23-480E-AEFC-9D5A25BF58DF}">
      <dgm:prSet/>
      <dgm:spPr/>
      <dgm:t>
        <a:bodyPr/>
        <a:lstStyle/>
        <a:p>
          <a:endParaRPr lang="sl-SI" sz="3200"/>
        </a:p>
      </dgm:t>
    </dgm:pt>
    <dgm:pt modelId="{E9F37C92-2AD4-4837-A6F2-AFAA12766779}" type="sibTrans" cxnId="{02A8C2CD-CB23-480E-AEFC-9D5A25BF58DF}">
      <dgm:prSet/>
      <dgm:spPr/>
      <dgm:t>
        <a:bodyPr/>
        <a:lstStyle/>
        <a:p>
          <a:endParaRPr lang="sl-SI" sz="3200"/>
        </a:p>
      </dgm:t>
    </dgm:pt>
    <dgm:pt modelId="{CCE0153E-7C25-4D98-8D14-3F57CFDC147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bolniškimi odsotnostmi, </a:t>
          </a:r>
        </a:p>
      </dgm:t>
    </dgm:pt>
    <dgm:pt modelId="{B883FD9C-D508-4505-8419-B8E3A7CFC2C8}" type="parTrans" cxnId="{DB81EE16-9A00-4B56-9F98-755CA7E147DD}">
      <dgm:prSet/>
      <dgm:spPr/>
      <dgm:t>
        <a:bodyPr/>
        <a:lstStyle/>
        <a:p>
          <a:endParaRPr lang="sl-SI" sz="3200"/>
        </a:p>
      </dgm:t>
    </dgm:pt>
    <dgm:pt modelId="{78138F96-C028-411F-B2E0-AA46EF370326}" type="sibTrans" cxnId="{DB81EE16-9A00-4B56-9F98-755CA7E147DD}">
      <dgm:prSet/>
      <dgm:spPr/>
      <dgm:t>
        <a:bodyPr/>
        <a:lstStyle/>
        <a:p>
          <a:endParaRPr lang="sl-SI" sz="3200"/>
        </a:p>
      </dgm:t>
    </dgm:pt>
    <dgm:pt modelId="{2EC62847-16E2-4462-86A3-B44E5BF49E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poklicnimi boleznimi,</a:t>
          </a:r>
        </a:p>
      </dgm:t>
    </dgm:pt>
    <dgm:pt modelId="{60BB4C3C-91FC-44ED-BF6C-8EFD540135B0}" type="parTrans" cxnId="{7362947E-857D-45E3-934B-DC2E7757E344}">
      <dgm:prSet/>
      <dgm:spPr/>
      <dgm:t>
        <a:bodyPr/>
        <a:lstStyle/>
        <a:p>
          <a:endParaRPr lang="sl-SI" sz="3200"/>
        </a:p>
      </dgm:t>
    </dgm:pt>
    <dgm:pt modelId="{F3B9F4C7-0454-48EE-A26A-EAAF6A62559B}" type="sibTrans" cxnId="{7362947E-857D-45E3-934B-DC2E7757E344}">
      <dgm:prSet/>
      <dgm:spPr/>
      <dgm:t>
        <a:bodyPr/>
        <a:lstStyle/>
        <a:p>
          <a:endParaRPr lang="sl-SI" sz="3200"/>
        </a:p>
      </dgm:t>
    </dgm:pt>
    <dgm:pt modelId="{45F32085-9453-4717-A9C5-0D722C47912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invalidnostjo in </a:t>
          </a:r>
        </a:p>
      </dgm:t>
    </dgm:pt>
    <dgm:pt modelId="{E1977166-9C13-4E28-BCFB-1A22B0DC587D}" type="parTrans" cxnId="{ABDE8ABC-064D-4E5E-B799-2C3B0C0A8FBC}">
      <dgm:prSet/>
      <dgm:spPr/>
      <dgm:t>
        <a:bodyPr/>
        <a:lstStyle/>
        <a:p>
          <a:endParaRPr lang="sl-SI" sz="3200"/>
        </a:p>
      </dgm:t>
    </dgm:pt>
    <dgm:pt modelId="{E09AC678-C062-4A9C-9874-B584D4D95F70}" type="sibTrans" cxnId="{ABDE8ABC-064D-4E5E-B799-2C3B0C0A8FBC}">
      <dgm:prSet/>
      <dgm:spPr/>
      <dgm:t>
        <a:bodyPr/>
        <a:lstStyle/>
        <a:p>
          <a:endParaRPr lang="sl-SI" sz="3200"/>
        </a:p>
      </dgm:t>
    </dgm:pt>
    <dgm:pt modelId="{220D1E57-B575-4BB0-BD74-A11564E866C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s prezgodnjo umrljivostjo,</a:t>
          </a:r>
        </a:p>
      </dgm:t>
    </dgm:pt>
    <dgm:pt modelId="{94D645CC-9911-4279-885D-30AC4ED5416B}" type="parTrans" cxnId="{6674E621-608B-47B6-8699-89347E1D0DDA}">
      <dgm:prSet/>
      <dgm:spPr/>
      <dgm:t>
        <a:bodyPr/>
        <a:lstStyle/>
        <a:p>
          <a:endParaRPr lang="sl-SI" sz="3200"/>
        </a:p>
      </dgm:t>
    </dgm:pt>
    <dgm:pt modelId="{CD03AF10-85E9-4088-B207-EC154957FF77}" type="sibTrans" cxnId="{6674E621-608B-47B6-8699-89347E1D0DDA}">
      <dgm:prSet/>
      <dgm:spPr/>
      <dgm:t>
        <a:bodyPr/>
        <a:lstStyle/>
        <a:p>
          <a:endParaRPr lang="sl-SI" sz="3200"/>
        </a:p>
      </dgm:t>
    </dgm:pt>
    <dgm:pt modelId="{E10BD314-12D3-40B8-ABCF-2058A6CFFB3C}" type="pres">
      <dgm:prSet presAssocID="{ADCB70D0-26CE-421B-94CC-54E19C58968C}" presName="linear" presStyleCnt="0">
        <dgm:presLayoutVars>
          <dgm:dir/>
          <dgm:animLvl val="lvl"/>
          <dgm:resizeHandles val="exact"/>
        </dgm:presLayoutVars>
      </dgm:prSet>
      <dgm:spPr/>
    </dgm:pt>
    <dgm:pt modelId="{329283D6-2329-437D-8449-B27940C5DA69}" type="pres">
      <dgm:prSet presAssocID="{7082D9EC-66B4-4EA9-A9FF-990728FC60AE}" presName="parentLin" presStyleCnt="0"/>
      <dgm:spPr/>
    </dgm:pt>
    <dgm:pt modelId="{5EDA9A18-397E-4DE9-B507-5F5C5FE97123}" type="pres">
      <dgm:prSet presAssocID="{7082D9EC-66B4-4EA9-A9FF-990728FC60AE}" presName="parentLeftMargin" presStyleLbl="node1" presStyleIdx="0" presStyleCnt="1"/>
      <dgm:spPr/>
    </dgm:pt>
    <dgm:pt modelId="{7BD02F64-4304-4E4E-BDAF-B35DAFC92747}" type="pres">
      <dgm:prSet presAssocID="{7082D9EC-66B4-4EA9-A9FF-990728FC60AE}" presName="parentText" presStyleLbl="node1" presStyleIdx="0" presStyleCnt="1" custScaleX="133100" custScaleY="133101" custLinFactNeighborX="-1639" custLinFactNeighborY="-18891">
        <dgm:presLayoutVars>
          <dgm:chMax val="0"/>
          <dgm:bulletEnabled val="1"/>
        </dgm:presLayoutVars>
      </dgm:prSet>
      <dgm:spPr/>
    </dgm:pt>
    <dgm:pt modelId="{C7036E32-32A5-4708-8F0F-D1AE5DE68489}" type="pres">
      <dgm:prSet presAssocID="{7082D9EC-66B4-4EA9-A9FF-990728FC60AE}" presName="negativeSpace" presStyleCnt="0"/>
      <dgm:spPr/>
    </dgm:pt>
    <dgm:pt modelId="{4384F59B-7C43-4321-B8D7-32AC1CB8F201}" type="pres">
      <dgm:prSet presAssocID="{7082D9EC-66B4-4EA9-A9FF-990728FC60AE}" presName="childText" presStyleLbl="conFgAcc1" presStyleIdx="0" presStyleCnt="1" custScaleY="109414">
        <dgm:presLayoutVars>
          <dgm:bulletEnabled val="1"/>
        </dgm:presLayoutVars>
      </dgm:prSet>
      <dgm:spPr/>
    </dgm:pt>
  </dgm:ptLst>
  <dgm:cxnLst>
    <dgm:cxn modelId="{B1EB700A-50C4-4F82-B324-9B63C0D21AC0}" srcId="{ADCB70D0-26CE-421B-94CC-54E19C58968C}" destId="{7082D9EC-66B4-4EA9-A9FF-990728FC60AE}" srcOrd="0" destOrd="0" parTransId="{8664A664-0B85-473E-B137-3156EFBD467C}" sibTransId="{09C531C0-0547-4A29-A47C-50CA73313F8F}"/>
    <dgm:cxn modelId="{DB81EE16-9A00-4B56-9F98-755CA7E147DD}" srcId="{7082D9EC-66B4-4EA9-A9FF-990728FC60AE}" destId="{CCE0153E-7C25-4D98-8D14-3F57CFDC1477}" srcOrd="2" destOrd="0" parTransId="{B883FD9C-D508-4505-8419-B8E3A7CFC2C8}" sibTransId="{78138F96-C028-411F-B2E0-AA46EF370326}"/>
    <dgm:cxn modelId="{AB050B1C-AC3D-4B50-BC0C-F953F445A8BB}" type="presOf" srcId="{2EC62847-16E2-4462-86A3-B44E5BF49E6B}" destId="{4384F59B-7C43-4321-B8D7-32AC1CB8F201}" srcOrd="0" destOrd="3" presId="urn:microsoft.com/office/officeart/2005/8/layout/list1"/>
    <dgm:cxn modelId="{D861301D-3E38-4CCF-AC05-BE41EE27C056}" type="presOf" srcId="{0D4A532E-99A5-46F7-8597-226E74FFBD46}" destId="{4384F59B-7C43-4321-B8D7-32AC1CB8F201}" srcOrd="0" destOrd="0" presId="urn:microsoft.com/office/officeart/2005/8/layout/list1"/>
    <dgm:cxn modelId="{6674E621-608B-47B6-8699-89347E1D0DDA}" srcId="{7082D9EC-66B4-4EA9-A9FF-990728FC60AE}" destId="{220D1E57-B575-4BB0-BD74-A11564E866CE}" srcOrd="5" destOrd="0" parTransId="{94D645CC-9911-4279-885D-30AC4ED5416B}" sibTransId="{CD03AF10-85E9-4088-B207-EC154957FF77}"/>
    <dgm:cxn modelId="{DE13B64B-0B7D-4F7F-AB0C-1D1067880476}" type="presOf" srcId="{ADCB70D0-26CE-421B-94CC-54E19C58968C}" destId="{E10BD314-12D3-40B8-ABCF-2058A6CFFB3C}" srcOrd="0" destOrd="0" presId="urn:microsoft.com/office/officeart/2005/8/layout/list1"/>
    <dgm:cxn modelId="{7362947E-857D-45E3-934B-DC2E7757E344}" srcId="{7082D9EC-66B4-4EA9-A9FF-990728FC60AE}" destId="{2EC62847-16E2-4462-86A3-B44E5BF49E6B}" srcOrd="3" destOrd="0" parTransId="{60BB4C3C-91FC-44ED-BF6C-8EFD540135B0}" sibTransId="{F3B9F4C7-0454-48EE-A26A-EAAF6A62559B}"/>
    <dgm:cxn modelId="{DDADC47F-82E7-4ACC-892B-8DBCE39D6047}" type="presOf" srcId="{CCE0153E-7C25-4D98-8D14-3F57CFDC1477}" destId="{4384F59B-7C43-4321-B8D7-32AC1CB8F201}" srcOrd="0" destOrd="2" presId="urn:microsoft.com/office/officeart/2005/8/layout/list1"/>
    <dgm:cxn modelId="{F85BF98D-F237-4793-A90F-7CC2EDC16055}" type="presOf" srcId="{7082D9EC-66B4-4EA9-A9FF-990728FC60AE}" destId="{5EDA9A18-397E-4DE9-B507-5F5C5FE97123}" srcOrd="0" destOrd="0" presId="urn:microsoft.com/office/officeart/2005/8/layout/list1"/>
    <dgm:cxn modelId="{90082199-EE27-476C-AFF6-91BD39D95289}" type="presOf" srcId="{45F32085-9453-4717-A9C5-0D722C47912E}" destId="{4384F59B-7C43-4321-B8D7-32AC1CB8F201}" srcOrd="0" destOrd="4" presId="urn:microsoft.com/office/officeart/2005/8/layout/list1"/>
    <dgm:cxn modelId="{F3EBFAAA-11AF-48C8-BF58-0E3EC8C3261E}" type="presOf" srcId="{7082D9EC-66B4-4EA9-A9FF-990728FC60AE}" destId="{7BD02F64-4304-4E4E-BDAF-B35DAFC92747}" srcOrd="1" destOrd="0" presId="urn:microsoft.com/office/officeart/2005/8/layout/list1"/>
    <dgm:cxn modelId="{410BEDAE-60C3-4EEB-B1DC-4B83C3C8258B}" type="presOf" srcId="{8E468931-0C93-43A1-A410-7AF4F2891B2A}" destId="{4384F59B-7C43-4321-B8D7-32AC1CB8F201}" srcOrd="0" destOrd="1" presId="urn:microsoft.com/office/officeart/2005/8/layout/list1"/>
    <dgm:cxn modelId="{B4A09CB4-42EC-4612-81BF-E3319503B634}" srcId="{7082D9EC-66B4-4EA9-A9FF-990728FC60AE}" destId="{0D4A532E-99A5-46F7-8597-226E74FFBD46}" srcOrd="0" destOrd="0" parTransId="{05C88C13-D9A0-4AFA-930E-38E5E30D146A}" sibTransId="{6F7C3C18-9A24-46E3-9ED1-1651E848B5EA}"/>
    <dgm:cxn modelId="{ABDE8ABC-064D-4E5E-B799-2C3B0C0A8FBC}" srcId="{7082D9EC-66B4-4EA9-A9FF-990728FC60AE}" destId="{45F32085-9453-4717-A9C5-0D722C47912E}" srcOrd="4" destOrd="0" parTransId="{E1977166-9C13-4E28-BCFB-1A22B0DC587D}" sibTransId="{E09AC678-C062-4A9C-9874-B584D4D95F70}"/>
    <dgm:cxn modelId="{8B38AFBD-E312-47C1-A891-94F3FA879C46}" type="presOf" srcId="{220D1E57-B575-4BB0-BD74-A11564E866CE}" destId="{4384F59B-7C43-4321-B8D7-32AC1CB8F201}" srcOrd="0" destOrd="5" presId="urn:microsoft.com/office/officeart/2005/8/layout/list1"/>
    <dgm:cxn modelId="{02A8C2CD-CB23-480E-AEFC-9D5A25BF58DF}" srcId="{7082D9EC-66B4-4EA9-A9FF-990728FC60AE}" destId="{8E468931-0C93-43A1-A410-7AF4F2891B2A}" srcOrd="1" destOrd="0" parTransId="{AE94467D-EE5A-440C-8F03-264C5F56029E}" sibTransId="{E9F37C92-2AD4-4837-A6F2-AFAA12766779}"/>
    <dgm:cxn modelId="{22836C7D-D14E-452D-989C-DF6A3F8B3CA3}" type="presParOf" srcId="{E10BD314-12D3-40B8-ABCF-2058A6CFFB3C}" destId="{329283D6-2329-437D-8449-B27940C5DA69}" srcOrd="0" destOrd="0" presId="urn:microsoft.com/office/officeart/2005/8/layout/list1"/>
    <dgm:cxn modelId="{53BA26EC-6E98-4A6D-8C4E-D8D82ED7D6D3}" type="presParOf" srcId="{329283D6-2329-437D-8449-B27940C5DA69}" destId="{5EDA9A18-397E-4DE9-B507-5F5C5FE97123}" srcOrd="0" destOrd="0" presId="urn:microsoft.com/office/officeart/2005/8/layout/list1"/>
    <dgm:cxn modelId="{02C43610-E1AF-4C1D-83B4-B3D64D89C4AA}" type="presParOf" srcId="{329283D6-2329-437D-8449-B27940C5DA69}" destId="{7BD02F64-4304-4E4E-BDAF-B35DAFC92747}" srcOrd="1" destOrd="0" presId="urn:microsoft.com/office/officeart/2005/8/layout/list1"/>
    <dgm:cxn modelId="{809DA075-042E-46FB-A4EA-8070AD74116D}" type="presParOf" srcId="{E10BD314-12D3-40B8-ABCF-2058A6CFFB3C}" destId="{C7036E32-32A5-4708-8F0F-D1AE5DE68489}" srcOrd="1" destOrd="0" presId="urn:microsoft.com/office/officeart/2005/8/layout/list1"/>
    <dgm:cxn modelId="{FC5DFDCE-64D9-4029-99F8-58DB77D4F3BC}" type="presParOf" srcId="{E10BD314-12D3-40B8-ABCF-2058A6CFFB3C}" destId="{4384F59B-7C43-4321-B8D7-32AC1CB8F2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882B6A-C440-40D3-8EFB-F07C7F182F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7A3FC37-CB7F-4B6A-B1B3-4040E521CAB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sl-SI" sz="3000" b="1" dirty="0">
              <a:solidFill>
                <a:srgbClr val="0000FF"/>
              </a:solidFill>
              <a:latin typeface="Comic Sans MS" pitchFamily="66" charset="0"/>
            </a:rPr>
            <a:t>To vse predstavlja pomemben razlog za uvajanje programov promocije zdravja delavcev.</a:t>
          </a:r>
        </a:p>
      </dgm:t>
    </dgm:pt>
    <dgm:pt modelId="{75130DF9-0F6F-4CB7-8C4C-5E6C646B32D6}" type="parTrans" cxnId="{53AF6989-685B-401E-B46F-802BBAAA9A28}">
      <dgm:prSet/>
      <dgm:spPr/>
      <dgm:t>
        <a:bodyPr/>
        <a:lstStyle/>
        <a:p>
          <a:endParaRPr lang="sl-SI"/>
        </a:p>
      </dgm:t>
    </dgm:pt>
    <dgm:pt modelId="{A489D8E7-DCEC-4D81-86A2-615DBE14897D}" type="sibTrans" cxnId="{53AF6989-685B-401E-B46F-802BBAAA9A28}">
      <dgm:prSet/>
      <dgm:spPr/>
      <dgm:t>
        <a:bodyPr/>
        <a:lstStyle/>
        <a:p>
          <a:endParaRPr lang="sl-SI"/>
        </a:p>
      </dgm:t>
    </dgm:pt>
    <dgm:pt modelId="{594308D5-C6A2-4D65-9380-5881A368C868}" type="pres">
      <dgm:prSet presAssocID="{53882B6A-C440-40D3-8EFB-F07C7F182F12}" presName="linear" presStyleCnt="0">
        <dgm:presLayoutVars>
          <dgm:animLvl val="lvl"/>
          <dgm:resizeHandles val="exact"/>
        </dgm:presLayoutVars>
      </dgm:prSet>
      <dgm:spPr/>
    </dgm:pt>
    <dgm:pt modelId="{3C158E90-B6F6-4D02-A8CB-B16ACD79B4C6}" type="pres">
      <dgm:prSet presAssocID="{17A3FC37-CB7F-4B6A-B1B3-4040E521CAB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C32B2D-A30A-418C-9CD5-4157A7F90423}" type="presOf" srcId="{17A3FC37-CB7F-4B6A-B1B3-4040E521CABC}" destId="{3C158E90-B6F6-4D02-A8CB-B16ACD79B4C6}" srcOrd="0" destOrd="0" presId="urn:microsoft.com/office/officeart/2005/8/layout/vList2"/>
    <dgm:cxn modelId="{9E41AF58-9364-4F37-BA7D-73B4968563AF}" type="presOf" srcId="{53882B6A-C440-40D3-8EFB-F07C7F182F12}" destId="{594308D5-C6A2-4D65-9380-5881A368C868}" srcOrd="0" destOrd="0" presId="urn:microsoft.com/office/officeart/2005/8/layout/vList2"/>
    <dgm:cxn modelId="{53AF6989-685B-401E-B46F-802BBAAA9A28}" srcId="{53882B6A-C440-40D3-8EFB-F07C7F182F12}" destId="{17A3FC37-CB7F-4B6A-B1B3-4040E521CABC}" srcOrd="0" destOrd="0" parTransId="{75130DF9-0F6F-4CB7-8C4C-5E6C646B32D6}" sibTransId="{A489D8E7-DCEC-4D81-86A2-615DBE14897D}"/>
    <dgm:cxn modelId="{E52139C0-44B3-4E4C-92C5-48DC10FD1032}" type="presParOf" srcId="{594308D5-C6A2-4D65-9380-5881A368C868}" destId="{3C158E90-B6F6-4D02-A8CB-B16ACD79B4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712D97-2887-4210-8E7F-6DF1073F18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CF79D6C-4030-456A-AE27-8F7C8C30B69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pPr algn="ctr"/>
          <a:r>
            <a:rPr lang="sl-SI" sz="2600" b="1" dirty="0">
              <a:solidFill>
                <a:schemeClr val="tx1"/>
              </a:solidFill>
              <a:latin typeface="Comic Sans MS" pitchFamily="66" charset="0"/>
            </a:rPr>
            <a:t>Podatki kažejo, da se prav med mladimi poškoduje vsak deseti zaposleni. </a:t>
          </a:r>
        </a:p>
      </dgm:t>
    </dgm:pt>
    <dgm:pt modelId="{C2EF3034-19EF-48C2-878B-0D1B4E2E0965}" type="parTrans" cxnId="{4C0C51DC-4E13-49E9-94DA-76AD917CE58C}">
      <dgm:prSet/>
      <dgm:spPr/>
      <dgm:t>
        <a:bodyPr/>
        <a:lstStyle/>
        <a:p>
          <a:endParaRPr lang="sl-SI" sz="2600"/>
        </a:p>
      </dgm:t>
    </dgm:pt>
    <dgm:pt modelId="{32652181-6EB5-460F-8DCB-2D43B8E076DD}" type="sibTrans" cxnId="{4C0C51DC-4E13-49E9-94DA-76AD917CE58C}">
      <dgm:prSet/>
      <dgm:spPr/>
      <dgm:t>
        <a:bodyPr/>
        <a:lstStyle/>
        <a:p>
          <a:endParaRPr lang="sl-SI" sz="2600"/>
        </a:p>
      </dgm:t>
    </dgm:pt>
    <dgm:pt modelId="{4BF04729-6C88-4C59-9A2E-E5D4FE155D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pPr algn="ctr"/>
          <a:r>
            <a:rPr lang="sl-SI" sz="2600" b="1" dirty="0">
              <a:solidFill>
                <a:schemeClr val="tx1"/>
              </a:solidFill>
              <a:latin typeface="Comic Sans MS" pitchFamily="66" charset="0"/>
            </a:rPr>
            <a:t>To so po navadi manjše poškodbe (ureznine in udarnine prstov).</a:t>
          </a:r>
        </a:p>
      </dgm:t>
    </dgm:pt>
    <dgm:pt modelId="{25D76179-401D-4D54-84FD-84A94C9CB4B0}" type="parTrans" cxnId="{8A3234B1-3D5F-4063-8C09-B0C7F7E4244B}">
      <dgm:prSet/>
      <dgm:spPr/>
      <dgm:t>
        <a:bodyPr/>
        <a:lstStyle/>
        <a:p>
          <a:endParaRPr lang="sl-SI" sz="2600"/>
        </a:p>
      </dgm:t>
    </dgm:pt>
    <dgm:pt modelId="{A4A1FE49-6DF1-4A01-ABEC-45FE5D151DA8}" type="sibTrans" cxnId="{8A3234B1-3D5F-4063-8C09-B0C7F7E4244B}">
      <dgm:prSet/>
      <dgm:spPr/>
      <dgm:t>
        <a:bodyPr/>
        <a:lstStyle/>
        <a:p>
          <a:endParaRPr lang="sl-SI" sz="2600"/>
        </a:p>
      </dgm:t>
    </dgm:pt>
    <dgm:pt modelId="{37A1A88E-50A4-4658-8FB8-C834A1DFD3A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pPr algn="ctr"/>
          <a:r>
            <a:rPr lang="sl-SI" sz="2600" b="1" dirty="0">
              <a:solidFill>
                <a:srgbClr val="0000FF"/>
              </a:solidFill>
              <a:latin typeface="Comic Sans MS" pitchFamily="66" charset="0"/>
            </a:rPr>
            <a:t>Vsako delo je povezano z določenimi nevarnostmi, pa naj delaš v gradbeništvu ali trgovini, pospravljaš ali žagaš drva.«</a:t>
          </a:r>
        </a:p>
      </dgm:t>
    </dgm:pt>
    <dgm:pt modelId="{CD95A0A6-9E62-4763-A0B0-56750A622B00}" type="parTrans" cxnId="{3339471B-34C6-40F9-80E2-9442F384AD8C}">
      <dgm:prSet/>
      <dgm:spPr/>
      <dgm:t>
        <a:bodyPr/>
        <a:lstStyle/>
        <a:p>
          <a:endParaRPr lang="sl-SI" sz="2600"/>
        </a:p>
      </dgm:t>
    </dgm:pt>
    <dgm:pt modelId="{9BD2BD6E-9DC8-471D-B204-5F4F9BB3708E}" type="sibTrans" cxnId="{3339471B-34C6-40F9-80E2-9442F384AD8C}">
      <dgm:prSet/>
      <dgm:spPr/>
      <dgm:t>
        <a:bodyPr/>
        <a:lstStyle/>
        <a:p>
          <a:endParaRPr lang="sl-SI" sz="2600"/>
        </a:p>
      </dgm:t>
    </dgm:pt>
    <dgm:pt modelId="{4BE57620-E878-476A-830F-1658E0B757AA}" type="pres">
      <dgm:prSet presAssocID="{96712D97-2887-4210-8E7F-6DF1073F1883}" presName="linear" presStyleCnt="0">
        <dgm:presLayoutVars>
          <dgm:animLvl val="lvl"/>
          <dgm:resizeHandles val="exact"/>
        </dgm:presLayoutVars>
      </dgm:prSet>
      <dgm:spPr/>
    </dgm:pt>
    <dgm:pt modelId="{52C8767B-771A-47DD-AC0E-6910B30B8AE5}" type="pres">
      <dgm:prSet presAssocID="{CCF79D6C-4030-456A-AE27-8F7C8C30B690}" presName="parentText" presStyleLbl="node1" presStyleIdx="0" presStyleCnt="3" custScaleY="82645">
        <dgm:presLayoutVars>
          <dgm:chMax val="0"/>
          <dgm:bulletEnabled val="1"/>
        </dgm:presLayoutVars>
      </dgm:prSet>
      <dgm:spPr/>
    </dgm:pt>
    <dgm:pt modelId="{8EEAB7B1-FE45-407D-918B-BC6F46B04B84}" type="pres">
      <dgm:prSet presAssocID="{32652181-6EB5-460F-8DCB-2D43B8E076DD}" presName="spacer" presStyleCnt="0"/>
      <dgm:spPr/>
    </dgm:pt>
    <dgm:pt modelId="{9C993BE7-7A2B-4A27-B2E8-9A5F8DAC648C}" type="pres">
      <dgm:prSet presAssocID="{4BF04729-6C88-4C59-9A2E-E5D4FE155D0B}" presName="parentText" presStyleLbl="node1" presStyleIdx="1" presStyleCnt="3" custScaleY="75132">
        <dgm:presLayoutVars>
          <dgm:chMax val="0"/>
          <dgm:bulletEnabled val="1"/>
        </dgm:presLayoutVars>
      </dgm:prSet>
      <dgm:spPr/>
    </dgm:pt>
    <dgm:pt modelId="{ECD781D6-62B1-4168-8E3D-D7E5A9FFD4D7}" type="pres">
      <dgm:prSet presAssocID="{A4A1FE49-6DF1-4A01-ABEC-45FE5D151DA8}" presName="spacer" presStyleCnt="0"/>
      <dgm:spPr/>
    </dgm:pt>
    <dgm:pt modelId="{3056D16E-7C71-4A3D-AE11-A1DDD011416B}" type="pres">
      <dgm:prSet presAssocID="{37A1A88E-50A4-4658-8FB8-C834A1DFD3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39471B-34C6-40F9-80E2-9442F384AD8C}" srcId="{96712D97-2887-4210-8E7F-6DF1073F1883}" destId="{37A1A88E-50A4-4658-8FB8-C834A1DFD3A4}" srcOrd="2" destOrd="0" parTransId="{CD95A0A6-9E62-4763-A0B0-56750A622B00}" sibTransId="{9BD2BD6E-9DC8-471D-B204-5F4F9BB3708E}"/>
    <dgm:cxn modelId="{4E763735-F856-41E2-960F-5EE1E83A08D6}" type="presOf" srcId="{96712D97-2887-4210-8E7F-6DF1073F1883}" destId="{4BE57620-E878-476A-830F-1658E0B757AA}" srcOrd="0" destOrd="0" presId="urn:microsoft.com/office/officeart/2005/8/layout/vList2"/>
    <dgm:cxn modelId="{DE122F3B-0D2D-4922-AB16-EB92A8E273B0}" type="presOf" srcId="{CCF79D6C-4030-456A-AE27-8F7C8C30B690}" destId="{52C8767B-771A-47DD-AC0E-6910B30B8AE5}" srcOrd="0" destOrd="0" presId="urn:microsoft.com/office/officeart/2005/8/layout/vList2"/>
    <dgm:cxn modelId="{8A3234B1-3D5F-4063-8C09-B0C7F7E4244B}" srcId="{96712D97-2887-4210-8E7F-6DF1073F1883}" destId="{4BF04729-6C88-4C59-9A2E-E5D4FE155D0B}" srcOrd="1" destOrd="0" parTransId="{25D76179-401D-4D54-84FD-84A94C9CB4B0}" sibTransId="{A4A1FE49-6DF1-4A01-ABEC-45FE5D151DA8}"/>
    <dgm:cxn modelId="{4C0C51DC-4E13-49E9-94DA-76AD917CE58C}" srcId="{96712D97-2887-4210-8E7F-6DF1073F1883}" destId="{CCF79D6C-4030-456A-AE27-8F7C8C30B690}" srcOrd="0" destOrd="0" parTransId="{C2EF3034-19EF-48C2-878B-0D1B4E2E0965}" sibTransId="{32652181-6EB5-460F-8DCB-2D43B8E076DD}"/>
    <dgm:cxn modelId="{2ECC3EDF-6BB4-4AF7-BFFE-1CDC5019B5F3}" type="presOf" srcId="{37A1A88E-50A4-4658-8FB8-C834A1DFD3A4}" destId="{3056D16E-7C71-4A3D-AE11-A1DDD011416B}" srcOrd="0" destOrd="0" presId="urn:microsoft.com/office/officeart/2005/8/layout/vList2"/>
    <dgm:cxn modelId="{7D9F61E8-2AE0-43F0-BF30-0851A3244EEC}" type="presOf" srcId="{4BF04729-6C88-4C59-9A2E-E5D4FE155D0B}" destId="{9C993BE7-7A2B-4A27-B2E8-9A5F8DAC648C}" srcOrd="0" destOrd="0" presId="urn:microsoft.com/office/officeart/2005/8/layout/vList2"/>
    <dgm:cxn modelId="{A60F66F5-7C2F-4AD6-9979-1A99191FA981}" type="presParOf" srcId="{4BE57620-E878-476A-830F-1658E0B757AA}" destId="{52C8767B-771A-47DD-AC0E-6910B30B8AE5}" srcOrd="0" destOrd="0" presId="urn:microsoft.com/office/officeart/2005/8/layout/vList2"/>
    <dgm:cxn modelId="{7EE74051-CF61-4DA9-A40D-CFBC9BDFFABD}" type="presParOf" srcId="{4BE57620-E878-476A-830F-1658E0B757AA}" destId="{8EEAB7B1-FE45-407D-918B-BC6F46B04B84}" srcOrd="1" destOrd="0" presId="urn:microsoft.com/office/officeart/2005/8/layout/vList2"/>
    <dgm:cxn modelId="{A19A4AB1-8624-41B2-B498-95178BE21D53}" type="presParOf" srcId="{4BE57620-E878-476A-830F-1658E0B757AA}" destId="{9C993BE7-7A2B-4A27-B2E8-9A5F8DAC648C}" srcOrd="2" destOrd="0" presId="urn:microsoft.com/office/officeart/2005/8/layout/vList2"/>
    <dgm:cxn modelId="{CA26C5A0-6141-4BE3-B272-CBA151C5C91A}" type="presParOf" srcId="{4BE57620-E878-476A-830F-1658E0B757AA}" destId="{ECD781D6-62B1-4168-8E3D-D7E5A9FFD4D7}" srcOrd="3" destOrd="0" presId="urn:microsoft.com/office/officeart/2005/8/layout/vList2"/>
    <dgm:cxn modelId="{92489C70-0BA3-43EA-84CC-0D83514E956A}" type="presParOf" srcId="{4BE57620-E878-476A-830F-1658E0B757AA}" destId="{3056D16E-7C71-4A3D-AE11-A1DDD01141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2C812B-AB19-44C8-96E8-DDC81BD96D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39C880C-952D-45DE-BEBC-6657FC50003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3600" b="1" dirty="0">
              <a:solidFill>
                <a:srgbClr val="C00000"/>
              </a:solidFill>
              <a:latin typeface="Comic Sans MS" panose="030F0702030302020204" pitchFamily="66" charset="0"/>
            </a:rPr>
            <a:t>Neposredni stroški nezgod in bolezni</a:t>
          </a:r>
          <a:endParaRPr lang="sl-SI" sz="3600" dirty="0">
            <a:solidFill>
              <a:srgbClr val="C00000"/>
            </a:solidFill>
            <a:latin typeface="Comic Sans MS" panose="030F0702030302020204" pitchFamily="66" charset="0"/>
          </a:endParaRPr>
        </a:p>
      </dgm:t>
    </dgm:pt>
    <dgm:pt modelId="{4F4DBAD3-6B7C-422A-9765-FC8E44D6E652}" type="parTrans" cxnId="{A8F9D307-C46A-4DF1-BD99-5771A58CC583}">
      <dgm:prSet/>
      <dgm:spPr/>
      <dgm:t>
        <a:bodyPr/>
        <a:lstStyle/>
        <a:p>
          <a:endParaRPr lang="sl-SI"/>
        </a:p>
      </dgm:t>
    </dgm:pt>
    <dgm:pt modelId="{E6938D37-473C-4318-8930-127D015E7779}" type="sibTrans" cxnId="{A8F9D307-C46A-4DF1-BD99-5771A58CC583}">
      <dgm:prSet/>
      <dgm:spPr/>
      <dgm:t>
        <a:bodyPr/>
        <a:lstStyle/>
        <a:p>
          <a:endParaRPr lang="sl-SI"/>
        </a:p>
      </dgm:t>
    </dgm:pt>
    <dgm:pt modelId="{60540B6F-F1C9-4C9C-8E2F-247F20C1BC8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 Zdravstveni stroški: </a:t>
          </a:r>
          <a:r>
            <a:rPr lang="sl-SI" sz="2400" b="1" dirty="0">
              <a:solidFill>
                <a:srgbClr val="00CC00"/>
              </a:solidFill>
              <a:latin typeface="Comic Sans MS" panose="030F0702030302020204" pitchFamily="66" charset="0"/>
            </a:rPr>
            <a:t>zdravljenje, hospitalizacija, rehabilitacija...</a:t>
          </a:r>
        </a:p>
        <a:p>
          <a:pPr algn="l">
            <a:buFont typeface="Arial" panose="020B0604020202020204" pitchFamily="34" charset="0"/>
            <a:buChar char="•"/>
          </a:pPr>
          <a:r>
            <a:rPr lang="sl-SI" sz="2400" b="1" dirty="0">
              <a:latin typeface="Comic Sans MS" panose="030F0702030302020204" pitchFamily="66" charset="0"/>
            </a:rPr>
            <a:t> </a:t>
          </a:r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Odškodnine:</a:t>
          </a:r>
          <a:r>
            <a:rPr lang="sl-SI" sz="2400" b="1" dirty="0">
              <a:latin typeface="Comic Sans MS" panose="030F0702030302020204" pitchFamily="66" charset="0"/>
            </a:rPr>
            <a:t> </a:t>
          </a:r>
          <a:r>
            <a:rPr lang="sl-SI" sz="2400" b="1" dirty="0">
              <a:solidFill>
                <a:srgbClr val="00CC00"/>
              </a:solidFill>
              <a:latin typeface="Comic Sans MS" panose="030F0702030302020204" pitchFamily="66" charset="0"/>
            </a:rPr>
            <a:t>plačila iz naslova zavarovanja in sodni postopki...</a:t>
          </a:r>
        </a:p>
        <a:p>
          <a:pPr algn="l">
            <a:buFont typeface="Arial" panose="020B0604020202020204" pitchFamily="34" charset="0"/>
            <a:buChar char="•"/>
          </a:pPr>
          <a:r>
            <a:rPr lang="sl-SI" sz="2400" b="1" dirty="0">
              <a:latin typeface="Comic Sans MS" panose="030F0702030302020204" pitchFamily="66" charset="0"/>
            </a:rPr>
            <a:t> </a:t>
          </a:r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Izguba delovnega časa: </a:t>
          </a:r>
          <a:r>
            <a:rPr lang="sl-SI" sz="2400" b="1" dirty="0">
              <a:solidFill>
                <a:srgbClr val="00CC00"/>
              </a:solidFill>
              <a:latin typeface="Comic Sans MS" panose="030F0702030302020204" pitchFamily="66" charset="0"/>
            </a:rPr>
            <a:t>bolniške odsotnosti, nadomestila plač...</a:t>
          </a:r>
        </a:p>
        <a:p>
          <a:pPr algn="l">
            <a:buFont typeface="Arial" panose="020B0604020202020204" pitchFamily="34" charset="0"/>
            <a:buChar char="•"/>
          </a:pPr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 Popravila in škoda na opremi: </a:t>
          </a:r>
          <a:r>
            <a:rPr lang="sl-SI" sz="2400" b="1" dirty="0">
              <a:solidFill>
                <a:srgbClr val="00CC00"/>
              </a:solidFill>
              <a:latin typeface="Comic Sans MS" panose="030F0702030302020204" pitchFamily="66" charset="0"/>
            </a:rPr>
            <a:t>poškodovani stroji, materiali, izdelki...</a:t>
          </a:r>
        </a:p>
      </dgm:t>
    </dgm:pt>
    <dgm:pt modelId="{0AB3B4BE-FC8D-44B0-B913-E5B55C90D366}" type="parTrans" cxnId="{74B3080D-CA02-40AF-9071-41113D209C2E}">
      <dgm:prSet/>
      <dgm:spPr/>
      <dgm:t>
        <a:bodyPr/>
        <a:lstStyle/>
        <a:p>
          <a:endParaRPr lang="sl-SI"/>
        </a:p>
      </dgm:t>
    </dgm:pt>
    <dgm:pt modelId="{C4AE6BE4-2BF6-449E-9041-C92261936786}" type="sibTrans" cxnId="{74B3080D-CA02-40AF-9071-41113D209C2E}">
      <dgm:prSet/>
      <dgm:spPr/>
      <dgm:t>
        <a:bodyPr/>
        <a:lstStyle/>
        <a:p>
          <a:endParaRPr lang="sl-SI"/>
        </a:p>
      </dgm:t>
    </dgm:pt>
    <dgm:pt modelId="{93F7FFE3-F052-48CA-A0DE-ECF86044534B}" type="pres">
      <dgm:prSet presAssocID="{AB2C812B-AB19-44C8-96E8-DDC81BD96D45}" presName="linear" presStyleCnt="0">
        <dgm:presLayoutVars>
          <dgm:animLvl val="lvl"/>
          <dgm:resizeHandles val="exact"/>
        </dgm:presLayoutVars>
      </dgm:prSet>
      <dgm:spPr/>
    </dgm:pt>
    <dgm:pt modelId="{00BA9F11-6EA1-4800-857E-71642F0DD89E}" type="pres">
      <dgm:prSet presAssocID="{939C880C-952D-45DE-BEBC-6657FC50003F}" presName="parentText" presStyleLbl="node1" presStyleIdx="0" presStyleCnt="2" custScaleY="42410">
        <dgm:presLayoutVars>
          <dgm:chMax val="0"/>
          <dgm:bulletEnabled val="1"/>
        </dgm:presLayoutVars>
      </dgm:prSet>
      <dgm:spPr/>
    </dgm:pt>
    <dgm:pt modelId="{DBB7F6A2-D465-4B11-B3A8-F5F33A398484}" type="pres">
      <dgm:prSet presAssocID="{E6938D37-473C-4318-8930-127D015E7779}" presName="spacer" presStyleCnt="0"/>
      <dgm:spPr/>
    </dgm:pt>
    <dgm:pt modelId="{383F1698-5775-4BE3-9C60-1BD5E3F8EF63}" type="pres">
      <dgm:prSet presAssocID="{60540B6F-F1C9-4C9C-8E2F-247F20C1BC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F9D307-C46A-4DF1-BD99-5771A58CC583}" srcId="{AB2C812B-AB19-44C8-96E8-DDC81BD96D45}" destId="{939C880C-952D-45DE-BEBC-6657FC50003F}" srcOrd="0" destOrd="0" parTransId="{4F4DBAD3-6B7C-422A-9765-FC8E44D6E652}" sibTransId="{E6938D37-473C-4318-8930-127D015E7779}"/>
    <dgm:cxn modelId="{74B3080D-CA02-40AF-9071-41113D209C2E}" srcId="{AB2C812B-AB19-44C8-96E8-DDC81BD96D45}" destId="{60540B6F-F1C9-4C9C-8E2F-247F20C1BC8C}" srcOrd="1" destOrd="0" parTransId="{0AB3B4BE-FC8D-44B0-B913-E5B55C90D366}" sibTransId="{C4AE6BE4-2BF6-449E-9041-C92261936786}"/>
    <dgm:cxn modelId="{41295D81-6B91-45E7-AC80-3221361FFE93}" type="presOf" srcId="{AB2C812B-AB19-44C8-96E8-DDC81BD96D45}" destId="{93F7FFE3-F052-48CA-A0DE-ECF86044534B}" srcOrd="0" destOrd="0" presId="urn:microsoft.com/office/officeart/2005/8/layout/vList2"/>
    <dgm:cxn modelId="{445466C6-21E5-41E1-9457-26CF0AEC1A4D}" type="presOf" srcId="{939C880C-952D-45DE-BEBC-6657FC50003F}" destId="{00BA9F11-6EA1-4800-857E-71642F0DD89E}" srcOrd="0" destOrd="0" presId="urn:microsoft.com/office/officeart/2005/8/layout/vList2"/>
    <dgm:cxn modelId="{62D9B6F5-8422-4F09-A1FF-A29AAB61CBD1}" type="presOf" srcId="{60540B6F-F1C9-4C9C-8E2F-247F20C1BC8C}" destId="{383F1698-5775-4BE3-9C60-1BD5E3F8EF63}" srcOrd="0" destOrd="0" presId="urn:microsoft.com/office/officeart/2005/8/layout/vList2"/>
    <dgm:cxn modelId="{8EE5B1D5-E53B-4C97-A0F6-005507B00B19}" type="presParOf" srcId="{93F7FFE3-F052-48CA-A0DE-ECF86044534B}" destId="{00BA9F11-6EA1-4800-857E-71642F0DD89E}" srcOrd="0" destOrd="0" presId="urn:microsoft.com/office/officeart/2005/8/layout/vList2"/>
    <dgm:cxn modelId="{A2BB5F6C-CEAE-4D67-BD0B-CABBB9FA0722}" type="presParOf" srcId="{93F7FFE3-F052-48CA-A0DE-ECF86044534B}" destId="{DBB7F6A2-D465-4B11-B3A8-F5F33A398484}" srcOrd="1" destOrd="0" presId="urn:microsoft.com/office/officeart/2005/8/layout/vList2"/>
    <dgm:cxn modelId="{B87FF13E-4D92-42CC-B87E-D619BA40EACE}" type="presParOf" srcId="{93F7FFE3-F052-48CA-A0DE-ECF86044534B}" destId="{383F1698-5775-4BE3-9C60-1BD5E3F8EF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FD1FC-1EAA-4874-AE2B-930897E5C17F}">
      <dsp:nvSpPr>
        <dsp:cNvPr id="0" name=""/>
        <dsp:cNvSpPr/>
      </dsp:nvSpPr>
      <dsp:spPr>
        <a:xfrm>
          <a:off x="762339" y="528"/>
          <a:ext cx="7260296" cy="64996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Vsebina poglavja varnost in zdravje pri delu</a:t>
          </a:r>
          <a:endParaRPr lang="sl-SI" sz="2400" kern="1200" dirty="0"/>
        </a:p>
      </dsp:txBody>
      <dsp:txXfrm>
        <a:off x="794068" y="32257"/>
        <a:ext cx="7196838" cy="586510"/>
      </dsp:txXfrm>
    </dsp:sp>
    <dsp:sp modelId="{10A3AE2B-8C29-4A92-A5A5-C8594682382F}">
      <dsp:nvSpPr>
        <dsp:cNvPr id="0" name=""/>
        <dsp:cNvSpPr/>
      </dsp:nvSpPr>
      <dsp:spPr>
        <a:xfrm>
          <a:off x="0" y="657752"/>
          <a:ext cx="8784976" cy="53716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osnove varnosti in zdravja pri delu (VZPD), </a:t>
          </a:r>
        </a:p>
      </dsp:txBody>
      <dsp:txXfrm>
        <a:off x="26222" y="683974"/>
        <a:ext cx="8732532" cy="484722"/>
      </dsp:txXfrm>
    </dsp:sp>
    <dsp:sp modelId="{1D08D814-0095-447E-A086-5EBF5ECED0FF}">
      <dsp:nvSpPr>
        <dsp:cNvPr id="0" name=""/>
        <dsp:cNvSpPr/>
      </dsp:nvSpPr>
      <dsp:spPr>
        <a:xfrm>
          <a:off x="0" y="1202174"/>
          <a:ext cx="8784976" cy="64996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temeljne koncepte VZPD</a:t>
          </a:r>
        </a:p>
      </dsp:txBody>
      <dsp:txXfrm>
        <a:off x="31729" y="1233903"/>
        <a:ext cx="8721518" cy="586510"/>
      </dsp:txXfrm>
    </dsp:sp>
    <dsp:sp modelId="{438DD55B-89F1-4BB3-9828-6E42A2D0B77B}">
      <dsp:nvSpPr>
        <dsp:cNvPr id="0" name=""/>
        <dsp:cNvSpPr/>
      </dsp:nvSpPr>
      <dsp:spPr>
        <a:xfrm>
          <a:off x="0" y="1859398"/>
          <a:ext cx="8784976" cy="78646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splošna in specifična znanja, ki jih morajo imeti strokovnjaki za VZPD, </a:t>
          </a:r>
        </a:p>
      </dsp:txBody>
      <dsp:txXfrm>
        <a:off x="38392" y="1897790"/>
        <a:ext cx="8708192" cy="709678"/>
      </dsp:txXfrm>
    </dsp:sp>
    <dsp:sp modelId="{742ADA50-7D2D-4780-997C-7E3B082397E1}">
      <dsp:nvSpPr>
        <dsp:cNvPr id="0" name=""/>
        <dsp:cNvSpPr/>
      </dsp:nvSpPr>
      <dsp:spPr>
        <a:xfrm>
          <a:off x="0" y="2653115"/>
          <a:ext cx="8784976" cy="5908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ocenjevanje tveganja, </a:t>
          </a:r>
        </a:p>
      </dsp:txBody>
      <dsp:txXfrm>
        <a:off x="28844" y="2681959"/>
        <a:ext cx="8727288" cy="533192"/>
      </dsp:txXfrm>
    </dsp:sp>
    <dsp:sp modelId="{AC5C8884-1FD5-4590-94DB-112CE8596CA3}">
      <dsp:nvSpPr>
        <dsp:cNvPr id="0" name=""/>
        <dsp:cNvSpPr/>
      </dsp:nvSpPr>
      <dsp:spPr>
        <a:xfrm>
          <a:off x="0" y="3251251"/>
          <a:ext cx="8784976" cy="78646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izobraževanje in kadrovanje pri zagotavljanju varnosti in zdravja na delovnem mestu, </a:t>
          </a:r>
        </a:p>
      </dsp:txBody>
      <dsp:txXfrm>
        <a:off x="38392" y="3289643"/>
        <a:ext cx="8708192" cy="709678"/>
      </dsp:txXfrm>
    </dsp:sp>
    <dsp:sp modelId="{168FDB6A-6AA2-4110-BCD6-7B7D5E57A6AB}">
      <dsp:nvSpPr>
        <dsp:cNvPr id="0" name=""/>
        <dsp:cNvSpPr/>
      </dsp:nvSpPr>
      <dsp:spPr>
        <a:xfrm>
          <a:off x="0" y="4044968"/>
          <a:ext cx="8784976" cy="59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evropsko in slovensko zakonodajo, </a:t>
          </a:r>
        </a:p>
      </dsp:txBody>
      <dsp:txXfrm>
        <a:off x="28844" y="4073812"/>
        <a:ext cx="8727288" cy="533192"/>
      </dsp:txXfrm>
    </dsp:sp>
    <dsp:sp modelId="{96742316-DAB6-4578-AD86-A7E1953E5CC7}">
      <dsp:nvSpPr>
        <dsp:cNvPr id="0" name=""/>
        <dsp:cNvSpPr/>
      </dsp:nvSpPr>
      <dsp:spPr>
        <a:xfrm>
          <a:off x="0" y="4643103"/>
          <a:ext cx="8784976" cy="5908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konvencije mednarodne organizacije dela, </a:t>
          </a:r>
        </a:p>
      </dsp:txBody>
      <dsp:txXfrm>
        <a:off x="28844" y="4671947"/>
        <a:ext cx="8727288" cy="533192"/>
      </dsp:txXfrm>
    </dsp:sp>
    <dsp:sp modelId="{BC3193EA-49A7-4BE1-9F54-532D50B7E4AB}">
      <dsp:nvSpPr>
        <dsp:cNvPr id="0" name=""/>
        <dsp:cNvSpPr/>
      </dsp:nvSpPr>
      <dsp:spPr>
        <a:xfrm>
          <a:off x="0" y="5241239"/>
          <a:ext cx="8784976" cy="5908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evropske direktive in standarde. </a:t>
          </a:r>
        </a:p>
      </dsp:txBody>
      <dsp:txXfrm>
        <a:off x="28844" y="5270083"/>
        <a:ext cx="8727288" cy="5331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E0502-A741-4A31-8788-8ED458069DD7}">
      <dsp:nvSpPr>
        <dsp:cNvPr id="0" name=""/>
        <dsp:cNvSpPr/>
      </dsp:nvSpPr>
      <dsp:spPr>
        <a:xfrm>
          <a:off x="243685" y="701100"/>
          <a:ext cx="3228535" cy="1334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 dirty="0">
              <a:latin typeface="Comic Sans MS" pitchFamily="66" charset="0"/>
            </a:rPr>
            <a:t>Področje VZPD opredeljujejo                </a:t>
          </a:r>
        </a:p>
      </dsp:txBody>
      <dsp:txXfrm>
        <a:off x="282760" y="740175"/>
        <a:ext cx="3150385" cy="1255953"/>
      </dsp:txXfrm>
    </dsp:sp>
    <dsp:sp modelId="{3320FC20-7050-4684-9759-83DA494E2950}">
      <dsp:nvSpPr>
        <dsp:cNvPr id="0" name=""/>
        <dsp:cNvSpPr/>
      </dsp:nvSpPr>
      <dsp:spPr>
        <a:xfrm rot="18289469">
          <a:off x="3223339" y="864591"/>
          <a:ext cx="116046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60461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774558" y="862825"/>
        <a:ext cx="58023" cy="58023"/>
      </dsp:txXfrm>
    </dsp:sp>
    <dsp:sp modelId="{9D5A141A-10DA-49EF-9251-495BF66AADEB}">
      <dsp:nvSpPr>
        <dsp:cNvPr id="0" name=""/>
        <dsp:cNvSpPr/>
      </dsp:nvSpPr>
      <dsp:spPr>
        <a:xfrm>
          <a:off x="4134919" y="1336"/>
          <a:ext cx="2425642" cy="8283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 dirty="0">
              <a:latin typeface="Comic Sans MS" pitchFamily="66" charset="0"/>
            </a:rPr>
            <a:t>načela </a:t>
          </a:r>
        </a:p>
      </dsp:txBody>
      <dsp:txXfrm>
        <a:off x="4159181" y="25598"/>
        <a:ext cx="2377118" cy="779849"/>
      </dsp:txXfrm>
    </dsp:sp>
    <dsp:sp modelId="{01BB5120-6A2A-4738-9190-B94E2E3AE8FD}">
      <dsp:nvSpPr>
        <dsp:cNvPr id="0" name=""/>
        <dsp:cNvSpPr/>
      </dsp:nvSpPr>
      <dsp:spPr>
        <a:xfrm>
          <a:off x="3472220" y="1340905"/>
          <a:ext cx="6626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62698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787002" y="1351584"/>
        <a:ext cx="33134" cy="33134"/>
      </dsp:txXfrm>
    </dsp:sp>
    <dsp:sp modelId="{A105034A-EC85-4291-AC99-1BFA0A1D538E}">
      <dsp:nvSpPr>
        <dsp:cNvPr id="0" name=""/>
        <dsp:cNvSpPr/>
      </dsp:nvSpPr>
      <dsp:spPr>
        <a:xfrm>
          <a:off x="4134919" y="953965"/>
          <a:ext cx="2425642" cy="8283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 dirty="0">
              <a:latin typeface="Comic Sans MS" pitchFamily="66" charset="0"/>
            </a:rPr>
            <a:t>pravila</a:t>
          </a:r>
        </a:p>
      </dsp:txBody>
      <dsp:txXfrm>
        <a:off x="4159181" y="978227"/>
        <a:ext cx="2377118" cy="779849"/>
      </dsp:txXfrm>
    </dsp:sp>
    <dsp:sp modelId="{7D4F4FB0-493A-420D-ADBC-75F193458895}">
      <dsp:nvSpPr>
        <dsp:cNvPr id="0" name=""/>
        <dsp:cNvSpPr/>
      </dsp:nvSpPr>
      <dsp:spPr>
        <a:xfrm rot="3310531">
          <a:off x="3223339" y="1817220"/>
          <a:ext cx="116046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60461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774558" y="1815455"/>
        <a:ext cx="58023" cy="58023"/>
      </dsp:txXfrm>
    </dsp:sp>
    <dsp:sp modelId="{271A3678-F575-4828-B3A1-DE50D9DF3073}">
      <dsp:nvSpPr>
        <dsp:cNvPr id="0" name=""/>
        <dsp:cNvSpPr/>
      </dsp:nvSpPr>
      <dsp:spPr>
        <a:xfrm>
          <a:off x="4134919" y="1906594"/>
          <a:ext cx="2425642" cy="8283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 dirty="0">
              <a:latin typeface="Comic Sans MS" pitchFamily="66" charset="0"/>
            </a:rPr>
            <a:t>aktivnosti</a:t>
          </a:r>
          <a:endParaRPr lang="sl-SI" sz="3100" b="1" kern="1200" dirty="0"/>
        </a:p>
      </dsp:txBody>
      <dsp:txXfrm>
        <a:off x="4159181" y="1930856"/>
        <a:ext cx="2377118" cy="7798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D84F8-00F6-4A80-9B73-4EEEA8A3FA5D}">
      <dsp:nvSpPr>
        <dsp:cNvPr id="0" name=""/>
        <dsp:cNvSpPr/>
      </dsp:nvSpPr>
      <dsp:spPr>
        <a:xfrm>
          <a:off x="0" y="360041"/>
          <a:ext cx="6336703" cy="111424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0000FF"/>
              </a:solidFill>
              <a:latin typeface="Comic Sans MS" pitchFamily="66" charset="0"/>
              <a:hlinkClick xmlns:r="http://schemas.openxmlformats.org/officeDocument/2006/relationships" r:id="" action="ppaction://noaction"/>
            </a:rPr>
            <a:t>http://zakonodaja.gov.si/rpsi/r03/predpis_ZAKO1643.html</a:t>
          </a:r>
          <a:r>
            <a:rPr lang="sl-SI" sz="1800" b="1" kern="1200" dirty="0">
              <a:solidFill>
                <a:srgbClr val="0000FF"/>
              </a:solidFill>
              <a:latin typeface="Comic Sans MS" pitchFamily="66" charset="0"/>
            </a:rPr>
            <a:t> (Zakon o varnosti in zdravju pri delu (ZVZD, Ur. l. RS, št. 43/11)</a:t>
          </a:r>
          <a:r>
            <a:rPr lang="sl-SI" sz="1800" kern="1200" dirty="0">
              <a:solidFill>
                <a:srgbClr val="0000FF"/>
              </a:solidFill>
            </a:rPr>
            <a:t> </a:t>
          </a:r>
        </a:p>
      </dsp:txBody>
      <dsp:txXfrm>
        <a:off x="54393" y="414434"/>
        <a:ext cx="6227917" cy="10054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36839-5B3E-4198-9D13-C9A9A3A7BEBE}">
      <dsp:nvSpPr>
        <dsp:cNvPr id="0" name=""/>
        <dsp:cNvSpPr/>
      </dsp:nvSpPr>
      <dsp:spPr>
        <a:xfrm>
          <a:off x="0" y="2421714"/>
          <a:ext cx="8784976" cy="41505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1812" tIns="145796" rIns="68181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400" kern="1200" dirty="0">
            <a:solidFill>
              <a:srgbClr val="0000F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svoboda združevanja, </a:t>
          </a:r>
          <a:endParaRPr lang="sl-SI" sz="2400" kern="1200" dirty="0">
            <a:solidFill>
              <a:srgbClr val="0000F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pravica do organiziranja,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pogajanja za sklenitev kolektivnih pogodb,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odprava prisilnega dela,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enake možnosti,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enaka obravnava,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drugi standardi, ki uravnavajo pogoje, povezane z različnimi vidiki področja dela.</a:t>
          </a:r>
          <a:endParaRPr lang="sl-SI" sz="2400" kern="1200" dirty="0">
            <a:solidFill>
              <a:srgbClr val="0000FF"/>
            </a:solidFill>
          </a:endParaRPr>
        </a:p>
      </dsp:txBody>
      <dsp:txXfrm>
        <a:off x="0" y="2421714"/>
        <a:ext cx="8784976" cy="4150557"/>
      </dsp:txXfrm>
    </dsp:sp>
    <dsp:sp modelId="{D06A1107-2362-48CF-A6F1-9AF56994C9F1}">
      <dsp:nvSpPr>
        <dsp:cNvPr id="0" name=""/>
        <dsp:cNvSpPr/>
      </dsp:nvSpPr>
      <dsp:spPr>
        <a:xfrm>
          <a:off x="214315" y="377080"/>
          <a:ext cx="8379536" cy="247633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CC00FF"/>
              </a:solidFill>
              <a:latin typeface="Comic Sans MS" pitchFamily="66" charset="0"/>
            </a:rPr>
            <a:t>MEDNARODNA ORGANIZACIJA DELA (ILO)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CC00FF"/>
              </a:solidFill>
              <a:latin typeface="Comic Sans MS" pitchFamily="66" charset="0"/>
            </a:rPr>
            <a:t>postavlja mednarodne standarde v obliki konvencij in priporočil,ki predstavljajo minimalne standarde temeljnih delavskih pravic</a:t>
          </a:r>
        </a:p>
      </dsp:txBody>
      <dsp:txXfrm>
        <a:off x="335200" y="497965"/>
        <a:ext cx="8137766" cy="22345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FD223-17BB-435E-8944-16BB01061ED8}">
      <dsp:nvSpPr>
        <dsp:cNvPr id="0" name=""/>
        <dsp:cNvSpPr/>
      </dsp:nvSpPr>
      <dsp:spPr>
        <a:xfrm>
          <a:off x="0" y="829489"/>
          <a:ext cx="8784976" cy="32571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1812" tIns="978916" rIns="68181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mednarodne konvencije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mednarodne standarde,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evropske direktive in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evropske standarde.</a:t>
          </a:r>
          <a:r>
            <a:rPr lang="sl-SI" sz="2800" kern="1200" dirty="0">
              <a:solidFill>
                <a:schemeClr val="tx1"/>
              </a:solidFill>
            </a:rPr>
            <a:t> </a:t>
          </a:r>
        </a:p>
      </dsp:txBody>
      <dsp:txXfrm>
        <a:off x="0" y="829489"/>
        <a:ext cx="8784976" cy="3257100"/>
      </dsp:txXfrm>
    </dsp:sp>
    <dsp:sp modelId="{36E07FFA-565E-453C-8634-73234E3DDF53}">
      <dsp:nvSpPr>
        <dsp:cNvPr id="0" name=""/>
        <dsp:cNvSpPr/>
      </dsp:nvSpPr>
      <dsp:spPr>
        <a:xfrm>
          <a:off x="395495" y="3278"/>
          <a:ext cx="8386244" cy="13874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b="1" kern="1200" dirty="0">
              <a:solidFill>
                <a:srgbClr val="00B050"/>
              </a:solidFill>
              <a:latin typeface="Comic Sans MS" pitchFamily="66" charset="0"/>
            </a:rPr>
            <a:t>Evropske zakonske zahteve na področju varnosti in zdravja pri delu vključujejo</a:t>
          </a:r>
          <a:endParaRPr lang="sl-SI" sz="3000" kern="1200" dirty="0">
            <a:solidFill>
              <a:srgbClr val="00B050"/>
            </a:solidFill>
          </a:endParaRPr>
        </a:p>
      </dsp:txBody>
      <dsp:txXfrm>
        <a:off x="463224" y="71007"/>
        <a:ext cx="8250786" cy="1251982"/>
      </dsp:txXfrm>
    </dsp:sp>
    <dsp:sp modelId="{26163532-D457-4D86-BCAA-B0613E6148C4}">
      <dsp:nvSpPr>
        <dsp:cNvPr id="0" name=""/>
        <dsp:cNvSpPr/>
      </dsp:nvSpPr>
      <dsp:spPr>
        <a:xfrm>
          <a:off x="0" y="4644969"/>
          <a:ext cx="8784976" cy="11844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779ED18-6328-4A81-BB4E-EA85F346071F}">
      <dsp:nvSpPr>
        <dsp:cNvPr id="0" name=""/>
        <dsp:cNvSpPr/>
      </dsp:nvSpPr>
      <dsp:spPr>
        <a:xfrm>
          <a:off x="418230" y="4207898"/>
          <a:ext cx="8364592" cy="113079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00B050"/>
              </a:solidFill>
              <a:latin typeface="Comic Sans MS" pitchFamily="66" charset="0"/>
            </a:rPr>
            <a:t>Na evropski ravni je bilo objavljenih več direktiv, ki se neposredno ali posredno nanašajo na varnost in zdravje pri delu. </a:t>
          </a:r>
          <a:endParaRPr lang="sl-SI" sz="2400" kern="1200" dirty="0">
            <a:solidFill>
              <a:srgbClr val="00B050"/>
            </a:solidFill>
          </a:endParaRPr>
        </a:p>
      </dsp:txBody>
      <dsp:txXfrm>
        <a:off x="473431" y="4263099"/>
        <a:ext cx="8254190" cy="1020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4627-81A0-4044-A5C0-0978E8813AD8}">
      <dsp:nvSpPr>
        <dsp:cNvPr id="0" name=""/>
        <dsp:cNvSpPr/>
      </dsp:nvSpPr>
      <dsp:spPr>
        <a:xfrm>
          <a:off x="1063" y="100756"/>
          <a:ext cx="4148019" cy="301146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 dirty="0">
              <a:solidFill>
                <a:srgbClr val="CC00FF"/>
              </a:solidFill>
              <a:latin typeface="Comic Sans MS" pitchFamily="66" charset="0"/>
            </a:rPr>
            <a:t>Da so lahko konvencije postale zakonsko zavezujoče, jih je moralo ratificirati določeno število držav. </a:t>
          </a:r>
          <a:endParaRPr lang="sl-SI" sz="2900" kern="1200" dirty="0">
            <a:solidFill>
              <a:srgbClr val="CC00FF"/>
            </a:solidFill>
          </a:endParaRPr>
        </a:p>
      </dsp:txBody>
      <dsp:txXfrm>
        <a:off x="1063" y="100756"/>
        <a:ext cx="4148019" cy="3011462"/>
      </dsp:txXfrm>
    </dsp:sp>
    <dsp:sp modelId="{7F345D8C-D52C-48A0-A8AC-F132BD3B8E71}">
      <dsp:nvSpPr>
        <dsp:cNvPr id="0" name=""/>
        <dsp:cNvSpPr/>
      </dsp:nvSpPr>
      <dsp:spPr>
        <a:xfrm>
          <a:off x="4563884" y="237641"/>
          <a:ext cx="4148019" cy="273769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 dirty="0">
              <a:solidFill>
                <a:srgbClr val="0000FF"/>
              </a:solidFill>
              <a:latin typeface="Comic Sans MS" pitchFamily="66" charset="0"/>
            </a:rPr>
            <a:t>Konvencije in priporočila MOD so države članice dolžne vgraditi v svoj pravni sistem. </a:t>
          </a:r>
        </a:p>
      </dsp:txBody>
      <dsp:txXfrm>
        <a:off x="4563884" y="237641"/>
        <a:ext cx="4148019" cy="27376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A51C-AFEB-463F-A8DC-99CF98F601B4}">
      <dsp:nvSpPr>
        <dsp:cNvPr id="0" name=""/>
        <dsp:cNvSpPr/>
      </dsp:nvSpPr>
      <dsp:spPr>
        <a:xfrm>
          <a:off x="4714846" y="1247535"/>
          <a:ext cx="2294866" cy="78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3"/>
              </a:lnTo>
              <a:lnTo>
                <a:pt x="2294866" y="437273"/>
              </a:lnTo>
              <a:lnTo>
                <a:pt x="2294866" y="785949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80548B0-73D5-44AD-B548-3E9B7F96A1C8}">
      <dsp:nvSpPr>
        <dsp:cNvPr id="0" name=""/>
        <dsp:cNvSpPr/>
      </dsp:nvSpPr>
      <dsp:spPr>
        <a:xfrm>
          <a:off x="2638572" y="1247535"/>
          <a:ext cx="2076274" cy="785949"/>
        </a:xfrm>
        <a:custGeom>
          <a:avLst/>
          <a:gdLst/>
          <a:ahLst/>
          <a:cxnLst/>
          <a:rect l="0" t="0" r="0" b="0"/>
          <a:pathLst>
            <a:path>
              <a:moveTo>
                <a:pt x="2076274" y="0"/>
              </a:moveTo>
              <a:lnTo>
                <a:pt x="2076274" y="437273"/>
              </a:lnTo>
              <a:lnTo>
                <a:pt x="0" y="437273"/>
              </a:lnTo>
              <a:lnTo>
                <a:pt x="0" y="785949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10C5D3DD-CCAB-4BB1-9C56-FA7E5DD3FA4C}">
      <dsp:nvSpPr>
        <dsp:cNvPr id="0" name=""/>
        <dsp:cNvSpPr/>
      </dsp:nvSpPr>
      <dsp:spPr>
        <a:xfrm>
          <a:off x="285693" y="216565"/>
          <a:ext cx="8858306" cy="1030969"/>
        </a:xfrm>
        <a:prstGeom prst="rect">
          <a:avLst/>
        </a:prstGeom>
        <a:solidFill>
          <a:srgbClr val="99FF99"/>
        </a:soli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Lahko rečemo, da sta temelja sodobne organizacije varnosti in zdravja pri delu </a:t>
          </a:r>
          <a:endParaRPr lang="sl-SI" sz="2800" kern="1200" dirty="0">
            <a:solidFill>
              <a:schemeClr val="tx1"/>
            </a:solidFill>
          </a:endParaRPr>
        </a:p>
      </dsp:txBody>
      <dsp:txXfrm>
        <a:off x="285693" y="216565"/>
        <a:ext cx="8858306" cy="1030969"/>
      </dsp:txXfrm>
    </dsp:sp>
    <dsp:sp modelId="{E91B4175-9CC3-46C5-B3DB-3F2966573CD5}">
      <dsp:nvSpPr>
        <dsp:cNvPr id="0" name=""/>
        <dsp:cNvSpPr/>
      </dsp:nvSpPr>
      <dsp:spPr>
        <a:xfrm>
          <a:off x="428628" y="2033485"/>
          <a:ext cx="4419888" cy="154070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Mednarodna konvencija MOD št. 155 o varstvu pri delu, zdravstvenem varstvu in delovnem okolju.</a:t>
          </a:r>
        </a:p>
      </dsp:txBody>
      <dsp:txXfrm>
        <a:off x="428628" y="2033485"/>
        <a:ext cx="4419888" cy="1540701"/>
      </dsp:txXfrm>
    </dsp:sp>
    <dsp:sp modelId="{3AA542A9-D94D-4F26-BC90-5822F637F7F6}">
      <dsp:nvSpPr>
        <dsp:cNvPr id="0" name=""/>
        <dsp:cNvSpPr/>
      </dsp:nvSpPr>
      <dsp:spPr>
        <a:xfrm>
          <a:off x="5000672" y="2033485"/>
          <a:ext cx="4018080" cy="1540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Mednarodna konvencija MOD št. 161 o službah medicine dela.</a:t>
          </a:r>
          <a:endParaRPr lang="sl-SI" sz="2300" kern="1200" dirty="0">
            <a:solidFill>
              <a:srgbClr val="0000FF"/>
            </a:solidFill>
          </a:endParaRPr>
        </a:p>
      </dsp:txBody>
      <dsp:txXfrm>
        <a:off x="5000672" y="2033485"/>
        <a:ext cx="4018080" cy="15406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8C731-69CC-4759-847B-70359067A2E9}">
      <dsp:nvSpPr>
        <dsp:cNvPr id="0" name=""/>
        <dsp:cNvSpPr/>
      </dsp:nvSpPr>
      <dsp:spPr>
        <a:xfrm>
          <a:off x="3440310" y="0"/>
          <a:ext cx="2686678" cy="222077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9900"/>
              </a:solidFill>
              <a:latin typeface="Comic Sans MS" pitchFamily="66" charset="0"/>
            </a:rPr>
            <a:t>Pri načrtovanju in izvajanju ukrepov VZPD je potrebno upoštevati: </a:t>
          </a:r>
          <a:endParaRPr lang="sl-SI" sz="2300" kern="1200" dirty="0"/>
        </a:p>
      </dsp:txBody>
      <dsp:txXfrm>
        <a:off x="3548719" y="108409"/>
        <a:ext cx="2469860" cy="2003960"/>
      </dsp:txXfrm>
    </dsp:sp>
    <dsp:sp modelId="{8819CEAD-3F6E-47EC-9865-99C30991918E}">
      <dsp:nvSpPr>
        <dsp:cNvPr id="0" name=""/>
        <dsp:cNvSpPr/>
      </dsp:nvSpPr>
      <dsp:spPr>
        <a:xfrm rot="11610667">
          <a:off x="2952270" y="430222"/>
          <a:ext cx="444172" cy="58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 dirty="0"/>
        </a:p>
      </dsp:txBody>
      <dsp:txXfrm rot="10800000">
        <a:off x="3083678" y="563008"/>
        <a:ext cx="310920" cy="351662"/>
      </dsp:txXfrm>
    </dsp:sp>
    <dsp:sp modelId="{AEE37D37-9D4F-49A0-841B-7B4F49BE1103}">
      <dsp:nvSpPr>
        <dsp:cNvPr id="0" name=""/>
        <dsp:cNvSpPr/>
      </dsp:nvSpPr>
      <dsp:spPr>
        <a:xfrm>
          <a:off x="721855" y="72988"/>
          <a:ext cx="2203281" cy="65224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predpise </a:t>
          </a:r>
        </a:p>
      </dsp:txBody>
      <dsp:txXfrm>
        <a:off x="753695" y="104828"/>
        <a:ext cx="2139601" cy="588566"/>
      </dsp:txXfrm>
    </dsp:sp>
    <dsp:sp modelId="{31F50FE1-B302-486F-A07E-266C1B06BCB1}">
      <dsp:nvSpPr>
        <dsp:cNvPr id="0" name=""/>
        <dsp:cNvSpPr/>
      </dsp:nvSpPr>
      <dsp:spPr>
        <a:xfrm rot="10469688">
          <a:off x="2780350" y="1031315"/>
          <a:ext cx="549905" cy="58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 dirty="0"/>
        </a:p>
      </dsp:txBody>
      <dsp:txXfrm rot="10800000">
        <a:off x="2944941" y="1140622"/>
        <a:ext cx="384934" cy="351662"/>
      </dsp:txXfrm>
    </dsp:sp>
    <dsp:sp modelId="{674AC313-74E2-42C4-8366-0F6B15427122}">
      <dsp:nvSpPr>
        <dsp:cNvPr id="0" name=""/>
        <dsp:cNvSpPr/>
      </dsp:nvSpPr>
      <dsp:spPr>
        <a:xfrm>
          <a:off x="722185" y="1109120"/>
          <a:ext cx="1723832" cy="61928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standarde </a:t>
          </a:r>
        </a:p>
      </dsp:txBody>
      <dsp:txXfrm>
        <a:off x="752416" y="1139351"/>
        <a:ext cx="1663370" cy="558824"/>
      </dsp:txXfrm>
    </dsp:sp>
    <dsp:sp modelId="{EE5446E0-7BEA-4835-BE4B-1202E643E264}">
      <dsp:nvSpPr>
        <dsp:cNvPr id="0" name=""/>
        <dsp:cNvSpPr/>
      </dsp:nvSpPr>
      <dsp:spPr>
        <a:xfrm rot="7989339">
          <a:off x="2362273" y="3235914"/>
          <a:ext cx="1644827" cy="58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 dirty="0"/>
        </a:p>
      </dsp:txBody>
      <dsp:txXfrm rot="10800000">
        <a:off x="2510321" y="3289000"/>
        <a:ext cx="1468996" cy="351662"/>
      </dsp:txXfrm>
    </dsp:sp>
    <dsp:sp modelId="{08B68DE2-A303-4057-B876-BF98B2B11E60}">
      <dsp:nvSpPr>
        <dsp:cNvPr id="0" name=""/>
        <dsp:cNvSpPr/>
      </dsp:nvSpPr>
      <dsp:spPr>
        <a:xfrm>
          <a:off x="722189" y="4239431"/>
          <a:ext cx="1723832" cy="56683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normative </a:t>
          </a:r>
        </a:p>
      </dsp:txBody>
      <dsp:txXfrm>
        <a:off x="749859" y="4267101"/>
        <a:ext cx="1668492" cy="511490"/>
      </dsp:txXfrm>
    </dsp:sp>
    <dsp:sp modelId="{C8D6A468-F04F-433C-8134-8D1D0B1D1E83}">
      <dsp:nvSpPr>
        <dsp:cNvPr id="0" name=""/>
        <dsp:cNvSpPr/>
      </dsp:nvSpPr>
      <dsp:spPr>
        <a:xfrm rot="8606261">
          <a:off x="2396188" y="2478055"/>
          <a:ext cx="1202896" cy="58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 dirty="0"/>
        </a:p>
      </dsp:txBody>
      <dsp:txXfrm rot="10800000">
        <a:off x="2554718" y="2542904"/>
        <a:ext cx="1027065" cy="351662"/>
      </dsp:txXfrm>
    </dsp:sp>
    <dsp:sp modelId="{BB980A1B-47E5-429A-8874-5175872B5430}">
      <dsp:nvSpPr>
        <dsp:cNvPr id="0" name=""/>
        <dsp:cNvSpPr/>
      </dsp:nvSpPr>
      <dsp:spPr>
        <a:xfrm>
          <a:off x="722201" y="3172708"/>
          <a:ext cx="1723832" cy="6212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priporočila </a:t>
          </a:r>
        </a:p>
      </dsp:txBody>
      <dsp:txXfrm>
        <a:off x="752525" y="3203032"/>
        <a:ext cx="1663184" cy="560552"/>
      </dsp:txXfrm>
    </dsp:sp>
    <dsp:sp modelId="{10665871-A9BD-4DB7-8C73-F6E8E2B19221}">
      <dsp:nvSpPr>
        <dsp:cNvPr id="0" name=""/>
        <dsp:cNvSpPr/>
      </dsp:nvSpPr>
      <dsp:spPr>
        <a:xfrm rot="9499318">
          <a:off x="2628903" y="1742939"/>
          <a:ext cx="743738" cy="58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 dirty="0"/>
        </a:p>
      </dsp:txBody>
      <dsp:txXfrm rot="10800000">
        <a:off x="2798516" y="1827684"/>
        <a:ext cx="567907" cy="351662"/>
      </dsp:txXfrm>
    </dsp:sp>
    <dsp:sp modelId="{555764D6-490D-4C8E-B208-1020AF5E1F80}">
      <dsp:nvSpPr>
        <dsp:cNvPr id="0" name=""/>
        <dsp:cNvSpPr/>
      </dsp:nvSpPr>
      <dsp:spPr>
        <a:xfrm>
          <a:off x="722187" y="1933802"/>
          <a:ext cx="1723832" cy="896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dobro prakso </a:t>
          </a:r>
        </a:p>
      </dsp:txBody>
      <dsp:txXfrm>
        <a:off x="765967" y="1977582"/>
        <a:ext cx="1636272" cy="809280"/>
      </dsp:txXfrm>
    </dsp:sp>
    <dsp:sp modelId="{5EDB7186-B5E6-4F12-9F40-A660844BD3B2}">
      <dsp:nvSpPr>
        <dsp:cNvPr id="0" name=""/>
        <dsp:cNvSpPr/>
      </dsp:nvSpPr>
      <dsp:spPr>
        <a:xfrm rot="7560272">
          <a:off x="2305036" y="4306863"/>
          <a:ext cx="1986243" cy="58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 dirty="0"/>
        </a:p>
      </dsp:txBody>
      <dsp:txXfrm rot="10800000">
        <a:off x="2444633" y="4352962"/>
        <a:ext cx="1810412" cy="351662"/>
      </dsp:txXfrm>
    </dsp:sp>
    <dsp:sp modelId="{412EBAB4-AE82-49DB-BF6E-319F8B255D1D}">
      <dsp:nvSpPr>
        <dsp:cNvPr id="0" name=""/>
        <dsp:cNvSpPr/>
      </dsp:nvSpPr>
      <dsp:spPr>
        <a:xfrm>
          <a:off x="722191" y="5065010"/>
          <a:ext cx="1723832" cy="89687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>
              <a:solidFill>
                <a:srgbClr val="0000FF"/>
              </a:solidFill>
              <a:latin typeface="Comic Sans MS" pitchFamily="66" charset="0"/>
            </a:rPr>
            <a:t>navodila, ipd. </a:t>
          </a:r>
        </a:p>
      </dsp:txBody>
      <dsp:txXfrm>
        <a:off x="765973" y="5108792"/>
        <a:ext cx="1636268" cy="8093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FBEE-948E-464F-BCF4-24B5348CB57B}">
      <dsp:nvSpPr>
        <dsp:cNvPr id="0" name=""/>
        <dsp:cNvSpPr/>
      </dsp:nvSpPr>
      <dsp:spPr>
        <a:xfrm>
          <a:off x="0" y="0"/>
          <a:ext cx="8784976" cy="1111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>
              <a:latin typeface="Comic Sans MS" pitchFamily="66" charset="0"/>
            </a:rPr>
            <a:t>Delodajalec mora zagotoviti varnost in zdravje delavcev v zvezi z delom v vseh pogledih:</a:t>
          </a:r>
          <a:endParaRPr lang="sl-SI" sz="2500" kern="1200" dirty="0"/>
        </a:p>
      </dsp:txBody>
      <dsp:txXfrm>
        <a:off x="54259" y="54259"/>
        <a:ext cx="8676458" cy="1002982"/>
      </dsp:txXfrm>
    </dsp:sp>
    <dsp:sp modelId="{514411DF-88D5-4E26-85B2-22B54D28AC0C}">
      <dsp:nvSpPr>
        <dsp:cNvPr id="0" name=""/>
        <dsp:cNvSpPr/>
      </dsp:nvSpPr>
      <dsp:spPr>
        <a:xfrm>
          <a:off x="0" y="1303593"/>
          <a:ext cx="8784976" cy="690163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>
              <a:latin typeface="Comic Sans MS" pitchFamily="66" charset="0"/>
            </a:rPr>
            <a:t>vključno s preprečevanjem tveganj pri delu, </a:t>
          </a:r>
        </a:p>
      </dsp:txBody>
      <dsp:txXfrm>
        <a:off x="33691" y="1337284"/>
        <a:ext cx="8717594" cy="622781"/>
      </dsp:txXfrm>
    </dsp:sp>
    <dsp:sp modelId="{47E1E889-664E-4064-9986-AF57F0AB213F}">
      <dsp:nvSpPr>
        <dsp:cNvPr id="0" name=""/>
        <dsp:cNvSpPr/>
      </dsp:nvSpPr>
      <dsp:spPr>
        <a:xfrm>
          <a:off x="0" y="2048504"/>
          <a:ext cx="8784976" cy="759176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>
              <a:latin typeface="Comic Sans MS" pitchFamily="66" charset="0"/>
            </a:rPr>
            <a:t>opozarjanjem in usposabljanjem delavcev, </a:t>
          </a:r>
        </a:p>
      </dsp:txBody>
      <dsp:txXfrm>
        <a:off x="37060" y="2085564"/>
        <a:ext cx="8710856" cy="685056"/>
      </dsp:txXfrm>
    </dsp:sp>
    <dsp:sp modelId="{6645A90F-913B-47E2-B25D-575D068D3ED9}">
      <dsp:nvSpPr>
        <dsp:cNvPr id="0" name=""/>
        <dsp:cNvSpPr/>
      </dsp:nvSpPr>
      <dsp:spPr>
        <a:xfrm>
          <a:off x="0" y="2843538"/>
          <a:ext cx="8784976" cy="6901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>
              <a:latin typeface="Comic Sans MS" pitchFamily="66" charset="0"/>
            </a:rPr>
            <a:t>potrebno organizacijo in sredstvi. </a:t>
          </a:r>
        </a:p>
      </dsp:txBody>
      <dsp:txXfrm>
        <a:off x="33691" y="2877229"/>
        <a:ext cx="8717594" cy="6227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87C8-29D6-4BAC-89FF-FC53F61043BF}">
      <dsp:nvSpPr>
        <dsp:cNvPr id="0" name=""/>
        <dsp:cNvSpPr/>
      </dsp:nvSpPr>
      <dsp:spPr>
        <a:xfrm>
          <a:off x="0" y="100675"/>
          <a:ext cx="8568952" cy="1149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latin typeface="Comic Sans MS" pitchFamily="66" charset="0"/>
            </a:rPr>
            <a:t>poveri opravljanje nalog varnosti pri delu strokovnemu delavcu, </a:t>
          </a:r>
          <a:endParaRPr lang="sl-SI" sz="2800" kern="1200" dirty="0"/>
        </a:p>
      </dsp:txBody>
      <dsp:txXfrm>
        <a:off x="56097" y="156772"/>
        <a:ext cx="8456758" cy="1036966"/>
      </dsp:txXfrm>
    </dsp:sp>
    <dsp:sp modelId="{60C92A70-F0D5-4247-B6C3-4DD964A7216B}">
      <dsp:nvSpPr>
        <dsp:cNvPr id="0" name=""/>
        <dsp:cNvSpPr/>
      </dsp:nvSpPr>
      <dsp:spPr>
        <a:xfrm>
          <a:off x="0" y="1434155"/>
          <a:ext cx="8568952" cy="114916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>
              <a:latin typeface="Comic Sans MS" pitchFamily="66" charset="0"/>
            </a:rPr>
            <a:t>naloge varovanja zdravja pri delu pa pooblaščenemu zdravniku. </a:t>
          </a:r>
          <a:endParaRPr lang="sl-SI" sz="2800" b="1" kern="1200" dirty="0">
            <a:latin typeface="Comic Sans MS" pitchFamily="66" charset="0"/>
          </a:endParaRPr>
        </a:p>
      </dsp:txBody>
      <dsp:txXfrm>
        <a:off x="56097" y="1490252"/>
        <a:ext cx="8456758" cy="1036966"/>
      </dsp:txXfrm>
    </dsp:sp>
    <dsp:sp modelId="{07F6D557-5F95-402E-BC43-691FD8C1A5C3}">
      <dsp:nvSpPr>
        <dsp:cNvPr id="0" name=""/>
        <dsp:cNvSpPr/>
      </dsp:nvSpPr>
      <dsp:spPr>
        <a:xfrm>
          <a:off x="0" y="2767635"/>
          <a:ext cx="8568952" cy="1044693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>
              <a:latin typeface="Comic Sans MS" pitchFamily="66" charset="0"/>
            </a:rPr>
            <a:t>mora izdelati in sprejeti izjavo o varnosti v pisni obliki, </a:t>
          </a:r>
          <a:endParaRPr lang="sl-SI" sz="2800" b="1" kern="1200" dirty="0">
            <a:latin typeface="Comic Sans MS" pitchFamily="66" charset="0"/>
          </a:endParaRPr>
        </a:p>
      </dsp:txBody>
      <dsp:txXfrm>
        <a:off x="50998" y="2818633"/>
        <a:ext cx="8466956" cy="942697"/>
      </dsp:txXfrm>
    </dsp:sp>
    <dsp:sp modelId="{F27AFDBF-EA69-4086-8F47-8194DC0C8AAA}">
      <dsp:nvSpPr>
        <dsp:cNvPr id="0" name=""/>
        <dsp:cNvSpPr/>
      </dsp:nvSpPr>
      <dsp:spPr>
        <a:xfrm>
          <a:off x="0" y="3996648"/>
          <a:ext cx="8568952" cy="22393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>
              <a:latin typeface="Comic Sans MS" pitchFamily="66" charset="0"/>
            </a:rPr>
            <a:t>Izjava o varnosti temelji na ugotovitvi možnih vrst nevarnosti in škodljivosti na delovnem mestu in v delovnem okolju ter oceni tveganja za nastanek poškodb in zdravstvenih okvar. </a:t>
          </a:r>
          <a:r>
            <a:rPr lang="it-IT" sz="2800" b="1" kern="1200">
              <a:latin typeface="Comic Sans MS" pitchFamily="66" charset="0"/>
            </a:rPr>
            <a:t> </a:t>
          </a:r>
          <a:endParaRPr lang="sl-SI" sz="2800" b="1" kern="1200" dirty="0">
            <a:latin typeface="Comic Sans MS" pitchFamily="66" charset="0"/>
          </a:endParaRPr>
        </a:p>
      </dsp:txBody>
      <dsp:txXfrm>
        <a:off x="109318" y="4105966"/>
        <a:ext cx="8350316" cy="20207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A1BAE-3089-4E6C-B819-8E5298742F38}">
      <dsp:nvSpPr>
        <dsp:cNvPr id="0" name=""/>
        <dsp:cNvSpPr/>
      </dsp:nvSpPr>
      <dsp:spPr>
        <a:xfrm>
          <a:off x="0" y="93782"/>
          <a:ext cx="8712968" cy="1180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>
              <a:latin typeface="Comic Sans MS" pitchFamily="66" charset="0"/>
            </a:rPr>
            <a:t>Delavec ima pravico do dela in delovnega okolja, ki mu zagotavlja varnost in zdravje pri delu. </a:t>
          </a:r>
          <a:endParaRPr lang="sl-SI" sz="2300" kern="1200" dirty="0"/>
        </a:p>
      </dsp:txBody>
      <dsp:txXfrm>
        <a:off x="57612" y="151394"/>
        <a:ext cx="8597744" cy="1064955"/>
      </dsp:txXfrm>
    </dsp:sp>
    <dsp:sp modelId="{7AFC9972-4895-48FC-81D1-2FFB3D016459}">
      <dsp:nvSpPr>
        <dsp:cNvPr id="0" name=""/>
        <dsp:cNvSpPr/>
      </dsp:nvSpPr>
      <dsp:spPr>
        <a:xfrm>
          <a:off x="0" y="1343081"/>
          <a:ext cx="8712968" cy="1900664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>
              <a:latin typeface="Comic Sans MS" pitchFamily="66" charset="0"/>
            </a:rPr>
            <a:t>Delovni proces mora biti prilagojen delavčevim telesnim in duševnim zmožnostim, delovno okolje in sredstva za delo pa mu morajo zagotavljati varnost in ne smejo ogrožati njegovega zdravja. </a:t>
          </a:r>
          <a:endParaRPr lang="sl-SI" sz="2300" b="1" kern="1200" dirty="0">
            <a:latin typeface="Comic Sans MS" pitchFamily="66" charset="0"/>
          </a:endParaRPr>
        </a:p>
      </dsp:txBody>
      <dsp:txXfrm>
        <a:off x="92783" y="1435864"/>
        <a:ext cx="8527402" cy="1715098"/>
      </dsp:txXfrm>
    </dsp:sp>
    <dsp:sp modelId="{411177BD-DDE7-400F-BE4E-C6CBA5D8C7C7}">
      <dsp:nvSpPr>
        <dsp:cNvPr id="0" name=""/>
        <dsp:cNvSpPr/>
      </dsp:nvSpPr>
      <dsp:spPr>
        <a:xfrm>
          <a:off x="0" y="3312866"/>
          <a:ext cx="8712968" cy="1072887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>
              <a:latin typeface="Comic Sans MS" pitchFamily="66" charset="0"/>
            </a:rPr>
            <a:t>Delavec mora spoštovati in izvajati ukrepe za zagotavljanje VZPD.</a:t>
          </a:r>
          <a:endParaRPr lang="sl-SI" sz="2300" b="1" kern="1200" dirty="0">
            <a:latin typeface="Comic Sans MS" pitchFamily="66" charset="0"/>
          </a:endParaRPr>
        </a:p>
      </dsp:txBody>
      <dsp:txXfrm>
        <a:off x="52374" y="3365240"/>
        <a:ext cx="8608220" cy="968139"/>
      </dsp:txXfrm>
    </dsp:sp>
    <dsp:sp modelId="{5ED8E82C-DCC2-4CDD-B6AF-90081C561660}">
      <dsp:nvSpPr>
        <dsp:cNvPr id="0" name=""/>
        <dsp:cNvSpPr/>
      </dsp:nvSpPr>
      <dsp:spPr>
        <a:xfrm>
          <a:off x="0" y="4454874"/>
          <a:ext cx="8712968" cy="142800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>
              <a:latin typeface="Comic Sans MS" pitchFamily="66" charset="0"/>
            </a:rPr>
            <a:t>Delo mora opravljati s tolikšno pazljivostjo, da s tem varuje svoje življenje in zdravje ter življenje in zdravje drugih oseb.</a:t>
          </a:r>
          <a:endParaRPr lang="sl-SI" sz="2300" b="1" kern="1200" dirty="0">
            <a:latin typeface="Comic Sans MS" pitchFamily="66" charset="0"/>
          </a:endParaRPr>
        </a:p>
      </dsp:txBody>
      <dsp:txXfrm>
        <a:off x="69710" y="4524584"/>
        <a:ext cx="8573548" cy="1288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C639F-4431-4E94-A713-901E8CC8ED3D}">
      <dsp:nvSpPr>
        <dsp:cNvPr id="0" name=""/>
        <dsp:cNvSpPr/>
      </dsp:nvSpPr>
      <dsp:spPr>
        <a:xfrm>
          <a:off x="0" y="0"/>
          <a:ext cx="8712968" cy="12448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C00000"/>
              </a:solidFill>
              <a:latin typeface="Comic Sans MS" pitchFamily="66" charset="0"/>
            </a:rPr>
            <a:t>VZPD vključuje veliko posebnih področij in je pomemben dejavnik pri skoraj vsakem opravilu. </a:t>
          </a:r>
        </a:p>
      </dsp:txBody>
      <dsp:txXfrm>
        <a:off x="60770" y="60770"/>
        <a:ext cx="8591428" cy="11233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10348-C24F-4A74-B8E3-A13DD5178497}">
      <dsp:nvSpPr>
        <dsp:cNvPr id="0" name=""/>
        <dsp:cNvSpPr/>
      </dsp:nvSpPr>
      <dsp:spPr>
        <a:xfrm>
          <a:off x="0" y="219061"/>
          <a:ext cx="8712968" cy="1737019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Uporabljati mora varnostne naprave ter sredstva in osebno varovalno opremo pri delu skladno z njihovim namenom, pazljivo ravnati z njimi in skrbeti, da so v brezhibnem stanju. </a:t>
          </a:r>
          <a:endParaRPr lang="sl-SI" sz="2800" kern="1200" dirty="0">
            <a:solidFill>
              <a:schemeClr val="tx1"/>
            </a:solidFill>
          </a:endParaRPr>
        </a:p>
      </dsp:txBody>
      <dsp:txXfrm>
        <a:off x="84794" y="303855"/>
        <a:ext cx="8543380" cy="1567431"/>
      </dsp:txXfrm>
    </dsp:sp>
    <dsp:sp modelId="{79AC3DF0-882B-4D33-B5EE-8B6606546E96}">
      <dsp:nvSpPr>
        <dsp:cNvPr id="0" name=""/>
        <dsp:cNvSpPr/>
      </dsp:nvSpPr>
      <dsp:spPr>
        <a:xfrm>
          <a:off x="0" y="2299834"/>
          <a:ext cx="8712968" cy="173703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0000FF"/>
              </a:solidFill>
              <a:latin typeface="Comic Sans MS" pitchFamily="66" charset="0"/>
            </a:rPr>
            <a:t>Ima pravico in dolžnost, da se seznanja z varnostnimi ukrepi in ukrepi zdravstvenega varstva ter da se usposablja za njihovo izvajanje. </a:t>
          </a:r>
        </a:p>
      </dsp:txBody>
      <dsp:txXfrm>
        <a:off x="84795" y="2384629"/>
        <a:ext cx="8543378" cy="1567445"/>
      </dsp:txXfrm>
    </dsp:sp>
    <dsp:sp modelId="{06711C49-1161-4C93-94E2-B53D7007FF42}">
      <dsp:nvSpPr>
        <dsp:cNvPr id="0" name=""/>
        <dsp:cNvSpPr/>
      </dsp:nvSpPr>
      <dsp:spPr>
        <a:xfrm>
          <a:off x="0" y="4536496"/>
          <a:ext cx="8712968" cy="173703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Njegova pravica in dolžnost je, da daje strokovnemu delavcu in pooblaščenemu zdravniku predloge, pripombe in obvestila o vprašanjih VZPD.</a:t>
          </a:r>
          <a:endParaRPr lang="sl-SI" sz="2800" kern="1200" dirty="0">
            <a:solidFill>
              <a:schemeClr val="tx1"/>
            </a:solidFill>
          </a:endParaRPr>
        </a:p>
      </dsp:txBody>
      <dsp:txXfrm>
        <a:off x="84795" y="4621291"/>
        <a:ext cx="8543378" cy="15674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E135-F135-47EC-A0C9-C3CDD2A0001F}">
      <dsp:nvSpPr>
        <dsp:cNvPr id="0" name=""/>
        <dsp:cNvSpPr/>
      </dsp:nvSpPr>
      <dsp:spPr>
        <a:xfrm>
          <a:off x="0" y="1134919"/>
          <a:ext cx="8784976" cy="343035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1812" tIns="687324" rIns="68181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latin typeface="Comic Sans MS" pitchFamily="66" charset="0"/>
            </a:rPr>
            <a:t>preprečevanja nevarnosti in tveganja pri delu,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latin typeface="Comic Sans MS" pitchFamily="66" charset="0"/>
            </a:rPr>
            <a:t>obveščanja in usposabljanja delavcev,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latin typeface="Comic Sans MS" pitchFamily="66" charset="0"/>
            </a:rPr>
            <a:t>dajanja navodil,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latin typeface="Comic Sans MS" pitchFamily="66" charset="0"/>
            </a:rPr>
            <a:t>ustrezne organiziranosti ter</a:t>
          </a:r>
          <a:endParaRPr lang="sl-SI" sz="2400" b="1" kern="1200" dirty="0">
            <a:solidFill>
              <a:srgbClr val="660033"/>
            </a:solidFill>
            <a:latin typeface="Comic Sans MS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latin typeface="Comic Sans MS" pitchFamily="66" charset="0"/>
            </a:rPr>
            <a:t>zagotavljanja potrebnih materialnih sredstev v ta namen. </a:t>
          </a:r>
          <a:endParaRPr lang="sl-SI" sz="2400" b="1" kern="1200" dirty="0">
            <a:solidFill>
              <a:srgbClr val="660033"/>
            </a:solidFill>
            <a:latin typeface="Comic Sans MS" pitchFamily="66" charset="0"/>
          </a:endParaRPr>
        </a:p>
      </dsp:txBody>
      <dsp:txXfrm>
        <a:off x="0" y="1134919"/>
        <a:ext cx="8784976" cy="3430350"/>
      </dsp:txXfrm>
    </dsp:sp>
    <dsp:sp modelId="{21884FA6-E217-47CB-9702-FA53615ACA7D}">
      <dsp:nvSpPr>
        <dsp:cNvPr id="0" name=""/>
        <dsp:cNvSpPr/>
      </dsp:nvSpPr>
      <dsp:spPr>
        <a:xfrm>
          <a:off x="288033" y="0"/>
          <a:ext cx="8379536" cy="161471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itchFamily="66" charset="0"/>
            </a:rPr>
            <a:t>Izjava o varnosti je listina, s katero delodajalec pisno izjavi, da izvaja vse ukrepe za zagotovitev varnosti in zdravja pri delu glede (</a:t>
          </a: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14. člen Zakona o varnosti in zdravju pri delu):</a:t>
          </a:r>
          <a:endParaRPr lang="sl-SI" sz="2400" kern="1200" dirty="0"/>
        </a:p>
      </dsp:txBody>
      <dsp:txXfrm>
        <a:off x="366857" y="78824"/>
        <a:ext cx="8221888" cy="1457070"/>
      </dsp:txXfrm>
    </dsp:sp>
    <dsp:sp modelId="{74837F17-AEA8-4F15-9111-1DA462FF593F}">
      <dsp:nvSpPr>
        <dsp:cNvPr id="0" name=""/>
        <dsp:cNvSpPr/>
      </dsp:nvSpPr>
      <dsp:spPr>
        <a:xfrm>
          <a:off x="0" y="4921759"/>
          <a:ext cx="8784976" cy="8316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2A2EA36-930A-4720-A05B-2CF0656F6498}">
      <dsp:nvSpPr>
        <dsp:cNvPr id="0" name=""/>
        <dsp:cNvSpPr/>
      </dsp:nvSpPr>
      <dsp:spPr>
        <a:xfrm>
          <a:off x="418230" y="4743469"/>
          <a:ext cx="8364592" cy="66537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Ocenjevanje tveganja je sestavni del izjave o varnosti. </a:t>
          </a:r>
        </a:p>
      </dsp:txBody>
      <dsp:txXfrm>
        <a:off x="450711" y="4775950"/>
        <a:ext cx="8299630" cy="6004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FE4B1-7499-44DD-BDC6-D58D47483E37}">
      <dsp:nvSpPr>
        <dsp:cNvPr id="0" name=""/>
        <dsp:cNvSpPr/>
      </dsp:nvSpPr>
      <dsp:spPr>
        <a:xfrm>
          <a:off x="1" y="0"/>
          <a:ext cx="3384374" cy="12935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tx1"/>
              </a:solidFill>
              <a:latin typeface="Comic Sans MS" pitchFamily="66" charset="0"/>
            </a:rPr>
            <a:t>Obvezna socialna zavarovanja zajemajo štiri zavarovanja:</a:t>
          </a:r>
          <a:r>
            <a:rPr lang="sl-SI" altLang="zh-CN" sz="2400" b="1" kern="1200" dirty="0">
              <a:solidFill>
                <a:schemeClr val="tx1"/>
              </a:solidFill>
              <a:latin typeface="Comic Sans MS" pitchFamily="66" charset="0"/>
            </a:rPr>
            <a:t> </a:t>
          </a:r>
          <a:endParaRPr lang="sl-SI" sz="2400" kern="1200" dirty="0">
            <a:solidFill>
              <a:schemeClr val="tx1"/>
            </a:solidFill>
          </a:endParaRPr>
        </a:p>
      </dsp:txBody>
      <dsp:txXfrm>
        <a:off x="37887" y="37886"/>
        <a:ext cx="3308602" cy="1217764"/>
      </dsp:txXfrm>
    </dsp:sp>
    <dsp:sp modelId="{136DBB31-18A7-4771-A4DF-DF597865CE91}">
      <dsp:nvSpPr>
        <dsp:cNvPr id="0" name=""/>
        <dsp:cNvSpPr/>
      </dsp:nvSpPr>
      <dsp:spPr>
        <a:xfrm>
          <a:off x="338438" y="1293536"/>
          <a:ext cx="309632" cy="86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333"/>
              </a:lnTo>
              <a:lnTo>
                <a:pt x="309632" y="8663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8FE19-2559-4464-BD70-53548A399772}">
      <dsp:nvSpPr>
        <dsp:cNvPr id="0" name=""/>
        <dsp:cNvSpPr/>
      </dsp:nvSpPr>
      <dsp:spPr>
        <a:xfrm>
          <a:off x="648071" y="1944215"/>
          <a:ext cx="2512457" cy="431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M-1 prijava</a:t>
          </a:r>
          <a:r>
            <a:rPr lang="sl-SI" altLang="zh-CN" sz="2000" b="1" kern="1200" dirty="0">
              <a:solidFill>
                <a:schemeClr val="tx1"/>
              </a:solidFill>
              <a:latin typeface="Comic Sans MS" pitchFamily="66" charset="0"/>
            </a:rPr>
            <a:t> </a:t>
          </a:r>
        </a:p>
      </dsp:txBody>
      <dsp:txXfrm>
        <a:off x="660704" y="1956848"/>
        <a:ext cx="2487191" cy="406043"/>
      </dsp:txXfrm>
    </dsp:sp>
    <dsp:sp modelId="{A9DA1D66-B3FC-4C74-8B3D-1FF209279716}">
      <dsp:nvSpPr>
        <dsp:cNvPr id="0" name=""/>
        <dsp:cNvSpPr/>
      </dsp:nvSpPr>
      <dsp:spPr>
        <a:xfrm>
          <a:off x="338438" y="1293536"/>
          <a:ext cx="309632" cy="151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135"/>
              </a:lnTo>
              <a:lnTo>
                <a:pt x="309632" y="15141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426E0-4EAD-46B2-A39C-C45FB894F9A9}">
      <dsp:nvSpPr>
        <dsp:cNvPr id="0" name=""/>
        <dsp:cNvSpPr/>
      </dsp:nvSpPr>
      <dsp:spPr>
        <a:xfrm>
          <a:off x="648071" y="2592016"/>
          <a:ext cx="2547176" cy="431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>
              <a:solidFill>
                <a:schemeClr val="tx1"/>
              </a:solidFill>
              <a:latin typeface="Comic Sans MS" pitchFamily="66" charset="0"/>
            </a:rPr>
            <a:t>M-2 odjava</a:t>
          </a:r>
          <a:endParaRPr lang="sl-SI" sz="2000" kern="1200">
            <a:solidFill>
              <a:schemeClr val="tx1"/>
            </a:solidFill>
          </a:endParaRPr>
        </a:p>
      </dsp:txBody>
      <dsp:txXfrm>
        <a:off x="660704" y="2604649"/>
        <a:ext cx="2521910" cy="406043"/>
      </dsp:txXfrm>
    </dsp:sp>
    <dsp:sp modelId="{4F93DF2D-E667-4D37-AE0C-A71B89558129}">
      <dsp:nvSpPr>
        <dsp:cNvPr id="0" name=""/>
        <dsp:cNvSpPr/>
      </dsp:nvSpPr>
      <dsp:spPr>
        <a:xfrm>
          <a:off x="338438" y="1293536"/>
          <a:ext cx="348663" cy="2324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94"/>
              </a:lnTo>
              <a:lnTo>
                <a:pt x="348663" y="23242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BB1E9-B1CD-46F3-A243-07EF45AEBCB2}">
      <dsp:nvSpPr>
        <dsp:cNvPr id="0" name=""/>
        <dsp:cNvSpPr/>
      </dsp:nvSpPr>
      <dsp:spPr>
        <a:xfrm>
          <a:off x="687102" y="3240361"/>
          <a:ext cx="2481251" cy="7549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M-3 sprememba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podatkov </a:t>
          </a:r>
          <a:endParaRPr lang="sl-SI" altLang="zh-CN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709213" y="3262472"/>
        <a:ext cx="2437029" cy="710716"/>
      </dsp:txXfrm>
    </dsp:sp>
    <dsp:sp modelId="{338E7361-875B-4CA5-A3D2-BCD6FE366A00}">
      <dsp:nvSpPr>
        <dsp:cNvPr id="0" name=""/>
        <dsp:cNvSpPr/>
      </dsp:nvSpPr>
      <dsp:spPr>
        <a:xfrm>
          <a:off x="338438" y="1293536"/>
          <a:ext cx="338436" cy="3293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3716"/>
              </a:lnTo>
              <a:lnTo>
                <a:pt x="338436" y="32937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80D80-FB5D-4B96-BEC0-EC513CFB91B9}">
      <dsp:nvSpPr>
        <dsp:cNvPr id="0" name=""/>
        <dsp:cNvSpPr/>
      </dsp:nvSpPr>
      <dsp:spPr>
        <a:xfrm>
          <a:off x="676875" y="4221323"/>
          <a:ext cx="2541007" cy="7318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M-12 zavarovanje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za primer poškodbe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698310" y="4242758"/>
        <a:ext cx="2498137" cy="6889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FE4B1-7499-44DD-BDC6-D58D47483E37}">
      <dsp:nvSpPr>
        <dsp:cNvPr id="0" name=""/>
        <dsp:cNvSpPr/>
      </dsp:nvSpPr>
      <dsp:spPr>
        <a:xfrm>
          <a:off x="13054" y="0"/>
          <a:ext cx="3494593" cy="11747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1" kern="1200" dirty="0">
              <a:solidFill>
                <a:schemeClr val="tx1"/>
              </a:solidFill>
              <a:latin typeface="Comic Sans MS" pitchFamily="66" charset="0"/>
            </a:rPr>
            <a:t>V obvezna socialna zavarovanja so zajeta naslednja zavarovanja:</a:t>
          </a:r>
          <a:endParaRPr lang="sl-SI" sz="2100" kern="1200" dirty="0">
            <a:solidFill>
              <a:schemeClr val="tx1"/>
            </a:solidFill>
          </a:endParaRPr>
        </a:p>
      </dsp:txBody>
      <dsp:txXfrm>
        <a:off x="47462" y="34408"/>
        <a:ext cx="3425777" cy="1105962"/>
      </dsp:txXfrm>
    </dsp:sp>
    <dsp:sp modelId="{136DBB31-18A7-4771-A4DF-DF597865CE91}">
      <dsp:nvSpPr>
        <dsp:cNvPr id="0" name=""/>
        <dsp:cNvSpPr/>
      </dsp:nvSpPr>
      <dsp:spPr>
        <a:xfrm>
          <a:off x="362514" y="1174778"/>
          <a:ext cx="326101" cy="73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362"/>
              </a:lnTo>
              <a:lnTo>
                <a:pt x="326101" y="7333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8FE19-2559-4464-BD70-53548A399772}">
      <dsp:nvSpPr>
        <dsp:cNvPr id="0" name=""/>
        <dsp:cNvSpPr/>
      </dsp:nvSpPr>
      <dsp:spPr>
        <a:xfrm>
          <a:off x="688615" y="1468531"/>
          <a:ext cx="2594281" cy="8792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pokojninsko in invalidsko zavarovanje</a:t>
          </a:r>
          <a:endParaRPr lang="sl-SI" altLang="zh-CN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714366" y="1494282"/>
        <a:ext cx="2542779" cy="827715"/>
      </dsp:txXfrm>
    </dsp:sp>
    <dsp:sp modelId="{A9DA1D66-B3FC-4C74-8B3D-1FF209279716}">
      <dsp:nvSpPr>
        <dsp:cNvPr id="0" name=""/>
        <dsp:cNvSpPr/>
      </dsp:nvSpPr>
      <dsp:spPr>
        <a:xfrm>
          <a:off x="362514" y="1174778"/>
          <a:ext cx="298054" cy="166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16"/>
              </a:lnTo>
              <a:lnTo>
                <a:pt x="298054" y="16675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426E0-4EAD-46B2-A39C-C45FB894F9A9}">
      <dsp:nvSpPr>
        <dsp:cNvPr id="0" name=""/>
        <dsp:cNvSpPr/>
      </dsp:nvSpPr>
      <dsp:spPr>
        <a:xfrm>
          <a:off x="660568" y="2502376"/>
          <a:ext cx="2630130" cy="6798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zdravstveno zavarovanje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680480" y="2522288"/>
        <a:ext cx="2590306" cy="640012"/>
      </dsp:txXfrm>
    </dsp:sp>
    <dsp:sp modelId="{4F93DF2D-E667-4D37-AE0C-A71B89558129}">
      <dsp:nvSpPr>
        <dsp:cNvPr id="0" name=""/>
        <dsp:cNvSpPr/>
      </dsp:nvSpPr>
      <dsp:spPr>
        <a:xfrm>
          <a:off x="362514" y="1174778"/>
          <a:ext cx="352929" cy="2537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791"/>
              </a:lnTo>
              <a:lnTo>
                <a:pt x="352929" y="25377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BB1E9-B1CD-46F3-A243-07EF45AEBCB2}">
      <dsp:nvSpPr>
        <dsp:cNvPr id="0" name=""/>
        <dsp:cNvSpPr/>
      </dsp:nvSpPr>
      <dsp:spPr>
        <a:xfrm>
          <a:off x="715443" y="3322807"/>
          <a:ext cx="2710765" cy="7795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00FF"/>
              </a:solidFill>
              <a:latin typeface="Comic Sans MS" pitchFamily="66" charset="0"/>
            </a:rPr>
            <a:t>zavarovanje za starševsko varstvo</a:t>
          </a: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 </a:t>
          </a:r>
          <a:endParaRPr lang="sl-SI" altLang="zh-CN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738274" y="3345638"/>
        <a:ext cx="2665103" cy="733862"/>
      </dsp:txXfrm>
    </dsp:sp>
    <dsp:sp modelId="{338E7361-875B-4CA5-A3D2-BCD6FE366A00}">
      <dsp:nvSpPr>
        <dsp:cNvPr id="0" name=""/>
        <dsp:cNvSpPr/>
      </dsp:nvSpPr>
      <dsp:spPr>
        <a:xfrm>
          <a:off x="362514" y="1174778"/>
          <a:ext cx="338663" cy="3494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374"/>
              </a:lnTo>
              <a:lnTo>
                <a:pt x="338663" y="34943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80D80-FB5D-4B96-BEC0-EC513CFB91B9}">
      <dsp:nvSpPr>
        <dsp:cNvPr id="0" name=""/>
        <dsp:cNvSpPr/>
      </dsp:nvSpPr>
      <dsp:spPr>
        <a:xfrm>
          <a:off x="701178" y="4291305"/>
          <a:ext cx="2824954" cy="7556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00FF"/>
              </a:solidFill>
              <a:latin typeface="Comic Sans MS" pitchFamily="66" charset="0"/>
            </a:rPr>
            <a:t>zavarovanje za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00FF"/>
              </a:solidFill>
              <a:latin typeface="Comic Sans MS" pitchFamily="66" charset="0"/>
            </a:rPr>
            <a:t>primer brezposelnosti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723311" y="4313438"/>
        <a:ext cx="2780688" cy="71142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AF61E-E70B-4C6E-9B2F-FA66DB990222}">
      <dsp:nvSpPr>
        <dsp:cNvPr id="0" name=""/>
        <dsp:cNvSpPr/>
      </dsp:nvSpPr>
      <dsp:spPr>
        <a:xfrm>
          <a:off x="-7024585" y="-1074386"/>
          <a:ext cx="8363807" cy="8363807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896E2-06FF-4139-8361-6DA63D08DB3A}">
      <dsp:nvSpPr>
        <dsp:cNvPr id="0" name=""/>
        <dsp:cNvSpPr/>
      </dsp:nvSpPr>
      <dsp:spPr>
        <a:xfrm>
          <a:off x="874480" y="0"/>
          <a:ext cx="7836561" cy="14637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663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008000"/>
              </a:solidFill>
              <a:latin typeface="Comic Sans MS" panose="030F0702030302020204" pitchFamily="66" charset="0"/>
            </a:rPr>
            <a:t>Zdravstveni ukrepi varstva pri delu zagotavljajo varno in zdravo delovno okolje. </a:t>
          </a:r>
          <a:endParaRPr lang="sl-SI" altLang="zh-CN" sz="2800" b="1" kern="1200" dirty="0">
            <a:latin typeface="Comic Sans MS" panose="030F0702030302020204" pitchFamily="66" charset="0"/>
          </a:endParaRPr>
        </a:p>
      </dsp:txBody>
      <dsp:txXfrm>
        <a:off x="874480" y="0"/>
        <a:ext cx="7836561" cy="1463740"/>
      </dsp:txXfrm>
    </dsp:sp>
    <dsp:sp modelId="{15363259-C981-4D7F-93AA-13DA801A07EC}">
      <dsp:nvSpPr>
        <dsp:cNvPr id="0" name=""/>
        <dsp:cNvSpPr/>
      </dsp:nvSpPr>
      <dsp:spPr>
        <a:xfrm>
          <a:off x="0" y="23011"/>
          <a:ext cx="1553758" cy="1553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0B9E8A-FE2B-48C2-B81A-655C5EBAC9EF}">
      <dsp:nvSpPr>
        <dsp:cNvPr id="0" name=""/>
        <dsp:cNvSpPr/>
      </dsp:nvSpPr>
      <dsp:spPr>
        <a:xfrm>
          <a:off x="1299858" y="1728189"/>
          <a:ext cx="7384728" cy="18756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663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C00000"/>
              </a:solidFill>
              <a:latin typeface="Comic Sans MS" panose="030F0702030302020204" pitchFamily="66" charset="0"/>
            </a:rPr>
            <a:t>Njihov namen je preprečevanje </a:t>
          </a:r>
          <a:r>
            <a:rPr lang="sl-SI" sz="2800" b="1" kern="1200" dirty="0">
              <a:solidFill>
                <a:srgbClr val="0000FF"/>
              </a:solidFill>
              <a:latin typeface="Comic Sans MS" panose="030F0702030302020204" pitchFamily="66" charset="0"/>
            </a:rPr>
            <a:t>poškodb</a:t>
          </a:r>
          <a:r>
            <a:rPr lang="sl-SI" sz="2800" b="1" kern="1200" dirty="0">
              <a:solidFill>
                <a:srgbClr val="C00000"/>
              </a:solidFill>
              <a:latin typeface="Comic Sans MS" panose="030F0702030302020204" pitchFamily="66" charset="0"/>
            </a:rPr>
            <a:t>, </a:t>
          </a:r>
          <a:r>
            <a:rPr lang="sl-SI" sz="2800" b="1" kern="1200" dirty="0">
              <a:solidFill>
                <a:srgbClr val="008000"/>
              </a:solidFill>
              <a:latin typeface="Comic Sans MS" panose="030F0702030302020204" pitchFamily="66" charset="0"/>
            </a:rPr>
            <a:t>bolezni </a:t>
          </a:r>
          <a:r>
            <a:rPr lang="sl-SI" sz="2800" b="1" kern="1200" dirty="0">
              <a:solidFill>
                <a:srgbClr val="C00000"/>
              </a:solidFill>
              <a:latin typeface="Comic Sans MS" panose="030F0702030302020204" pitchFamily="66" charset="0"/>
            </a:rPr>
            <a:t>in </a:t>
          </a:r>
          <a:r>
            <a:rPr lang="sl-SI" sz="2800" b="1" kern="1200" dirty="0">
              <a:solidFill>
                <a:srgbClr val="9933FF"/>
              </a:solidFill>
              <a:latin typeface="Comic Sans MS" panose="030F0702030302020204" pitchFamily="66" charset="0"/>
            </a:rPr>
            <a:t>stresa</a:t>
          </a:r>
          <a:r>
            <a:rPr lang="sl-SI" sz="2800" b="1" kern="1200" dirty="0">
              <a:solidFill>
                <a:srgbClr val="C00000"/>
              </a:solidFill>
              <a:latin typeface="Comic Sans MS" panose="030F0702030302020204" pitchFamily="66" charset="0"/>
            </a:rPr>
            <a:t> pri delu ter </a:t>
          </a:r>
          <a:r>
            <a:rPr lang="sl-SI" sz="2800" b="1" kern="1200" dirty="0">
              <a:solidFill>
                <a:srgbClr val="0000FF"/>
              </a:solidFill>
              <a:latin typeface="Comic Sans MS" panose="030F0702030302020204" pitchFamily="66" charset="0"/>
            </a:rPr>
            <a:t>spodbujanje dobrega počutja zaposlenih.</a:t>
          </a:r>
          <a:endParaRPr lang="sl-SI" altLang="zh-CN" sz="2800" b="1" kern="1200" dirty="0">
            <a:latin typeface="Comic Sans MS" panose="030F0702030302020204" pitchFamily="66" charset="0"/>
          </a:endParaRPr>
        </a:p>
      </dsp:txBody>
      <dsp:txXfrm>
        <a:off x="1299858" y="1728189"/>
        <a:ext cx="7384728" cy="1875697"/>
      </dsp:txXfrm>
    </dsp:sp>
    <dsp:sp modelId="{51668638-8889-432B-9934-F2D2095157A8}">
      <dsp:nvSpPr>
        <dsp:cNvPr id="0" name=""/>
        <dsp:cNvSpPr/>
      </dsp:nvSpPr>
      <dsp:spPr>
        <a:xfrm>
          <a:off x="329707" y="1765940"/>
          <a:ext cx="1553758" cy="1553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12922A5-0944-4677-91BA-BD9ECA60E00A}">
      <dsp:nvSpPr>
        <dsp:cNvPr id="0" name=""/>
        <dsp:cNvSpPr/>
      </dsp:nvSpPr>
      <dsp:spPr>
        <a:xfrm>
          <a:off x="864135" y="3600407"/>
          <a:ext cx="7836561" cy="2196766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6637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C00000"/>
              </a:solidFill>
              <a:latin typeface="Comic Sans MS" panose="030F0702030302020204" pitchFamily="66" charset="0"/>
            </a:rPr>
            <a:t>Varnost in zdravje pri delu sta temelj trajnostnega razvoja podjetja.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0000FF"/>
              </a:solidFill>
              <a:latin typeface="Comic Sans MS" panose="030F0702030302020204" pitchFamily="66" charset="0"/>
            </a:rPr>
            <a:t>Statistično: več kot 60 % odsotnosti z dela je povezanih z delovnimi pogoji.</a:t>
          </a:r>
          <a:endParaRPr lang="sl-SI" sz="2800" kern="1200" dirty="0">
            <a:solidFill>
              <a:srgbClr val="0000FF"/>
            </a:solidFill>
          </a:endParaRPr>
        </a:p>
      </dsp:txBody>
      <dsp:txXfrm>
        <a:off x="864135" y="3600407"/>
        <a:ext cx="7836561" cy="2196766"/>
      </dsp:txXfrm>
    </dsp:sp>
    <dsp:sp modelId="{07617DA8-E45F-4B4F-BFE4-813AC0C56DEA}">
      <dsp:nvSpPr>
        <dsp:cNvPr id="0" name=""/>
        <dsp:cNvSpPr/>
      </dsp:nvSpPr>
      <dsp:spPr>
        <a:xfrm>
          <a:off x="85767" y="4195148"/>
          <a:ext cx="1553758" cy="1553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AF61E-E70B-4C6E-9B2F-FA66DB990222}">
      <dsp:nvSpPr>
        <dsp:cNvPr id="0" name=""/>
        <dsp:cNvSpPr/>
      </dsp:nvSpPr>
      <dsp:spPr>
        <a:xfrm>
          <a:off x="-7349885" y="-1123927"/>
          <a:ext cx="8750922" cy="8750922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896E2-06FF-4139-8361-6DA63D08DB3A}">
      <dsp:nvSpPr>
        <dsp:cNvPr id="0" name=""/>
        <dsp:cNvSpPr/>
      </dsp:nvSpPr>
      <dsp:spPr>
        <a:xfrm>
          <a:off x="914392" y="115481"/>
          <a:ext cx="7792607" cy="13006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2362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Prvotno prepričanje je bilo, da je zdravje odsotnost bolezni. </a:t>
          </a:r>
        </a:p>
      </dsp:txBody>
      <dsp:txXfrm>
        <a:off x="914392" y="115481"/>
        <a:ext cx="7792607" cy="1300613"/>
      </dsp:txXfrm>
    </dsp:sp>
    <dsp:sp modelId="{15363259-C981-4D7F-93AA-13DA801A07EC}">
      <dsp:nvSpPr>
        <dsp:cNvPr id="0" name=""/>
        <dsp:cNvSpPr/>
      </dsp:nvSpPr>
      <dsp:spPr>
        <a:xfrm>
          <a:off x="288037" y="377779"/>
          <a:ext cx="1046766" cy="9183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0B9E8A-FE2B-48C2-B81A-655C5EBAC9EF}">
      <dsp:nvSpPr>
        <dsp:cNvPr id="0" name=""/>
        <dsp:cNvSpPr/>
      </dsp:nvSpPr>
      <dsp:spPr>
        <a:xfrm>
          <a:off x="1360905" y="1616812"/>
          <a:ext cx="7319835" cy="23455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2362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Danes opredeljujemo zdravje kot: </a:t>
          </a:r>
          <a:r>
            <a:rPr lang="sl-SI" altLang="zh-CN" sz="2800" b="1" kern="1200" dirty="0">
              <a:solidFill>
                <a:srgbClr val="C00000"/>
              </a:solidFill>
              <a:latin typeface="Comic Sans MS" pitchFamily="66" charset="0"/>
            </a:rPr>
            <a:t>stanje  popolnega telesnega, </a:t>
          </a:r>
          <a:r>
            <a:rPr lang="sl-SI" altLang="zh-CN" sz="2800" b="1" kern="1200" dirty="0">
              <a:solidFill>
                <a:srgbClr val="0000FF"/>
              </a:solidFill>
              <a:latin typeface="Comic Sans MS" pitchFamily="66" charset="0"/>
            </a:rPr>
            <a:t>duševnega in socialnega blagostanja, </a:t>
          </a:r>
          <a:r>
            <a:rPr lang="sl-SI" altLang="zh-CN" sz="2800" b="1" kern="1200" dirty="0">
              <a:latin typeface="Comic Sans MS" pitchFamily="66" charset="0"/>
            </a:rPr>
            <a:t>ki se kaže v zmožnosti neprekinjenega prilagajanja okolju. </a:t>
          </a:r>
        </a:p>
      </dsp:txBody>
      <dsp:txXfrm>
        <a:off x="1360905" y="1616812"/>
        <a:ext cx="7319835" cy="2345565"/>
      </dsp:txXfrm>
    </dsp:sp>
    <dsp:sp modelId="{51668638-8889-432B-9934-F2D2095157A8}">
      <dsp:nvSpPr>
        <dsp:cNvPr id="0" name=""/>
        <dsp:cNvSpPr/>
      </dsp:nvSpPr>
      <dsp:spPr>
        <a:xfrm>
          <a:off x="504060" y="1944213"/>
          <a:ext cx="1307620" cy="1432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12922A5-0944-4677-91BA-BD9ECA60E00A}">
      <dsp:nvSpPr>
        <dsp:cNvPr id="0" name=""/>
        <dsp:cNvSpPr/>
      </dsp:nvSpPr>
      <dsp:spPr>
        <a:xfrm>
          <a:off x="902625" y="4053166"/>
          <a:ext cx="7792607" cy="22985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2362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Skrb za zdravje ni več interes posameznika, ampak </a:t>
          </a:r>
          <a:r>
            <a:rPr lang="sl-SI" altLang="zh-CN" sz="2800" b="1" kern="1200" dirty="0">
              <a:solidFill>
                <a:srgbClr val="C00000"/>
              </a:solidFill>
              <a:latin typeface="Comic Sans MS" pitchFamily="66" charset="0"/>
            </a:rPr>
            <a:t>vse bolj postaja tudi skrb družbe;</a:t>
          </a:r>
          <a:r>
            <a:rPr lang="sl-SI" altLang="zh-CN" sz="2800" b="1" kern="1200" dirty="0">
              <a:latin typeface="Comic Sans MS" pitchFamily="66" charset="0"/>
            </a:rPr>
            <a:t> </a:t>
          </a:r>
          <a:r>
            <a:rPr lang="sl-SI" altLang="zh-CN" sz="2800" b="1" kern="1200" dirty="0">
              <a:solidFill>
                <a:srgbClr val="0000FF"/>
              </a:solidFill>
              <a:latin typeface="Comic Sans MS" pitchFamily="66" charset="0"/>
            </a:rPr>
            <a:t>ni več zasebna, ampak tudi in vse bolj družbena dobrina. </a:t>
          </a:r>
          <a:endParaRPr lang="sl-SI" sz="2800" kern="1200" dirty="0">
            <a:solidFill>
              <a:srgbClr val="0000FF"/>
            </a:solidFill>
          </a:endParaRPr>
        </a:p>
      </dsp:txBody>
      <dsp:txXfrm>
        <a:off x="902625" y="4053166"/>
        <a:ext cx="7792607" cy="2298574"/>
      </dsp:txXfrm>
    </dsp:sp>
    <dsp:sp modelId="{07617DA8-E45F-4B4F-BFE4-813AC0C56DEA}">
      <dsp:nvSpPr>
        <dsp:cNvPr id="0" name=""/>
        <dsp:cNvSpPr/>
      </dsp:nvSpPr>
      <dsp:spPr>
        <a:xfrm>
          <a:off x="89742" y="4389570"/>
          <a:ext cx="1625766" cy="16257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41AC2-B378-428C-A5F2-B27E1BC6EA25}">
      <dsp:nvSpPr>
        <dsp:cNvPr id="0" name=""/>
        <dsp:cNvSpPr/>
      </dsp:nvSpPr>
      <dsp:spPr>
        <a:xfrm>
          <a:off x="270858" y="685"/>
          <a:ext cx="2728146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3000" b="1" kern="1200" dirty="0">
              <a:latin typeface="Comic Sans MS" pitchFamily="66" charset="0"/>
            </a:rPr>
            <a:t>Preventivo delimo na:</a:t>
          </a:r>
          <a:endParaRPr lang="sl-SI" sz="3000" kern="1200" dirty="0"/>
        </a:p>
      </dsp:txBody>
      <dsp:txXfrm>
        <a:off x="310810" y="40637"/>
        <a:ext cx="2648242" cy="1284169"/>
      </dsp:txXfrm>
    </dsp:sp>
    <dsp:sp modelId="{D08818A0-5BA7-415E-BEB0-1E2B7BBDBB97}">
      <dsp:nvSpPr>
        <dsp:cNvPr id="0" name=""/>
        <dsp:cNvSpPr/>
      </dsp:nvSpPr>
      <dsp:spPr>
        <a:xfrm>
          <a:off x="543672" y="1364759"/>
          <a:ext cx="272814" cy="1023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55"/>
              </a:lnTo>
              <a:lnTo>
                <a:pt x="272814" y="10230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547C-C1B4-4967-A74B-DFBA9910E0B0}">
      <dsp:nvSpPr>
        <dsp:cNvPr id="0" name=""/>
        <dsp:cNvSpPr/>
      </dsp:nvSpPr>
      <dsp:spPr>
        <a:xfrm>
          <a:off x="816487" y="1705777"/>
          <a:ext cx="2182517" cy="1364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primarno </a:t>
          </a:r>
        </a:p>
      </dsp:txBody>
      <dsp:txXfrm>
        <a:off x="856439" y="1745729"/>
        <a:ext cx="2102613" cy="1284169"/>
      </dsp:txXfrm>
    </dsp:sp>
    <dsp:sp modelId="{39930992-8127-4156-A541-6482DB35BF45}">
      <dsp:nvSpPr>
        <dsp:cNvPr id="0" name=""/>
        <dsp:cNvSpPr/>
      </dsp:nvSpPr>
      <dsp:spPr>
        <a:xfrm>
          <a:off x="543672" y="1364759"/>
          <a:ext cx="272814" cy="272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146"/>
              </a:lnTo>
              <a:lnTo>
                <a:pt x="272814" y="2728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411CD-21D8-422E-8810-7620D6A82AF9}">
      <dsp:nvSpPr>
        <dsp:cNvPr id="0" name=""/>
        <dsp:cNvSpPr/>
      </dsp:nvSpPr>
      <dsp:spPr>
        <a:xfrm>
          <a:off x="816487" y="3410869"/>
          <a:ext cx="2182517" cy="1364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sekundarno </a:t>
          </a:r>
        </a:p>
      </dsp:txBody>
      <dsp:txXfrm>
        <a:off x="856439" y="3450821"/>
        <a:ext cx="2102613" cy="1284169"/>
      </dsp:txXfrm>
    </dsp:sp>
    <dsp:sp modelId="{F38A1D63-1579-465F-B405-663BFBC5CA34}">
      <dsp:nvSpPr>
        <dsp:cNvPr id="0" name=""/>
        <dsp:cNvSpPr/>
      </dsp:nvSpPr>
      <dsp:spPr>
        <a:xfrm>
          <a:off x="543672" y="1364759"/>
          <a:ext cx="272814" cy="4433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3238"/>
              </a:lnTo>
              <a:lnTo>
                <a:pt x="272814" y="44332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9E08A-7484-4CB5-8712-B75F73DAC281}">
      <dsp:nvSpPr>
        <dsp:cNvPr id="0" name=""/>
        <dsp:cNvSpPr/>
      </dsp:nvSpPr>
      <dsp:spPr>
        <a:xfrm>
          <a:off x="816487" y="5115960"/>
          <a:ext cx="2182517" cy="1364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terciarno raven </a:t>
          </a:r>
        </a:p>
      </dsp:txBody>
      <dsp:txXfrm>
        <a:off x="856439" y="5155912"/>
        <a:ext cx="2102613" cy="1284169"/>
      </dsp:txXfrm>
    </dsp:sp>
    <dsp:sp modelId="{7852782C-A16B-4532-AF77-2E50E0923140}">
      <dsp:nvSpPr>
        <dsp:cNvPr id="0" name=""/>
        <dsp:cNvSpPr/>
      </dsp:nvSpPr>
      <dsp:spPr>
        <a:xfrm>
          <a:off x="3681041" y="685"/>
          <a:ext cx="4833075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3000" b="1" kern="1200" dirty="0">
              <a:latin typeface="Comic Sans MS" pitchFamily="66" charset="0"/>
            </a:rPr>
            <a:t>odvisno, kdaj poskušamo vplivati na potek bolezni: </a:t>
          </a:r>
        </a:p>
      </dsp:txBody>
      <dsp:txXfrm>
        <a:off x="3720993" y="40637"/>
        <a:ext cx="4753171" cy="1284169"/>
      </dsp:txXfrm>
    </dsp:sp>
    <dsp:sp modelId="{95795D56-9C78-407C-BB4A-034E9489529F}">
      <dsp:nvSpPr>
        <dsp:cNvPr id="0" name=""/>
        <dsp:cNvSpPr/>
      </dsp:nvSpPr>
      <dsp:spPr>
        <a:xfrm>
          <a:off x="4164349" y="1364759"/>
          <a:ext cx="483307" cy="1023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55"/>
              </a:lnTo>
              <a:lnTo>
                <a:pt x="483307" y="10230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CEA0F-840D-4688-A623-A3E27E7FCD01}">
      <dsp:nvSpPr>
        <dsp:cNvPr id="0" name=""/>
        <dsp:cNvSpPr/>
      </dsp:nvSpPr>
      <dsp:spPr>
        <a:xfrm>
          <a:off x="4647657" y="1705777"/>
          <a:ext cx="3866460" cy="1364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pred pojavom bolezni </a:t>
          </a:r>
        </a:p>
      </dsp:txBody>
      <dsp:txXfrm>
        <a:off x="4687609" y="1745729"/>
        <a:ext cx="3786556" cy="1284169"/>
      </dsp:txXfrm>
    </dsp:sp>
    <dsp:sp modelId="{0FAB138A-04B4-4EEF-AD44-5A4D25BDB20F}">
      <dsp:nvSpPr>
        <dsp:cNvPr id="0" name=""/>
        <dsp:cNvSpPr/>
      </dsp:nvSpPr>
      <dsp:spPr>
        <a:xfrm>
          <a:off x="4164349" y="1364759"/>
          <a:ext cx="483307" cy="272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146"/>
              </a:lnTo>
              <a:lnTo>
                <a:pt x="483307" y="2728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0F9C4-746C-4F80-B76D-B3E6309C8884}">
      <dsp:nvSpPr>
        <dsp:cNvPr id="0" name=""/>
        <dsp:cNvSpPr/>
      </dsp:nvSpPr>
      <dsp:spPr>
        <a:xfrm>
          <a:off x="4647657" y="3410869"/>
          <a:ext cx="3866460" cy="1364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ali jo poskušamo čim prej odkriti oz. </a:t>
          </a:r>
        </a:p>
      </dsp:txBody>
      <dsp:txXfrm>
        <a:off x="4687609" y="3450821"/>
        <a:ext cx="3786556" cy="1284169"/>
      </dsp:txXfrm>
    </dsp:sp>
    <dsp:sp modelId="{76A58861-A864-4BBA-A5AF-10D1B3843A07}">
      <dsp:nvSpPr>
        <dsp:cNvPr id="0" name=""/>
        <dsp:cNvSpPr/>
      </dsp:nvSpPr>
      <dsp:spPr>
        <a:xfrm>
          <a:off x="4164349" y="1364759"/>
          <a:ext cx="483307" cy="4433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3238"/>
              </a:lnTo>
              <a:lnTo>
                <a:pt x="483307" y="44332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B5EC7-132F-4752-A631-6EE5A7D6EC7C}">
      <dsp:nvSpPr>
        <dsp:cNvPr id="0" name=""/>
        <dsp:cNvSpPr/>
      </dsp:nvSpPr>
      <dsp:spPr>
        <a:xfrm>
          <a:off x="4647657" y="5115960"/>
          <a:ext cx="3866460" cy="1364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latin typeface="Comic Sans MS" pitchFamily="66" charset="0"/>
            </a:rPr>
            <a:t>bolnika čim prej usposobiti za normalno življenje.</a:t>
          </a:r>
          <a:endParaRPr lang="sl-SI" sz="2800" b="1" kern="1200" dirty="0">
            <a:latin typeface="Comic Sans MS" pitchFamily="66" charset="0"/>
          </a:endParaRPr>
        </a:p>
      </dsp:txBody>
      <dsp:txXfrm>
        <a:off x="4687609" y="5155912"/>
        <a:ext cx="3786556" cy="128416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0ED21-7661-4162-9F61-672CC184AD73}">
      <dsp:nvSpPr>
        <dsp:cNvPr id="0" name=""/>
        <dsp:cNvSpPr/>
      </dsp:nvSpPr>
      <dsp:spPr>
        <a:xfrm>
          <a:off x="0" y="0"/>
          <a:ext cx="2731231" cy="316324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800" b="1" kern="1200" dirty="0">
              <a:solidFill>
                <a:schemeClr val="tx1"/>
              </a:solidFill>
              <a:latin typeface="Comic Sans MS" pitchFamily="66" charset="0"/>
            </a:rPr>
            <a:t>Preventivni zdravstveni pregledi delavcev se opravljajo zaradi:</a:t>
          </a:r>
          <a:endParaRPr lang="sl-SI" sz="2800" kern="1200" dirty="0">
            <a:solidFill>
              <a:schemeClr val="tx1"/>
            </a:solidFill>
          </a:endParaRPr>
        </a:p>
      </dsp:txBody>
      <dsp:txXfrm>
        <a:off x="133328" y="133328"/>
        <a:ext cx="2464575" cy="2896587"/>
      </dsp:txXfrm>
    </dsp:sp>
    <dsp:sp modelId="{B0BC9AD1-6EB6-49A9-AD65-561893D053FE}">
      <dsp:nvSpPr>
        <dsp:cNvPr id="0" name=""/>
        <dsp:cNvSpPr/>
      </dsp:nvSpPr>
      <dsp:spPr>
        <a:xfrm rot="5450974">
          <a:off x="738016" y="3592358"/>
          <a:ext cx="804375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 dirty="0"/>
        </a:p>
      </dsp:txBody>
      <dsp:txXfrm rot="10800000">
        <a:off x="820271" y="3619385"/>
        <a:ext cx="642269" cy="324211"/>
      </dsp:txXfrm>
    </dsp:sp>
    <dsp:sp modelId="{310DD0B3-8534-45F3-905A-86504A1F19F5}">
      <dsp:nvSpPr>
        <dsp:cNvPr id="0" name=""/>
        <dsp:cNvSpPr/>
      </dsp:nvSpPr>
      <dsp:spPr>
        <a:xfrm>
          <a:off x="104178" y="4680523"/>
          <a:ext cx="2416094" cy="100300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500" b="1" kern="1200" dirty="0">
              <a:solidFill>
                <a:schemeClr val="tx1"/>
              </a:solidFill>
              <a:latin typeface="Comic Sans MS" pitchFamily="66" charset="0"/>
            </a:rPr>
            <a:t>varovanja življenja </a:t>
          </a:r>
        </a:p>
      </dsp:txBody>
      <dsp:txXfrm>
        <a:off x="153141" y="4729486"/>
        <a:ext cx="2318168" cy="905080"/>
      </dsp:txXfrm>
    </dsp:sp>
    <dsp:sp modelId="{E643F4F9-A3CF-4A52-B739-17F4F4E1E870}">
      <dsp:nvSpPr>
        <dsp:cNvPr id="0" name=""/>
        <dsp:cNvSpPr/>
      </dsp:nvSpPr>
      <dsp:spPr>
        <a:xfrm rot="197245">
          <a:off x="3044542" y="1429754"/>
          <a:ext cx="761597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 dirty="0"/>
        </a:p>
      </dsp:txBody>
      <dsp:txXfrm>
        <a:off x="3044675" y="1533177"/>
        <a:ext cx="599491" cy="324211"/>
      </dsp:txXfrm>
    </dsp:sp>
    <dsp:sp modelId="{D0271526-A19A-4394-BF2C-2F4DE6BB0C2F}">
      <dsp:nvSpPr>
        <dsp:cNvPr id="0" name=""/>
        <dsp:cNvSpPr/>
      </dsp:nvSpPr>
      <dsp:spPr>
        <a:xfrm>
          <a:off x="4104452" y="1296152"/>
          <a:ext cx="4640664" cy="115212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500" b="1" kern="1200" dirty="0">
              <a:solidFill>
                <a:schemeClr val="tx1"/>
              </a:solidFill>
              <a:latin typeface="Comic Sans MS" pitchFamily="66" charset="0"/>
            </a:rPr>
            <a:t>zdravja in delovne zmožnosti delavca </a:t>
          </a:r>
        </a:p>
      </dsp:txBody>
      <dsp:txXfrm>
        <a:off x="4160694" y="1352394"/>
        <a:ext cx="4528180" cy="1039644"/>
      </dsp:txXfrm>
    </dsp:sp>
    <dsp:sp modelId="{60E89889-569F-4993-890E-12AC43F529BA}">
      <dsp:nvSpPr>
        <dsp:cNvPr id="0" name=""/>
        <dsp:cNvSpPr/>
      </dsp:nvSpPr>
      <dsp:spPr>
        <a:xfrm rot="20940738">
          <a:off x="2993592" y="389434"/>
          <a:ext cx="1116010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 dirty="0"/>
        </a:p>
      </dsp:txBody>
      <dsp:txXfrm>
        <a:off x="2995078" y="512954"/>
        <a:ext cx="953904" cy="324211"/>
      </dsp:txXfrm>
    </dsp:sp>
    <dsp:sp modelId="{D0EB3262-4A0E-4084-9A40-742DFB3AF164}">
      <dsp:nvSpPr>
        <dsp:cNvPr id="0" name=""/>
        <dsp:cNvSpPr/>
      </dsp:nvSpPr>
      <dsp:spPr>
        <a:xfrm>
          <a:off x="4330685" y="0"/>
          <a:ext cx="4454290" cy="114702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500" b="1" kern="1200" dirty="0">
              <a:solidFill>
                <a:schemeClr val="tx1"/>
              </a:solidFill>
              <a:latin typeface="Comic Sans MS" pitchFamily="66" charset="0"/>
            </a:rPr>
            <a:t>preprečevanja nezgod in poškodb pri delu </a:t>
          </a:r>
        </a:p>
      </dsp:txBody>
      <dsp:txXfrm>
        <a:off x="4386678" y="55993"/>
        <a:ext cx="4342304" cy="1035040"/>
      </dsp:txXfrm>
    </dsp:sp>
    <dsp:sp modelId="{53F4EF6C-647E-4480-ABC9-1DDF247B5324}">
      <dsp:nvSpPr>
        <dsp:cNvPr id="0" name=""/>
        <dsp:cNvSpPr/>
      </dsp:nvSpPr>
      <dsp:spPr>
        <a:xfrm rot="1965192">
          <a:off x="2834156" y="3174798"/>
          <a:ext cx="1513594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 dirty="0"/>
        </a:p>
      </dsp:txBody>
      <dsp:txXfrm>
        <a:off x="2847043" y="3239018"/>
        <a:ext cx="1351488" cy="324211"/>
      </dsp:txXfrm>
    </dsp:sp>
    <dsp:sp modelId="{E4DDE130-3B97-444F-90B1-2E18E552D34F}">
      <dsp:nvSpPr>
        <dsp:cNvPr id="0" name=""/>
        <dsp:cNvSpPr/>
      </dsp:nvSpPr>
      <dsp:spPr>
        <a:xfrm>
          <a:off x="4392491" y="3816434"/>
          <a:ext cx="2453362" cy="100300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500" b="1" kern="1200" dirty="0">
              <a:solidFill>
                <a:schemeClr val="tx1"/>
              </a:solidFill>
              <a:latin typeface="Comic Sans MS" pitchFamily="66" charset="0"/>
            </a:rPr>
            <a:t>poklicnih bolezni </a:t>
          </a:r>
        </a:p>
      </dsp:txBody>
      <dsp:txXfrm>
        <a:off x="4441454" y="3865397"/>
        <a:ext cx="2355436" cy="905080"/>
      </dsp:txXfrm>
    </dsp:sp>
    <dsp:sp modelId="{E6ADD38A-87F7-4329-B42F-05CED2A99839}">
      <dsp:nvSpPr>
        <dsp:cNvPr id="0" name=""/>
        <dsp:cNvSpPr/>
      </dsp:nvSpPr>
      <dsp:spPr>
        <a:xfrm rot="975396">
          <a:off x="3067690" y="2447492"/>
          <a:ext cx="1614982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 dirty="0"/>
        </a:p>
      </dsp:txBody>
      <dsp:txXfrm>
        <a:off x="3070931" y="2532873"/>
        <a:ext cx="1452876" cy="324211"/>
      </dsp:txXfrm>
    </dsp:sp>
    <dsp:sp modelId="{D78469E8-18E3-4390-A3D5-65FFBD437BAA}">
      <dsp:nvSpPr>
        <dsp:cNvPr id="0" name=""/>
        <dsp:cNvSpPr/>
      </dsp:nvSpPr>
      <dsp:spPr>
        <a:xfrm>
          <a:off x="4811806" y="2736309"/>
          <a:ext cx="3973169" cy="85900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500" b="1" kern="1200" dirty="0">
              <a:solidFill>
                <a:schemeClr val="tx1"/>
              </a:solidFill>
              <a:latin typeface="Comic Sans MS" pitchFamily="66" charset="0"/>
            </a:rPr>
            <a:t>bolezni v zvezi z delom</a:t>
          </a:r>
        </a:p>
      </dsp:txBody>
      <dsp:txXfrm>
        <a:off x="4853739" y="2778242"/>
        <a:ext cx="3889303" cy="775136"/>
      </dsp:txXfrm>
    </dsp:sp>
    <dsp:sp modelId="{575FFE21-BFE8-4E08-A096-731F7F6E685E}">
      <dsp:nvSpPr>
        <dsp:cNvPr id="0" name=""/>
        <dsp:cNvSpPr/>
      </dsp:nvSpPr>
      <dsp:spPr>
        <a:xfrm rot="3127511">
          <a:off x="2021706" y="3708136"/>
          <a:ext cx="1449487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 dirty="0"/>
        </a:p>
      </dsp:txBody>
      <dsp:txXfrm>
        <a:off x="2052997" y="3752227"/>
        <a:ext cx="1287381" cy="324211"/>
      </dsp:txXfrm>
    </dsp:sp>
    <dsp:sp modelId="{E1873C77-FA01-49F1-9A59-872503030A35}">
      <dsp:nvSpPr>
        <dsp:cNvPr id="0" name=""/>
        <dsp:cNvSpPr/>
      </dsp:nvSpPr>
      <dsp:spPr>
        <a:xfrm>
          <a:off x="2880316" y="4891441"/>
          <a:ext cx="3019239" cy="115723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500" b="1" kern="1200" dirty="0">
              <a:solidFill>
                <a:schemeClr val="tx1"/>
              </a:solidFill>
              <a:latin typeface="Comic Sans MS" pitchFamily="66" charset="0"/>
            </a:rPr>
            <a:t>preprečevanja invalidnosti </a:t>
          </a:r>
        </a:p>
      </dsp:txBody>
      <dsp:txXfrm>
        <a:off x="2936807" y="4947932"/>
        <a:ext cx="2906257" cy="1044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6A519-5448-47F5-804B-ADAB1D55B1EC}">
      <dsp:nvSpPr>
        <dsp:cNvPr id="0" name=""/>
        <dsp:cNvSpPr/>
      </dsp:nvSpPr>
      <dsp:spPr>
        <a:xfrm>
          <a:off x="0" y="27493"/>
          <a:ext cx="5040560" cy="737100"/>
        </a:xfrm>
        <a:prstGeom prst="roundRect">
          <a:avLst/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bg1"/>
              </a:solidFill>
              <a:latin typeface="Comic Sans MS" pitchFamily="66" charset="0"/>
            </a:rPr>
            <a:t>Dolgoročni učinki in koristi:</a:t>
          </a:r>
        </a:p>
      </dsp:txBody>
      <dsp:txXfrm>
        <a:off x="35982" y="63475"/>
        <a:ext cx="4968596" cy="665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B2C5F-0DE3-4F20-926D-011305BEE468}">
      <dsp:nvSpPr>
        <dsp:cNvPr id="0" name=""/>
        <dsp:cNvSpPr/>
      </dsp:nvSpPr>
      <dsp:spPr>
        <a:xfrm>
          <a:off x="0" y="418736"/>
          <a:ext cx="5573088" cy="3780000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1794" tIns="520700" rIns="451794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b="1" kern="1200" dirty="0">
              <a:solidFill>
                <a:schemeClr val="bg1"/>
              </a:solidFill>
              <a:latin typeface="Comic Sans MS" pitchFamily="66" charset="0"/>
            </a:rPr>
            <a:t>boljše zdravje,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b="1" kern="1200" dirty="0">
              <a:solidFill>
                <a:schemeClr val="bg1"/>
              </a:solidFill>
              <a:latin typeface="Comic Sans MS" pitchFamily="66" charset="0"/>
            </a:rPr>
            <a:t>večja motivacija in učinkovitost,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b="1" kern="1200" dirty="0">
              <a:solidFill>
                <a:schemeClr val="bg1"/>
              </a:solidFill>
              <a:latin typeface="Comic Sans MS" pitchFamily="66" charset="0"/>
            </a:rPr>
            <a:t>kakovost dela in življenja,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b="1" kern="1200" dirty="0">
              <a:solidFill>
                <a:schemeClr val="bg1"/>
              </a:solidFill>
              <a:latin typeface="Comic Sans MS" pitchFamily="66" charset="0"/>
            </a:rPr>
            <a:t>boljše delovno vzdušje,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b="1" kern="1200" dirty="0">
              <a:solidFill>
                <a:schemeClr val="bg1"/>
              </a:solidFill>
              <a:latin typeface="Comic Sans MS" pitchFamily="66" charset="0"/>
            </a:rPr>
            <a:t>počutje in zadovoljstvo zaposlenih;</a:t>
          </a:r>
        </a:p>
      </dsp:txBody>
      <dsp:txXfrm>
        <a:off x="0" y="418736"/>
        <a:ext cx="5573088" cy="3780000"/>
      </dsp:txXfrm>
    </dsp:sp>
    <dsp:sp modelId="{238FE29B-06C5-4F6C-817A-231F0C0F430F}">
      <dsp:nvSpPr>
        <dsp:cNvPr id="0" name=""/>
        <dsp:cNvSpPr/>
      </dsp:nvSpPr>
      <dsp:spPr>
        <a:xfrm>
          <a:off x="291062" y="49736"/>
          <a:ext cx="4074873" cy="738000"/>
        </a:xfrm>
        <a:prstGeom prst="roundRect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4021" tIns="0" rIns="1540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tx1"/>
              </a:solidFill>
              <a:latin typeface="Comic Sans MS" pitchFamily="66" charset="0"/>
            </a:rPr>
            <a:t>za zaposlene:</a:t>
          </a:r>
        </a:p>
      </dsp:txBody>
      <dsp:txXfrm>
        <a:off x="327088" y="85762"/>
        <a:ext cx="4002821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7FBD-167D-4655-8994-B4B63B4D82ED}">
      <dsp:nvSpPr>
        <dsp:cNvPr id="0" name=""/>
        <dsp:cNvSpPr/>
      </dsp:nvSpPr>
      <dsp:spPr>
        <a:xfrm>
          <a:off x="0" y="251516"/>
          <a:ext cx="8640960" cy="61992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70635" tIns="853948" rIns="670635" bIns="291592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100" b="1" kern="1200" dirty="0">
              <a:solidFill>
                <a:schemeClr val="tx1"/>
              </a:solidFill>
              <a:latin typeface="Comic Sans MS" pitchFamily="66" charset="0"/>
            </a:rPr>
            <a:t>zmanjšanje bolniških odsotnosti,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100" b="1" kern="1200" dirty="0">
              <a:solidFill>
                <a:schemeClr val="tx1"/>
              </a:solidFill>
              <a:latin typeface="Comic Sans MS" pitchFamily="66" charset="0"/>
            </a:rPr>
            <a:t>števila poškodb pri delu, 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100" b="1" kern="1200" dirty="0">
              <a:solidFill>
                <a:schemeClr val="tx1"/>
              </a:solidFill>
              <a:latin typeface="Comic Sans MS" pitchFamily="66" charset="0"/>
            </a:rPr>
            <a:t>večja produktivnost, 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100" b="1" kern="1200" dirty="0">
              <a:solidFill>
                <a:schemeClr val="tx1"/>
              </a:solidFill>
              <a:latin typeface="Comic Sans MS" pitchFamily="66" charset="0"/>
            </a:rPr>
            <a:t>kakovost storitev,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100" b="1" kern="1200" dirty="0">
              <a:solidFill>
                <a:schemeClr val="tx1"/>
              </a:solidFill>
              <a:latin typeface="Comic Sans MS" pitchFamily="66" charset="0"/>
            </a:rPr>
            <a:t>večje zadovoljstvo uporabnikov…</a:t>
          </a:r>
        </a:p>
      </dsp:txBody>
      <dsp:txXfrm>
        <a:off x="0" y="251516"/>
        <a:ext cx="8640960" cy="6199200"/>
      </dsp:txXfrm>
    </dsp:sp>
    <dsp:sp modelId="{DE66AA53-152E-41BA-8A03-84A3A61DB951}">
      <dsp:nvSpPr>
        <dsp:cNvPr id="0" name=""/>
        <dsp:cNvSpPr/>
      </dsp:nvSpPr>
      <dsp:spPr>
        <a:xfrm>
          <a:off x="432048" y="0"/>
          <a:ext cx="6048672" cy="82667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100" b="1" kern="1200" dirty="0">
              <a:solidFill>
                <a:srgbClr val="0000FF"/>
              </a:solidFill>
              <a:latin typeface="Comic Sans MS" pitchFamily="66" charset="0"/>
            </a:rPr>
            <a:t>za podjetje: </a:t>
          </a:r>
          <a:endParaRPr lang="sl-SI" sz="4100" kern="1200" dirty="0">
            <a:solidFill>
              <a:srgbClr val="0000FF"/>
            </a:solidFill>
          </a:endParaRPr>
        </a:p>
      </dsp:txBody>
      <dsp:txXfrm>
        <a:off x="472403" y="40355"/>
        <a:ext cx="5967962" cy="745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F59B-7C43-4321-B8D7-32AC1CB8F201}">
      <dsp:nvSpPr>
        <dsp:cNvPr id="0" name=""/>
        <dsp:cNvSpPr/>
      </dsp:nvSpPr>
      <dsp:spPr>
        <a:xfrm>
          <a:off x="0" y="373234"/>
          <a:ext cx="8784976" cy="444603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1812" tIns="312420" rIns="681812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b="1" kern="1200" dirty="0">
              <a:latin typeface="Comic Sans MS" pitchFamily="66" charset="0"/>
            </a:rPr>
            <a:t>boleznijo,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b="1" kern="1200" dirty="0">
              <a:latin typeface="Comic Sans MS" pitchFamily="66" charset="0"/>
            </a:rPr>
            <a:t>zdravljenjem,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b="1" kern="1200" dirty="0">
              <a:latin typeface="Comic Sans MS" pitchFamily="66" charset="0"/>
            </a:rPr>
            <a:t>bolniškimi odsotnostmi,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b="1" kern="1200" dirty="0">
              <a:latin typeface="Comic Sans MS" pitchFamily="66" charset="0"/>
            </a:rPr>
            <a:t>poklicnimi boleznimi,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b="1" kern="1200" dirty="0">
              <a:latin typeface="Comic Sans MS" pitchFamily="66" charset="0"/>
            </a:rPr>
            <a:t>invalidnostjo in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b="1" kern="1200" dirty="0">
              <a:latin typeface="Comic Sans MS" pitchFamily="66" charset="0"/>
            </a:rPr>
            <a:t>s prezgodnjo umrljivostjo,</a:t>
          </a:r>
        </a:p>
      </dsp:txBody>
      <dsp:txXfrm>
        <a:off x="0" y="373234"/>
        <a:ext cx="8784976" cy="4446037"/>
      </dsp:txXfrm>
    </dsp:sp>
    <dsp:sp modelId="{7BD02F64-4304-4E4E-BDAF-B35DAFC92747}">
      <dsp:nvSpPr>
        <dsp:cNvPr id="0" name=""/>
        <dsp:cNvSpPr/>
      </dsp:nvSpPr>
      <dsp:spPr>
        <a:xfrm>
          <a:off x="432049" y="0"/>
          <a:ext cx="8184962" cy="58937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rgbClr val="0000FF"/>
              </a:solidFill>
              <a:latin typeface="Comic Sans MS" pitchFamily="66" charset="0"/>
            </a:rPr>
            <a:t>obvladovanje stroškov, povezanih z:</a:t>
          </a:r>
        </a:p>
      </dsp:txBody>
      <dsp:txXfrm>
        <a:off x="460820" y="28771"/>
        <a:ext cx="8127420" cy="531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58E90-B6F6-4D02-A8CB-B16ACD79B4C6}">
      <dsp:nvSpPr>
        <dsp:cNvPr id="0" name=""/>
        <dsp:cNvSpPr/>
      </dsp:nvSpPr>
      <dsp:spPr>
        <a:xfrm>
          <a:off x="0" y="746"/>
          <a:ext cx="8784976" cy="1614234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b="1" kern="1200" dirty="0">
              <a:solidFill>
                <a:srgbClr val="0000FF"/>
              </a:solidFill>
              <a:latin typeface="Comic Sans MS" pitchFamily="66" charset="0"/>
            </a:rPr>
            <a:t>To vse predstavlja pomemben razlog za uvajanje programov promocije zdravja delavcev.</a:t>
          </a:r>
        </a:p>
      </dsp:txBody>
      <dsp:txXfrm>
        <a:off x="78800" y="79546"/>
        <a:ext cx="8627376" cy="1456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8767B-771A-47DD-AC0E-6910B30B8AE5}">
      <dsp:nvSpPr>
        <dsp:cNvPr id="0" name=""/>
        <dsp:cNvSpPr/>
      </dsp:nvSpPr>
      <dsp:spPr>
        <a:xfrm>
          <a:off x="0" y="903"/>
          <a:ext cx="6096000" cy="170596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b="1" kern="1200" dirty="0">
              <a:solidFill>
                <a:schemeClr val="tx1"/>
              </a:solidFill>
              <a:latin typeface="Comic Sans MS" pitchFamily="66" charset="0"/>
            </a:rPr>
            <a:t>Podatki kažejo, da se prav med mladimi poškoduje vsak deseti zaposleni. </a:t>
          </a:r>
        </a:p>
      </dsp:txBody>
      <dsp:txXfrm>
        <a:off x="83278" y="84181"/>
        <a:ext cx="5929444" cy="1539409"/>
      </dsp:txXfrm>
    </dsp:sp>
    <dsp:sp modelId="{9C993BE7-7A2B-4A27-B2E8-9A5F8DAC648C}">
      <dsp:nvSpPr>
        <dsp:cNvPr id="0" name=""/>
        <dsp:cNvSpPr/>
      </dsp:nvSpPr>
      <dsp:spPr>
        <a:xfrm>
          <a:off x="0" y="1853749"/>
          <a:ext cx="6096000" cy="155088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b="1" kern="1200" dirty="0">
              <a:solidFill>
                <a:schemeClr val="tx1"/>
              </a:solidFill>
              <a:latin typeface="Comic Sans MS" pitchFamily="66" charset="0"/>
            </a:rPr>
            <a:t>To so po navadi manjše poškodbe (ureznine in udarnine prstov).</a:t>
          </a:r>
        </a:p>
      </dsp:txBody>
      <dsp:txXfrm>
        <a:off x="75708" y="1929457"/>
        <a:ext cx="5944584" cy="1399465"/>
      </dsp:txXfrm>
    </dsp:sp>
    <dsp:sp modelId="{3056D16E-7C71-4A3D-AE11-A1DDD011416B}">
      <dsp:nvSpPr>
        <dsp:cNvPr id="0" name=""/>
        <dsp:cNvSpPr/>
      </dsp:nvSpPr>
      <dsp:spPr>
        <a:xfrm>
          <a:off x="0" y="3551511"/>
          <a:ext cx="6096000" cy="206420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b="1" kern="1200" dirty="0">
              <a:solidFill>
                <a:srgbClr val="0000FF"/>
              </a:solidFill>
              <a:latin typeface="Comic Sans MS" pitchFamily="66" charset="0"/>
            </a:rPr>
            <a:t>Vsako delo je povezano z določenimi nevarnostmi, pa naj delaš v gradbeništvu ali trgovini, pospravljaš ali žagaš drva.«</a:t>
          </a:r>
        </a:p>
      </dsp:txBody>
      <dsp:txXfrm>
        <a:off x="100766" y="3652277"/>
        <a:ext cx="5894468" cy="18626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A9F11-6EA1-4800-857E-71642F0DD89E}">
      <dsp:nvSpPr>
        <dsp:cNvPr id="0" name=""/>
        <dsp:cNvSpPr/>
      </dsp:nvSpPr>
      <dsp:spPr>
        <a:xfrm>
          <a:off x="0" y="2782"/>
          <a:ext cx="8928992" cy="160279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rgbClr val="C00000"/>
              </a:solidFill>
              <a:latin typeface="Comic Sans MS" panose="030F0702030302020204" pitchFamily="66" charset="0"/>
            </a:rPr>
            <a:t>Neposredni stroški nezgod in bolezni</a:t>
          </a:r>
          <a:endParaRPr lang="sl-SI" sz="3600" kern="1200" dirty="0">
            <a:solidFill>
              <a:srgbClr val="C00000"/>
            </a:solidFill>
            <a:latin typeface="Comic Sans MS" panose="030F0702030302020204" pitchFamily="66" charset="0"/>
          </a:endParaRPr>
        </a:p>
      </dsp:txBody>
      <dsp:txXfrm>
        <a:off x="78242" y="81024"/>
        <a:ext cx="8772508" cy="1446307"/>
      </dsp:txXfrm>
    </dsp:sp>
    <dsp:sp modelId="{383F1698-5775-4BE3-9C60-1BD5E3F8EF63}">
      <dsp:nvSpPr>
        <dsp:cNvPr id="0" name=""/>
        <dsp:cNvSpPr/>
      </dsp:nvSpPr>
      <dsp:spPr>
        <a:xfrm>
          <a:off x="0" y="1618539"/>
          <a:ext cx="8928992" cy="377927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 Zdravstveni stroški: </a:t>
          </a:r>
          <a:r>
            <a:rPr lang="sl-SI" sz="2400" b="1" kern="1200" dirty="0">
              <a:solidFill>
                <a:srgbClr val="00CC00"/>
              </a:solidFill>
              <a:latin typeface="Comic Sans MS" panose="030F0702030302020204" pitchFamily="66" charset="0"/>
            </a:rPr>
            <a:t>zdravljenje, hospitalizacija, rehabilitacija...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2400" b="1" kern="1200" dirty="0">
              <a:latin typeface="Comic Sans MS" panose="030F0702030302020204" pitchFamily="66" charset="0"/>
            </a:rPr>
            <a:t> </a:t>
          </a: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Odškodnine:</a:t>
          </a:r>
          <a:r>
            <a:rPr lang="sl-SI" sz="2400" b="1" kern="1200" dirty="0">
              <a:latin typeface="Comic Sans MS" panose="030F0702030302020204" pitchFamily="66" charset="0"/>
            </a:rPr>
            <a:t> </a:t>
          </a:r>
          <a:r>
            <a:rPr lang="sl-SI" sz="2400" b="1" kern="1200" dirty="0">
              <a:solidFill>
                <a:srgbClr val="00CC00"/>
              </a:solidFill>
              <a:latin typeface="Comic Sans MS" panose="030F0702030302020204" pitchFamily="66" charset="0"/>
            </a:rPr>
            <a:t>plačila iz naslova zavarovanja in sodni postopki...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2400" b="1" kern="1200" dirty="0">
              <a:latin typeface="Comic Sans MS" panose="030F0702030302020204" pitchFamily="66" charset="0"/>
            </a:rPr>
            <a:t> </a:t>
          </a: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Izguba delovnega časa: </a:t>
          </a:r>
          <a:r>
            <a:rPr lang="sl-SI" sz="2400" b="1" kern="1200" dirty="0">
              <a:solidFill>
                <a:srgbClr val="00CC00"/>
              </a:solidFill>
              <a:latin typeface="Comic Sans MS" panose="030F0702030302020204" pitchFamily="66" charset="0"/>
            </a:rPr>
            <a:t>bolniške odsotnosti, nadomestila plač...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 Popravila in škoda na opremi: </a:t>
          </a:r>
          <a:r>
            <a:rPr lang="sl-SI" sz="2400" b="1" kern="1200" dirty="0">
              <a:solidFill>
                <a:srgbClr val="00CC00"/>
              </a:solidFill>
              <a:latin typeface="Comic Sans MS" panose="030F0702030302020204" pitchFamily="66" charset="0"/>
            </a:rPr>
            <a:t>poškodovani stroji, materiali, izdelki...</a:t>
          </a:r>
        </a:p>
      </dsp:txBody>
      <dsp:txXfrm>
        <a:off x="184489" y="1803028"/>
        <a:ext cx="8560014" cy="341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2669-AEF3-4298-90FA-5EFBDB1AD25D}" type="datetimeFigureOut">
              <a:rPr lang="sl-SI" smtClean="0"/>
              <a:t>27. 12. 2025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E062-4537-4967-8787-A349AD1CB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8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A3D6-16E5-4A69-8068-312FA0DC07A8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15CA1-24A5-431C-9638-26405FBB3D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EC967-1E95-4680-A7BF-31CEDBA678BC}" type="slidenum">
              <a:rPr lang="sl-SI" smtClean="0">
                <a:latin typeface="Arial" charset="0"/>
              </a:rPr>
              <a:pPr/>
              <a:t>1</a:t>
            </a:fld>
            <a:endParaRPr lang="sl-SI" dirty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458D-E55E-5C2D-8627-C5F24BF62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54993261-C665-7271-C60F-880F80AEB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01C1B-2B08-4617-A16B-DE3931FF53F5}" type="slidenum">
              <a:rPr lang="sl-SI" smtClean="0"/>
              <a:pPr/>
              <a:t>11</a:t>
            </a:fld>
            <a:endParaRPr lang="sl-SI" dirty="0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4742066B-E394-3440-AA5E-96069F5AD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CD831AFF-92C7-66CA-D766-FDD72704C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684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17A0-D1D1-DD91-451C-3507F3C5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>
            <a:extLst>
              <a:ext uri="{FF2B5EF4-FFF2-40B4-BE49-F238E27FC236}">
                <a16:creationId xmlns:a16="http://schemas.microsoft.com/office/drawing/2014/main" id="{470A2A26-843C-09DB-EC83-9B1D27E087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D106BA-2216-48C6-BDA2-15F5C07E22A2}" type="slidenum">
              <a:rPr lang="sl-SI" sz="1200"/>
              <a:pPr algn="r"/>
              <a:t>12</a:t>
            </a:fld>
            <a:endParaRPr lang="sl-SI" sz="1200" dirty="0"/>
          </a:p>
        </p:txBody>
      </p:sp>
      <p:sp>
        <p:nvSpPr>
          <p:cNvPr id="370691" name="Rectangle 2">
            <a:extLst>
              <a:ext uri="{FF2B5EF4-FFF2-40B4-BE49-F238E27FC236}">
                <a16:creationId xmlns:a16="http://schemas.microsoft.com/office/drawing/2014/main" id="{A4770805-8D7C-F63E-DF11-5ADC9E835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>
            <a:extLst>
              <a:ext uri="{FF2B5EF4-FFF2-40B4-BE49-F238E27FC236}">
                <a16:creationId xmlns:a16="http://schemas.microsoft.com/office/drawing/2014/main" id="{B9B7F975-8EEF-FAB1-BD79-733297C3E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436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FAA00-C908-409B-B4FF-1D5A351ABC71}" type="slidenum">
              <a:rPr lang="sl-SI" smtClean="0"/>
              <a:pPr/>
              <a:t>13</a:t>
            </a:fld>
            <a:endParaRPr lang="sl-SI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3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F5F7A-0014-447C-833A-EFAE6EB22DFB}" type="slidenum">
              <a:rPr lang="sl-SI" smtClean="0"/>
              <a:pPr/>
              <a:t>14</a:t>
            </a:fld>
            <a:endParaRPr lang="sl-SI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440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C3944-0FB4-4518-B1D4-0F6614C80484}" type="slidenum">
              <a:rPr lang="sl-SI" smtClean="0"/>
              <a:pPr/>
              <a:t>15</a:t>
            </a:fld>
            <a:endParaRPr lang="sl-SI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79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6FAC5-D2C1-479C-A570-0C6D9371C120}" type="slidenum">
              <a:rPr lang="sl-SI" smtClean="0"/>
              <a:pPr/>
              <a:t>16</a:t>
            </a:fld>
            <a:endParaRPr lang="sl-SI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69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15CA1-24A5-431C-9638-26405FBB3D15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19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20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368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21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761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22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02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858A1-4F0F-410D-8D14-1D1095D503EC}" type="slidenum">
              <a:rPr lang="sl-SI" smtClean="0"/>
              <a:pPr/>
              <a:t>2</a:t>
            </a:fld>
            <a:endParaRPr lang="sl-SI" dirty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8304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23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508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24</a:t>
            </a:fld>
            <a:endParaRPr lang="sl-SI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4530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D106BA-2216-48C6-BDA2-15F5C07E22A2}" type="slidenum">
              <a:rPr lang="sl-SI" sz="1200"/>
              <a:pPr algn="r"/>
              <a:t>25</a:t>
            </a:fld>
            <a:endParaRPr lang="sl-SI" sz="1200" dirty="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8387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3D874-A8D0-B3E6-5E2B-3DDC55C09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>
            <a:extLst>
              <a:ext uri="{FF2B5EF4-FFF2-40B4-BE49-F238E27FC236}">
                <a16:creationId xmlns:a16="http://schemas.microsoft.com/office/drawing/2014/main" id="{3DA54030-C803-203D-FEF0-60ECE3919E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D106BA-2216-48C6-BDA2-15F5C07E22A2}" type="slidenum">
              <a:rPr lang="sl-SI" sz="1200"/>
              <a:pPr algn="r"/>
              <a:t>26</a:t>
            </a:fld>
            <a:endParaRPr lang="sl-SI" sz="1200" dirty="0"/>
          </a:p>
        </p:txBody>
      </p:sp>
      <p:sp>
        <p:nvSpPr>
          <p:cNvPr id="370691" name="Rectangle 2">
            <a:extLst>
              <a:ext uri="{FF2B5EF4-FFF2-40B4-BE49-F238E27FC236}">
                <a16:creationId xmlns:a16="http://schemas.microsoft.com/office/drawing/2014/main" id="{EC345ACF-DDBD-80A9-0E28-4B45E37AF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>
            <a:extLst>
              <a:ext uri="{FF2B5EF4-FFF2-40B4-BE49-F238E27FC236}">
                <a16:creationId xmlns:a16="http://schemas.microsoft.com/office/drawing/2014/main" id="{69AED8B7-60E8-7040-8B2D-4C17F0918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5123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6002-BC62-874A-8C0B-ACB648960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>
            <a:extLst>
              <a:ext uri="{FF2B5EF4-FFF2-40B4-BE49-F238E27FC236}">
                <a16:creationId xmlns:a16="http://schemas.microsoft.com/office/drawing/2014/main" id="{779946B7-6737-A045-D634-07D383FC15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D106BA-2216-48C6-BDA2-15F5C07E22A2}" type="slidenum">
              <a:rPr lang="sl-SI" sz="1200"/>
              <a:pPr algn="r"/>
              <a:t>27</a:t>
            </a:fld>
            <a:endParaRPr lang="sl-SI" sz="1200" dirty="0"/>
          </a:p>
        </p:txBody>
      </p:sp>
      <p:sp>
        <p:nvSpPr>
          <p:cNvPr id="370691" name="Rectangle 2">
            <a:extLst>
              <a:ext uri="{FF2B5EF4-FFF2-40B4-BE49-F238E27FC236}">
                <a16:creationId xmlns:a16="http://schemas.microsoft.com/office/drawing/2014/main" id="{1447F96E-5CA6-AA35-05E3-7E794C06D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>
            <a:extLst>
              <a:ext uri="{FF2B5EF4-FFF2-40B4-BE49-F238E27FC236}">
                <a16:creationId xmlns:a16="http://schemas.microsoft.com/office/drawing/2014/main" id="{1B031FD0-228E-7755-990E-91DE0F726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621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68DF60-C878-4F1A-91BC-D7BBDDF19A1D}" type="slidenum">
              <a:rPr lang="sl-SI" sz="1200"/>
              <a:pPr algn="r"/>
              <a:t>28</a:t>
            </a:fld>
            <a:endParaRPr lang="sl-SI" sz="1200" dirty="0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4159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1EDC85-3539-4524-A369-E1431932F578}" type="slidenum">
              <a:rPr lang="sl-SI" sz="1200"/>
              <a:pPr algn="r"/>
              <a:t>29</a:t>
            </a:fld>
            <a:endParaRPr lang="sl-SI" sz="1200" dirty="0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1809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30</a:t>
            </a:fld>
            <a:endParaRPr lang="sl-SI" sz="1200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9462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373440-0A2B-41FD-87C2-A2244818CCBD}" type="slidenum">
              <a:rPr lang="sl-SI" sz="1200"/>
              <a:pPr algn="r"/>
              <a:t>32</a:t>
            </a:fld>
            <a:endParaRPr lang="sl-SI" sz="1200" dirty="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6992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604D1F-6F0A-4FA1-8984-7DD44CF401DF}" type="slidenum">
              <a:rPr lang="sl-SI" sz="1200"/>
              <a:pPr algn="r"/>
              <a:t>33</a:t>
            </a:fld>
            <a:endParaRPr lang="sl-SI" sz="1200" dirty="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49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89CBD-6787-434B-80BA-DA14219A74DA}" type="slidenum">
              <a:rPr lang="sl-SI" smtClean="0"/>
              <a:pPr/>
              <a:t>4</a:t>
            </a:fld>
            <a:endParaRPr lang="sl-SI" dirty="0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0878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34</a:t>
            </a:fld>
            <a:endParaRPr lang="sl-SI" sz="1200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8254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35</a:t>
            </a:fld>
            <a:endParaRPr lang="sl-SI" sz="1200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2979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36</a:t>
            </a:fld>
            <a:endParaRPr lang="sl-SI" sz="1200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2846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37</a:t>
            </a:fld>
            <a:endParaRPr lang="sl-SI" sz="1200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7952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38</a:t>
            </a:fld>
            <a:endParaRPr lang="sl-SI" sz="1200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1238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541EB7-CA04-473E-AA13-DEAC10E2FF94}" type="slidenum">
              <a:rPr lang="sl-SI" sz="1200"/>
              <a:pPr algn="r"/>
              <a:t>39</a:t>
            </a:fld>
            <a:endParaRPr lang="sl-SI" sz="1200" dirty="0"/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893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943402-1F61-4A14-B7C1-D24484242C97}" type="slidenum">
              <a:rPr lang="sl-SI" sz="1200"/>
              <a:pPr algn="r"/>
              <a:t>40</a:t>
            </a:fld>
            <a:endParaRPr lang="sl-SI" sz="1200" dirty="0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8422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27D3C1-AF0A-4973-AF17-C825BC1D1733}" type="slidenum">
              <a:rPr lang="sl-SI" sz="1200"/>
              <a:pPr algn="r"/>
              <a:t>41</a:t>
            </a:fld>
            <a:endParaRPr lang="sl-SI" sz="1200" dirty="0"/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146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6E1515-DFB9-4ED1-8C93-B96C7B72A6E4}" type="slidenum">
              <a:rPr lang="sl-SI" sz="1200"/>
              <a:pPr algn="r"/>
              <a:t>50</a:t>
            </a:fld>
            <a:endParaRPr lang="sl-SI" sz="1200" dirty="0"/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5920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51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7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8FFCE-3FAB-4A8B-ADC4-5A42F867EADC}" type="slidenum">
              <a:rPr lang="sl-SI" smtClean="0"/>
              <a:pPr/>
              <a:t>5</a:t>
            </a:fld>
            <a:endParaRPr lang="sl-SI" dirty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3275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52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265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53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1285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54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9409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55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36631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56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81743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57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4874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58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6527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59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22625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60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78648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61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444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7552D-244A-4C1D-97F4-8DC9CDFAF5F7}" type="slidenum">
              <a:rPr lang="sl-SI" smtClean="0"/>
              <a:pPr/>
              <a:t>6</a:t>
            </a:fld>
            <a:endParaRPr lang="sl-SI" dirty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66559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62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257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63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01476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64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64244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65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47738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66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1990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DBA59-6FF5-4B67-A1F7-213E5691787E}" type="slidenum">
              <a:rPr lang="sl-SI" sz="1200"/>
              <a:pPr algn="r"/>
              <a:t>67</a:t>
            </a:fld>
            <a:endParaRPr lang="sl-SI" sz="1200" dirty="0"/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80697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DBA59-6FF5-4B67-A1F7-213E5691787E}" type="slidenum">
              <a:rPr lang="sl-SI" sz="1200"/>
              <a:pPr algn="r"/>
              <a:t>68</a:t>
            </a:fld>
            <a:endParaRPr lang="sl-SI" sz="1200" dirty="0"/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84267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DBA59-6FF5-4B67-A1F7-213E5691787E}" type="slidenum">
              <a:rPr lang="sl-SI" sz="1200"/>
              <a:pPr algn="r"/>
              <a:t>69</a:t>
            </a:fld>
            <a:endParaRPr lang="sl-SI" sz="1200" dirty="0"/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56362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DBA59-6FF5-4B67-A1F7-213E5691787E}" type="slidenum">
              <a:rPr lang="sl-SI" sz="1200"/>
              <a:pPr algn="r"/>
              <a:t>70</a:t>
            </a:fld>
            <a:endParaRPr lang="sl-SI" sz="1200" dirty="0"/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29901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F2D2C4-64A3-4D71-81ED-209DB669DE0B}" type="slidenum">
              <a:rPr lang="sl-SI" sz="1200"/>
              <a:pPr algn="r"/>
              <a:t>71</a:t>
            </a:fld>
            <a:endParaRPr lang="sl-SI" sz="1200" dirty="0"/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41367-D28D-4E17-9F35-24A5F399482E}" type="slidenum">
              <a:rPr lang="sl-SI" smtClean="0"/>
              <a:pPr/>
              <a:t>7</a:t>
            </a:fld>
            <a:endParaRPr lang="sl-SI" dirty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01737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D22A41-9999-4625-AC1F-3CA9754F017D}" type="slidenum">
              <a:rPr lang="sl-SI" sz="1200"/>
              <a:pPr algn="r"/>
              <a:t>72</a:t>
            </a:fld>
            <a:endParaRPr lang="sl-SI" sz="1200" dirty="0"/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321E1-825E-5874-75E4-D60AB7B3B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>
            <a:extLst>
              <a:ext uri="{FF2B5EF4-FFF2-40B4-BE49-F238E27FC236}">
                <a16:creationId xmlns:a16="http://schemas.microsoft.com/office/drawing/2014/main" id="{B7E1079E-5F8F-BAA8-BF3A-02251D53EC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D22A41-9999-4625-AC1F-3CA9754F017D}" type="slidenum">
              <a:rPr lang="sl-SI" sz="1200"/>
              <a:pPr algn="r"/>
              <a:t>73</a:t>
            </a:fld>
            <a:endParaRPr lang="sl-SI" sz="1200" dirty="0"/>
          </a:p>
        </p:txBody>
      </p:sp>
      <p:sp>
        <p:nvSpPr>
          <p:cNvPr id="395267" name="Rectangle 2">
            <a:extLst>
              <a:ext uri="{FF2B5EF4-FFF2-40B4-BE49-F238E27FC236}">
                <a16:creationId xmlns:a16="http://schemas.microsoft.com/office/drawing/2014/main" id="{CDBE0493-AFF6-69CB-E841-88F16CBE3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>
            <a:extLst>
              <a:ext uri="{FF2B5EF4-FFF2-40B4-BE49-F238E27FC236}">
                <a16:creationId xmlns:a16="http://schemas.microsoft.com/office/drawing/2014/main" id="{200C4260-5E8C-02A9-5AAB-FF6C57BA4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61976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8C3A3B-AE55-4DE8-8D53-5D2EADA38D8A}" type="slidenum">
              <a:rPr lang="sl-SI" sz="1200"/>
              <a:pPr algn="r"/>
              <a:t>75</a:t>
            </a:fld>
            <a:endParaRPr lang="sl-SI" sz="1200" dirty="0"/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89F205-C91E-4F53-B21A-D012DB4E9B14}" type="slidenum">
              <a:rPr lang="sl-SI" sz="1200"/>
              <a:pPr algn="r"/>
              <a:t>76</a:t>
            </a:fld>
            <a:endParaRPr lang="sl-SI" sz="1200" dirty="0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49D5E7-4C59-4EA6-96F1-5A92C5578F1E}" type="slidenum">
              <a:rPr lang="sl-SI" sz="1200"/>
              <a:pPr algn="r"/>
              <a:t>83</a:t>
            </a:fld>
            <a:endParaRPr lang="sl-SI" sz="1200" dirty="0"/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D22A41-9999-4625-AC1F-3CA9754F017D}" type="slidenum">
              <a:rPr lang="sl-SI" sz="1200"/>
              <a:pPr algn="r"/>
              <a:t>85</a:t>
            </a:fld>
            <a:endParaRPr lang="sl-SI" sz="1200" dirty="0"/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36A1A-433F-2643-9554-56A227A8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>
            <a:extLst>
              <a:ext uri="{FF2B5EF4-FFF2-40B4-BE49-F238E27FC236}">
                <a16:creationId xmlns:a16="http://schemas.microsoft.com/office/drawing/2014/main" id="{6C82B277-9950-9921-DE48-65C5BE2C34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D22A41-9999-4625-AC1F-3CA9754F017D}" type="slidenum">
              <a:rPr lang="sl-SI" sz="1200"/>
              <a:pPr algn="r"/>
              <a:t>86</a:t>
            </a:fld>
            <a:endParaRPr lang="sl-SI" sz="1200" dirty="0"/>
          </a:p>
        </p:txBody>
      </p:sp>
      <p:sp>
        <p:nvSpPr>
          <p:cNvPr id="395267" name="Rectangle 2">
            <a:extLst>
              <a:ext uri="{FF2B5EF4-FFF2-40B4-BE49-F238E27FC236}">
                <a16:creationId xmlns:a16="http://schemas.microsoft.com/office/drawing/2014/main" id="{F1FF3FA4-B98D-8952-0381-F0B50A88B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>
            <a:extLst>
              <a:ext uri="{FF2B5EF4-FFF2-40B4-BE49-F238E27FC236}">
                <a16:creationId xmlns:a16="http://schemas.microsoft.com/office/drawing/2014/main" id="{4EAD21AD-B1BD-79C3-626B-9A4E91E86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43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3C616-329F-46F9-921E-C13460B4D792}" type="slidenum">
              <a:rPr lang="sl-SI" smtClean="0"/>
              <a:pPr/>
              <a:t>8</a:t>
            </a:fld>
            <a:endParaRPr lang="sl-SI" dirty="0"/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63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01C1B-2B08-4617-A16B-DE3931FF53F5}" type="slidenum">
              <a:rPr lang="sl-SI" smtClean="0"/>
              <a:pPr/>
              <a:t>9</a:t>
            </a:fld>
            <a:endParaRPr lang="sl-SI" dirty="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81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57438-4B99-5B2C-46AD-DC750706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41249C1F-1B94-865E-49C1-85BF17D73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01C1B-2B08-4617-A16B-DE3931FF53F5}" type="slidenum">
              <a:rPr lang="sl-SI" smtClean="0"/>
              <a:pPr/>
              <a:t>10</a:t>
            </a:fld>
            <a:endParaRPr lang="sl-SI" dirty="0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4BD6C6F5-215F-EC4D-8718-69FD51088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EA756F5C-4C70-0C15-2576-A528D1A62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12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5375-7ECF-46D0-8119-788615D5A2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4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9julij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visjasola-ucilnica.sclj.si/e-ucilnica/enrol/index.php?id=25" TargetMode="External"/><Relationship Id="rId4" Type="http://schemas.openxmlformats.org/officeDocument/2006/relationships/hyperlink" Target="mailto:hmuharem.sclj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adni-list.si/glasilo-uradni" TargetMode="External"/><Relationship Id="rId2" Type="http://schemas.openxmlformats.org/officeDocument/2006/relationships/hyperlink" Target="https://www.uradni-list.s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adni-list.si/glasilo-uradni%20-list-rs/vsebina/3736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radni-list.si/glasilo-uradni-list-rs/vsebina/4367" TargetMode="External"/><Relationship Id="rId4" Type="http://schemas.openxmlformats.org/officeDocument/2006/relationships/hyperlink" Target="https://www.uradni-list.si/glasilo-uradni-list-rs/vsebina%2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drzavni-organi/organi-v-sestavi/inspektorat-za-delo/" TargetMode="External"/><Relationship Id="rId2" Type="http://schemas.openxmlformats.org/officeDocument/2006/relationships/hyperlink" Target="https://www.who.int/publications/i/item/97892400270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napofilm.net/sl/napos-films/multimedia-film-episodes-listing-view?filmid=napo-011-safety-in-and-outside-of-wor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pofilm.net/sl/napos-films/multimedia-film-episodes-listing-view?filmid=napo-007-safe-start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hyperlink" Target="http://www.napofilm.net/sl/napos-films/multimedia-film-episodes-listing-view?filmid=napo-001-best-signs-story" TargetMode="External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hyperlink" Target="https://spot.gov.si/sl/poslovanje/zaposlovanje-in-delovno-razmerje/socialna-varnost-in-zavarovanja/" TargetMode="Externa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hyperlink" Target="http://pisrs.si/Pis.web/pregledPredpisa?id=ZAKO869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aruh-rs.si/fileadmin/user_upload/pdf/zlozenke_nase/zlozenka_vcp_2021.pdf" TargetMode="External"/><Relationship Id="rId4" Type="http://schemas.openxmlformats.org/officeDocument/2006/relationships/hyperlink" Target="https://www.varuh-rs.si/porocila-projekti/promocijska-gradiva/informativne-zlozenke-o-varuhu-slo-hun-ita-eng-de/?tx_news_pi1%5boverwriteDemand%5d%5bcategories%5d=187&amp;cHash=62b77ec1c3c1c9c02ffc5318f22a8aa6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drzavni-organi/organi-v-sestavi/inspektorat-za-delo/o-inspektoratu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0825" y="5084763"/>
            <a:ext cx="84978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endParaRPr lang="sl-SI" sz="2000" b="1" dirty="0">
              <a:solidFill>
                <a:srgbClr val="4D4D4D"/>
              </a:solidFill>
              <a:latin typeface="Times New Roman" pitchFamily="18" charset="0"/>
            </a:endParaRPr>
          </a:p>
          <a:p>
            <a:pPr algn="ctr"/>
            <a:endParaRPr lang="sl-SI" sz="2000" b="1" dirty="0">
              <a:solidFill>
                <a:srgbClr val="4D4D4D"/>
              </a:solidFill>
              <a:latin typeface="Times New Roman" pitchFamily="18" charset="0"/>
            </a:endParaRPr>
          </a:p>
          <a:p>
            <a:pPr algn="ctr"/>
            <a:r>
              <a:rPr lang="sl-SI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l-SI" sz="24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3607" y="147782"/>
            <a:ext cx="8858312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4400" b="1" dirty="0">
                <a:solidFill>
                  <a:srgbClr val="0000FF"/>
                </a:solidFill>
                <a:latin typeface="Comic Sans MS" pitchFamily="66" charset="0"/>
              </a:rPr>
              <a:t>TRAJNOSTNI RAZVOJ (TRR) </a:t>
            </a:r>
            <a:r>
              <a:rPr lang="sl-SI" sz="2800" b="1" dirty="0">
                <a:solidFill>
                  <a:schemeClr val="tx1"/>
                </a:solidFill>
                <a:latin typeface="Comic Sans MS" pitchFamily="66" charset="0"/>
              </a:rPr>
              <a:t>(Ergonomija in varnost in zdravje pri delu)      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3077" name="Pravokotnik 1"/>
          <p:cNvSpPr>
            <a:spLocks noChangeArrowheads="1"/>
          </p:cNvSpPr>
          <p:nvPr/>
        </p:nvSpPr>
        <p:spPr bwMode="auto">
          <a:xfrm>
            <a:off x="152976" y="1348111"/>
            <a:ext cx="8858312" cy="5262979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l-SI" sz="1600" b="1" dirty="0"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sl-SI" sz="3200" b="1" dirty="0">
                <a:solidFill>
                  <a:srgbClr val="00B050"/>
                </a:solidFill>
                <a:latin typeface="Comic Sans MS" pitchFamily="66" charset="0"/>
              </a:rPr>
              <a:t>mag. Muharem Husić,</a:t>
            </a:r>
          </a:p>
          <a:p>
            <a:pPr algn="ctr" eaLnBrk="1" hangingPunct="1">
              <a:defRPr/>
            </a:pPr>
            <a:r>
              <a:rPr lang="sl-SI" sz="2000" b="1" dirty="0">
                <a:solidFill>
                  <a:srgbClr val="00B050"/>
                </a:solidFill>
                <a:latin typeface="Comic Sans MS" pitchFamily="66" charset="0"/>
              </a:rPr>
              <a:t>univ.dipl.ing. kemijske tehnologije,</a:t>
            </a:r>
          </a:p>
          <a:p>
            <a:pPr algn="ctr" eaLnBrk="1" hangingPunct="1">
              <a:defRPr/>
            </a:pPr>
            <a:endParaRPr lang="sl-SI" sz="2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sl-SI" sz="2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sl-SI" sz="2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sz="1000" b="1" u="sng" dirty="0">
              <a:solidFill>
                <a:srgbClr val="CC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sl-SI" altLang="sl-SI" b="1" u="sng" dirty="0">
                <a:solidFill>
                  <a:srgbClr val="CC00FF"/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19julij@gmail.com</a:t>
            </a:r>
            <a:r>
              <a:rPr lang="sl-SI" altLang="sl-SI" b="1" u="sng" dirty="0">
                <a:solidFill>
                  <a:srgbClr val="CC00FF"/>
                </a:solidFill>
                <a:latin typeface="Comic Sans MS" pitchFamily="66" charset="0"/>
                <a:cs typeface="Times New Roman" pitchFamily="18" charset="0"/>
              </a:rPr>
              <a:t> ali </a:t>
            </a:r>
            <a:r>
              <a:rPr lang="sl-SI" b="1" i="1" dirty="0">
                <a:solidFill>
                  <a:srgbClr val="212529"/>
                </a:solidFill>
                <a:effectLst/>
                <a:latin typeface="Comic Sans MS" panose="030F0702030302020204" pitchFamily="66" charset="0"/>
                <a:hlinkClick r:id="rId4"/>
              </a:rPr>
              <a:t>hmuharem.sclj@gmail.com</a:t>
            </a:r>
            <a:r>
              <a:rPr lang="sl-SI" b="1" i="1" dirty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 </a:t>
            </a:r>
            <a:endParaRPr lang="sl-SI" b="0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b="1" u="sng" dirty="0">
              <a:solidFill>
                <a:srgbClr val="CC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sl-SI" sz="2400" b="1" dirty="0">
                <a:latin typeface="Comic Sans MS" pitchFamily="66" charset="0"/>
                <a:cs typeface="Times New Roman" pitchFamily="18" charset="0"/>
                <a:hlinkClick r:id="rId5"/>
              </a:rPr>
              <a:t>Spletna učilnica</a:t>
            </a:r>
            <a:endParaRPr lang="sl-SI" sz="2400" b="1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sl-SI" sz="1000" b="1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sl-SI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Šolski center Ljubljana, Višja strokovna šola, Aškerčeva 1, 1000 Ljubljana</a:t>
            </a:r>
            <a:endParaRPr lang="sl-SI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C97CFC3-035D-CA6F-99D7-27DBB6D82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436" y="2490467"/>
            <a:ext cx="6087392" cy="20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071"/>
      </p:ext>
    </p:extLst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2D970-4142-BE13-8D9C-C6234AD0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vokotnik: zaokroženi vogali 6">
            <a:extLst>
              <a:ext uri="{FF2B5EF4-FFF2-40B4-BE49-F238E27FC236}">
                <a16:creationId xmlns:a16="http://schemas.microsoft.com/office/drawing/2014/main" id="{9B9FD966-89CC-5292-3E0C-C5AF12C09B92}"/>
              </a:ext>
            </a:extLst>
          </p:cNvPr>
          <p:cNvSpPr txBox="1"/>
          <p:nvPr/>
        </p:nvSpPr>
        <p:spPr>
          <a:xfrm>
            <a:off x="352899" y="231320"/>
            <a:ext cx="8471232" cy="519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910" tIns="0" rIns="222910" bIns="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3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Ekonomski prihranki z vlaganjem v VZD: </a:t>
            </a:r>
            <a:endParaRPr lang="sl-SI" sz="3200" b="1" kern="1200" dirty="0">
              <a:solidFill>
                <a:srgbClr val="00A844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3570EFB9-90EA-A8F1-104C-75D875463CFC}"/>
              </a:ext>
            </a:extLst>
          </p:cNvPr>
          <p:cNvSpPr txBox="1"/>
          <p:nvPr/>
        </p:nvSpPr>
        <p:spPr>
          <a:xfrm>
            <a:off x="268035" y="980728"/>
            <a:ext cx="8640959" cy="440120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Zmanjšanje bolniških odsotnosti.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Večja produktivnost in kakovost dela.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Manjša fluktuacija zaposlenih.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Višja motivacija in pripadnost podjetju.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Ugled podjetja kot “varna organizacija”.</a:t>
            </a:r>
          </a:p>
          <a:p>
            <a:pPr>
              <a:buNone/>
            </a:pPr>
            <a:endParaRPr lang="sl-SI" sz="2800" b="1" i="1" dirty="0">
              <a:latin typeface="Comic Sans MS" panose="030F0702030302020204" pitchFamily="66" charset="0"/>
            </a:endParaRPr>
          </a:p>
          <a:p>
            <a:pPr algn="just">
              <a:buNone/>
            </a:pPr>
            <a:r>
              <a:rPr lang="sl-SI" sz="2800" b="1" i="1" dirty="0">
                <a:solidFill>
                  <a:srgbClr val="00A844"/>
                </a:solidFill>
                <a:latin typeface="Comic Sans MS" panose="030F0702030302020204" pitchFamily="66" charset="0"/>
              </a:rPr>
              <a:t>Evropska agencija EU-OSHA navaja,</a:t>
            </a:r>
            <a:r>
              <a:rPr lang="sl-SI" sz="28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da je razmerje med koristmi in stroški 2,2 : 1, kar pomeni, da vsak evro, vložen v varnost, prinese več kot dvojno povračilo.</a:t>
            </a:r>
          </a:p>
        </p:txBody>
      </p:sp>
    </p:spTree>
    <p:extLst>
      <p:ext uri="{BB962C8B-B14F-4D97-AF65-F5344CB8AC3E}">
        <p14:creationId xmlns:p14="http://schemas.microsoft.com/office/powerpoint/2010/main" val="32962245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5303C-BF8F-0F88-AC84-CCF4BF5F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vokotnik: zaokroženi vogali 6">
            <a:extLst>
              <a:ext uri="{FF2B5EF4-FFF2-40B4-BE49-F238E27FC236}">
                <a16:creationId xmlns:a16="http://schemas.microsoft.com/office/drawing/2014/main" id="{38D6E558-1506-30C2-E832-F7C81B74F1D2}"/>
              </a:ext>
            </a:extLst>
          </p:cNvPr>
          <p:cNvSpPr txBox="1"/>
          <p:nvPr/>
        </p:nvSpPr>
        <p:spPr>
          <a:xfrm>
            <a:off x="352898" y="188640"/>
            <a:ext cx="8471232" cy="519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910" tIns="0" rIns="222910" bIns="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3200" b="1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3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Makroekonomski učinki: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3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endParaRPr lang="sl-SI" sz="3200" b="1" kern="1200" dirty="0">
              <a:solidFill>
                <a:srgbClr val="00A844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54EF599D-70F0-DCC5-04B8-77C49DFEBB34}"/>
              </a:ext>
            </a:extLst>
          </p:cNvPr>
          <p:cNvSpPr txBox="1"/>
          <p:nvPr/>
        </p:nvSpPr>
        <p:spPr>
          <a:xfrm>
            <a:off x="183171" y="1196752"/>
            <a:ext cx="8640959" cy="517064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Zmanjšanje izdatkov za zdravstveni sistem.</a:t>
            </a:r>
          </a:p>
          <a:p>
            <a:pPr algn="just"/>
            <a:endParaRPr lang="sl-SI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Višja delovna sposobnost in konkurenčnost gospodarstva.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l-SI" sz="1400" b="1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Povečanje dodane vrednosti podjetij.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Prispevek k trajnostnemu razvoju in krožnemu gospodarstvu.</a:t>
            </a:r>
          </a:p>
          <a:p>
            <a:pPr algn="just">
              <a:buNone/>
            </a:pPr>
            <a:endParaRPr lang="sl-SI" sz="3200" b="1" i="1" dirty="0">
              <a:latin typeface="Comic Sans MS" panose="030F0702030302020204" pitchFamily="66" charset="0"/>
            </a:endParaRPr>
          </a:p>
          <a:p>
            <a:pPr algn="just">
              <a:buNone/>
            </a:pPr>
            <a:r>
              <a:rPr lang="sl-SI" sz="3200" b="1" dirty="0">
                <a:latin typeface="Comic Sans MS" panose="030F0702030302020204" pitchFamily="66" charset="0"/>
              </a:rPr>
              <a:t>Varnost = investicija, ne strošek.</a:t>
            </a:r>
          </a:p>
        </p:txBody>
      </p:sp>
    </p:spTree>
    <p:extLst>
      <p:ext uri="{BB962C8B-B14F-4D97-AF65-F5344CB8AC3E}">
        <p14:creationId xmlns:p14="http://schemas.microsoft.com/office/powerpoint/2010/main" val="42712787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D829-051D-6E4D-08D5-659AC8DF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F21D136-9966-D074-1276-B44C94DC0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7" y="1268760"/>
            <a:ext cx="8344146" cy="3544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58845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132806" y="116632"/>
            <a:ext cx="8911325" cy="6669087"/>
          </a:xfrm>
          <a:solidFill>
            <a:srgbClr val="CCFFFF"/>
          </a:solidFill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2800" b="1" dirty="0">
                <a:solidFill>
                  <a:srgbClr val="0000FF"/>
                </a:solidFill>
                <a:latin typeface="Comic Sans MS" pitchFamily="66" charset="0"/>
              </a:rPr>
              <a:t>PRAVNA UREDITEV VARNOSTI IN ZDRAVJA PRI DELU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sl-SI" sz="1800" b="1" dirty="0">
                <a:latin typeface="Comic Sans MS" pitchFamily="66" charset="0"/>
              </a:rPr>
              <a:t>  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l-SI" sz="2800" dirty="0"/>
              <a:t> </a:t>
            </a:r>
            <a:endParaRPr lang="sl-SI" sz="1800" b="1" dirty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l-SI" sz="1800" b="1" dirty="0">
                <a:latin typeface="Comic Sans MS" pitchFamily="66" charset="0"/>
              </a:rPr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l-SI" sz="2800" b="1" dirty="0">
                <a:solidFill>
                  <a:schemeClr val="accent2"/>
                </a:solidFill>
                <a:latin typeface="Comic Sans MS" pitchFamily="66" charset="0"/>
              </a:rPr>
              <a:t>    </a:t>
            </a:r>
            <a:endParaRPr lang="sl-SI" sz="2800" dirty="0">
              <a:solidFill>
                <a:schemeClr val="accent2"/>
              </a:solidFill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2555776" cy="4234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4980395"/>
              </p:ext>
            </p:extLst>
          </p:nvPr>
        </p:nvGraphicFramePr>
        <p:xfrm>
          <a:off x="2339752" y="980728"/>
          <a:ext cx="68042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7901443"/>
              </p:ext>
            </p:extLst>
          </p:nvPr>
        </p:nvGraphicFramePr>
        <p:xfrm>
          <a:off x="2659492" y="4077072"/>
          <a:ext cx="63367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47056711"/>
              </p:ext>
            </p:extLst>
          </p:nvPr>
        </p:nvGraphicFramePr>
        <p:xfrm>
          <a:off x="142844" y="0"/>
          <a:ext cx="8784976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sl-SI" b="1">
                <a:solidFill>
                  <a:srgbClr val="0000FF"/>
                </a:solidFill>
                <a:latin typeface="Comic Sans MS" pitchFamily="66" charset="0"/>
              </a:rPr>
              <a:t>EVROPSKE ZAKONSKE ZAHTEVE </a:t>
            </a:r>
            <a:endParaRPr lang="sl-SI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l-SI" sz="18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0916116"/>
              </p:ext>
            </p:extLst>
          </p:nvPr>
        </p:nvGraphicFramePr>
        <p:xfrm>
          <a:off x="251520" y="908720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l-SI" sz="1600" b="1"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7275644"/>
              </p:ext>
            </p:extLst>
          </p:nvPr>
        </p:nvGraphicFramePr>
        <p:xfrm>
          <a:off x="251520" y="0"/>
          <a:ext cx="871296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9756770"/>
              </p:ext>
            </p:extLst>
          </p:nvPr>
        </p:nvGraphicFramePr>
        <p:xfrm>
          <a:off x="-142908" y="3140968"/>
          <a:ext cx="91440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2041748"/>
            <a:ext cx="8538119" cy="4525963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•</a:t>
            </a:r>
            <a:r>
              <a:rPr lang="sl-SI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Zakon o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varnosti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zdravju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pri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delu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(ZVZD-1) —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Uradni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list RS,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št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43/2011</a:t>
            </a:r>
            <a:r>
              <a:rPr lang="sl-SI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sz="2600" b="1" dirty="0">
                <a:solidFill>
                  <a:srgbClr val="0000FF"/>
                </a:solidFill>
                <a:latin typeface="Comic Sans MS" panose="030F0702030302020204" pitchFamily="66" charset="0"/>
                <a:hlinkClick r:id="rId2"/>
              </a:rPr>
              <a:t>https://www.uradni-list.si</a:t>
            </a: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/glasilo-uradni-list-rs/vsebina/103720</a:t>
            </a:r>
          </a:p>
          <a:p>
            <a:endParaRPr sz="2600" b="1" dirty="0">
              <a:latin typeface="Comic Sans MS" panose="030F0702030302020204" pitchFamily="66" charset="0"/>
            </a:endParaRPr>
          </a:p>
          <a:p>
            <a:pPr algn="just"/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Zakon o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delovnih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razmerjih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(ZDR-1) —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Uradni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list RS, </a:t>
            </a:r>
            <a:r>
              <a:rPr sz="2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št</a:t>
            </a:r>
            <a:r>
              <a:rPr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21/2013</a:t>
            </a:r>
            <a:r>
              <a:rPr lang="sl-SI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  <a:hlinkClick r:id="rId3"/>
              </a:rPr>
              <a:t>https://www.uradni-list.si/glasilo-uradni</a:t>
            </a: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-list-rs/vsebina/111844</a:t>
            </a:r>
            <a:endParaRPr sz="2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sl-SI" sz="2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Ureja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pravice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in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dolžnosti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iz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delovnega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razmerja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ter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varnostne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vidike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dela</a:t>
            </a:r>
            <a:r>
              <a:rPr lang="sl-SI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5EE40BA-9387-A9D8-66D8-8009DB0C9D1E}"/>
              </a:ext>
            </a:extLst>
          </p:cNvPr>
          <p:cNvSpPr txBox="1"/>
          <p:nvPr/>
        </p:nvSpPr>
        <p:spPr>
          <a:xfrm>
            <a:off x="251519" y="908720"/>
            <a:ext cx="853811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 Sloveniji urejajo vprašanja varnosti in zdravja delavcev več zakonskih predpisov.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8E20F27-ED67-6700-02AE-3A05771DABB3}"/>
              </a:ext>
            </a:extLst>
          </p:cNvPr>
          <p:cNvSpPr txBox="1"/>
          <p:nvPr/>
        </p:nvSpPr>
        <p:spPr>
          <a:xfrm>
            <a:off x="251519" y="116632"/>
            <a:ext cx="853811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Slovenska zakonodaja</a:t>
            </a:r>
            <a:endParaRPr lang="sl-SI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27" y="116632"/>
            <a:ext cx="8712968" cy="562074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b="1" dirty="0" err="1">
                <a:latin typeface="Comic Sans MS" panose="030F0702030302020204" pitchFamily="66" charset="0"/>
              </a:rPr>
              <a:t>Podzakonski</a:t>
            </a:r>
            <a:r>
              <a:rPr b="1" dirty="0">
                <a:latin typeface="Comic Sans MS" panose="030F0702030302020204" pitchFamily="66" charset="0"/>
              </a:rPr>
              <a:t> </a:t>
            </a:r>
            <a:r>
              <a:rPr b="1" dirty="0" err="1">
                <a:latin typeface="Comic Sans MS" panose="030F0702030302020204" pitchFamily="66" charset="0"/>
              </a:rPr>
              <a:t>predpisi</a:t>
            </a:r>
            <a:r>
              <a:rPr b="1" dirty="0">
                <a:latin typeface="Comic Sans MS" panose="030F0702030302020204" pitchFamily="66" charset="0"/>
              </a:rPr>
              <a:t> in </a:t>
            </a:r>
            <a:r>
              <a:rPr b="1" dirty="0" err="1">
                <a:latin typeface="Comic Sans MS" panose="030F0702030302020204" pitchFamily="66" charset="0"/>
              </a:rPr>
              <a:t>uredbe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27" y="836712"/>
            <a:ext cx="8712968" cy="5760640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Uredba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o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varovanju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zdravja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delavcev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pri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delu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—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Uradni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list RS,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št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. 89/1999</a:t>
            </a:r>
            <a:r>
              <a:rPr lang="sl-SI"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: </a:t>
            </a:r>
            <a:r>
              <a:rPr lang="sl-SI" sz="2200" b="1" dirty="0">
                <a:latin typeface="Comic Sans MS" panose="030F0702030302020204" pitchFamily="66" charset="0"/>
                <a:hlinkClick r:id="rId3"/>
              </a:rPr>
              <a:t>https://www.uradni-list.si/glasilo-uradni -list-</a:t>
            </a:r>
            <a:r>
              <a:rPr lang="sl-SI" sz="2200" b="1" dirty="0" err="1">
                <a:latin typeface="Comic Sans MS" panose="030F0702030302020204" pitchFamily="66" charset="0"/>
                <a:hlinkClick r:id="rId3"/>
              </a:rPr>
              <a:t>rs</a:t>
            </a:r>
            <a:r>
              <a:rPr lang="sl-SI" sz="2200" b="1" dirty="0">
                <a:latin typeface="Comic Sans MS" panose="030F0702030302020204" pitchFamily="66" charset="0"/>
                <a:hlinkClick r:id="rId3"/>
              </a:rPr>
              <a:t>/vsebina/37367</a:t>
            </a:r>
            <a:r>
              <a:rPr lang="sl-SI" sz="2200" b="1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buNone/>
            </a:pPr>
            <a:r>
              <a:rPr lang="sl-SI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Opredeljuje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ukrepe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za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preprečevanje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poklicnih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bolezni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poškodb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pri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delu</a:t>
            </a:r>
            <a:r>
              <a:rPr lang="sl-SI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Pravilnik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o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zahtevah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za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zagotavljanje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varnosti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in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zdravja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pri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uporabi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delovne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opreme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—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Uradni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list RS, </a:t>
            </a:r>
            <a:r>
              <a:rPr sz="22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št</a:t>
            </a:r>
            <a:r>
              <a:rPr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. 101/2004</a:t>
            </a:r>
            <a:r>
              <a:rPr lang="sl-SI"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: </a:t>
            </a: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  <a:hlinkClick r:id="rId4"/>
              </a:rPr>
              <a:t>https://www.uradni-list.si/glasilo-uradni-list-rs/vsebina/</a:t>
            </a: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63214</a:t>
            </a:r>
            <a:endParaRPr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Določa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pogoje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za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varno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uporabo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strojev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delovne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opreme</a:t>
            </a:r>
            <a:r>
              <a:rPr lang="sl-SI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sl-SI" sz="2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sl-SI" sz="1000" b="1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A844"/>
                </a:solidFill>
                <a:latin typeface="Comic Sans MS" panose="030F0702030302020204" pitchFamily="66" charset="0"/>
              </a:rPr>
              <a:t>Pravilnik o preventivnih zdravstvenih pregledih delavcev-Uradni list RS, št. 87/4367/2002</a:t>
            </a:r>
            <a:r>
              <a:rPr lang="sl-SI" sz="2200" b="1" dirty="0">
                <a:latin typeface="Comic Sans MS" panose="030F0702030302020204" pitchFamily="66" charset="0"/>
              </a:rPr>
              <a:t>: </a:t>
            </a:r>
            <a:r>
              <a:rPr lang="sl-SI" sz="2200" b="1" dirty="0">
                <a:latin typeface="Comic Sans MS" panose="030F0702030302020204" pitchFamily="66" charset="0"/>
                <a:hlinkClick r:id="rId5"/>
              </a:rPr>
              <a:t>https://www.uradni-list.si/glasilo-uradni-list-rs/vsebina/4367</a:t>
            </a:r>
            <a:endParaRPr lang="sl-SI" sz="22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(Določa vrste, obseg, vsebino in roke za izvajanje preventivnih zdravstvenih pregledov).</a:t>
            </a:r>
          </a:p>
          <a:p>
            <a:pPr marL="0" indent="0" algn="just">
              <a:buNone/>
            </a:pPr>
            <a:endParaRPr lang="sl-SI" sz="22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sz="2200" b="1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buNone/>
            </a:pPr>
            <a:endParaRPr lang="sl-SI" sz="22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sz="2200" b="1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sz="2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b="1" dirty="0" err="1">
                <a:latin typeface="Comic Sans MS" panose="030F0702030302020204" pitchFamily="66" charset="0"/>
              </a:rPr>
              <a:t>Mednarodni</a:t>
            </a:r>
            <a:r>
              <a:rPr b="1" dirty="0">
                <a:latin typeface="Comic Sans MS" panose="030F0702030302020204" pitchFamily="66" charset="0"/>
              </a:rPr>
              <a:t> in </a:t>
            </a:r>
            <a:r>
              <a:rPr b="1" dirty="0" err="1">
                <a:latin typeface="Comic Sans MS" panose="030F0702030302020204" pitchFamily="66" charset="0"/>
              </a:rPr>
              <a:t>institucionalni</a:t>
            </a:r>
            <a:r>
              <a:rPr b="1" dirty="0">
                <a:latin typeface="Comic Sans MS" panose="030F0702030302020204" pitchFamily="66" charset="0"/>
              </a:rPr>
              <a:t> </a:t>
            </a:r>
            <a:r>
              <a:rPr b="1" dirty="0" err="1">
                <a:latin typeface="Comic Sans MS" panose="030F0702030302020204" pitchFamily="66" charset="0"/>
              </a:rPr>
              <a:t>viri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WHO: Workplace Health Promotion Guidelines (2021)</a:t>
            </a: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:</a:t>
            </a:r>
            <a:endParaRPr sz="2400" b="1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400" b="1" dirty="0">
                <a:latin typeface="Comic Sans MS" panose="030F0702030302020204" pitchFamily="66" charset="0"/>
                <a:hlinkClick r:id="rId2"/>
              </a:rPr>
              <a:t>https://www.who.int/publications/i/item/9789240027053</a:t>
            </a:r>
            <a:r>
              <a:rPr lang="sl-SI" sz="2400" b="1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buNone/>
            </a:pPr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Smernice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Svetovne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zdravstvene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organizacije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za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promocijo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zdravja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delovnem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mestu</a:t>
            </a:r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sz="2400" b="1" dirty="0">
              <a:latin typeface="Comic Sans MS" panose="030F0702030302020204" pitchFamily="66" charset="0"/>
            </a:endParaRPr>
          </a:p>
          <a:p>
            <a:pPr marL="0" indent="0"/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Inšpektorat RS za </a:t>
            </a:r>
            <a:r>
              <a:rPr sz="2400" b="1" dirty="0" err="1">
                <a:solidFill>
                  <a:srgbClr val="00A844"/>
                </a:solidFill>
                <a:latin typeface="Comic Sans MS" panose="030F0702030302020204" pitchFamily="66" charset="0"/>
              </a:rPr>
              <a:t>delo</a:t>
            </a:r>
            <a:r>
              <a:rPr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(IRSD)</a:t>
            </a: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:</a:t>
            </a:r>
            <a:r>
              <a:rPr lang="sl-SI" sz="2400" b="1" dirty="0">
                <a:latin typeface="Comic Sans MS" panose="030F0702030302020204" pitchFamily="66" charset="0"/>
              </a:rPr>
              <a:t> </a:t>
            </a:r>
            <a:r>
              <a:rPr lang="sl-SI" sz="2400" b="1" dirty="0">
                <a:latin typeface="Comic Sans MS" panose="030F0702030302020204" pitchFamily="66" charset="0"/>
                <a:hlinkClick r:id="rId3"/>
              </a:rPr>
              <a:t>https://www.gov.si/ </a:t>
            </a:r>
            <a:r>
              <a:rPr lang="sl-SI" sz="2400" b="1" dirty="0" err="1">
                <a:latin typeface="Comic Sans MS" panose="030F0702030302020204" pitchFamily="66" charset="0"/>
                <a:hlinkClick r:id="rId3"/>
              </a:rPr>
              <a:t>drzavni</a:t>
            </a:r>
            <a:r>
              <a:rPr lang="sl-SI" sz="2400" b="1" dirty="0">
                <a:latin typeface="Comic Sans MS" panose="030F0702030302020204" pitchFamily="66" charset="0"/>
                <a:hlinkClick r:id="rId3"/>
              </a:rPr>
              <a:t>-organi/organi-v-sestavi/ </a:t>
            </a:r>
            <a:r>
              <a:rPr lang="sl-SI" sz="2400" b="1" dirty="0" err="1">
                <a:latin typeface="Comic Sans MS" panose="030F0702030302020204" pitchFamily="66" charset="0"/>
                <a:hlinkClick r:id="rId3"/>
              </a:rPr>
              <a:t>inspektorat</a:t>
            </a:r>
            <a:r>
              <a:rPr lang="sl-SI" sz="2400" b="1" dirty="0">
                <a:latin typeface="Comic Sans MS" panose="030F0702030302020204" pitchFamily="66" charset="0"/>
                <a:hlinkClick r:id="rId3"/>
              </a:rPr>
              <a:t>-za-delo/</a:t>
            </a:r>
            <a:r>
              <a:rPr lang="sl-SI" sz="2400" b="1" dirty="0">
                <a:latin typeface="Comic Sans MS" panose="030F0702030302020204" pitchFamily="66" charset="0"/>
              </a:rPr>
              <a:t> </a:t>
            </a:r>
            <a:endParaRPr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Nadzorni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organ, ki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spremlja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izvajanje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zakonodaje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s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področja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varnosti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zdravja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pri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delu</a:t>
            </a:r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9144000" cy="6553200"/>
          </a:xfrm>
        </p:spPr>
        <p:txBody>
          <a:bodyPr/>
          <a:lstStyle/>
          <a:p>
            <a:pPr marL="609600" indent="-609600" algn="ctr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3600" b="1" dirty="0">
                <a:solidFill>
                  <a:srgbClr val="008000"/>
                </a:solidFill>
                <a:latin typeface="Comic Sans MS" pitchFamily="66" charset="0"/>
              </a:rPr>
              <a:t>VARNOST IN ZDRAVJE PRI DELU</a:t>
            </a:r>
            <a:endParaRPr lang="sl-SI" sz="36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2568262"/>
              </p:ext>
            </p:extLst>
          </p:nvPr>
        </p:nvGraphicFramePr>
        <p:xfrm>
          <a:off x="179512" y="836712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7215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805413" cy="32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934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" y="245790"/>
            <a:ext cx="8944551" cy="64087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162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9" y="296652"/>
            <a:ext cx="883320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07030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40002" cy="60533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3" y="260648"/>
            <a:ext cx="4286626" cy="220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55" y="2627165"/>
            <a:ext cx="2340031" cy="38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3429000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latin typeface="Comic Sans MS" panose="030F0702030302020204" pitchFamily="66" charset="0"/>
                <a:hlinkClick r:id="rId6"/>
              </a:rPr>
              <a:t>K VARNEMU ZAČETKU!</a:t>
            </a:r>
            <a:endParaRPr lang="sl-SI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334" y="6330677"/>
            <a:ext cx="7000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latin typeface="Comic Sans MS" panose="030F0702030302020204" pitchFamily="66" charset="0"/>
                <a:hlinkClick r:id="rId7"/>
              </a:rPr>
              <a:t>Varnost na delovnem mestu ... in zunaj njega</a:t>
            </a:r>
            <a:endParaRPr lang="sl-SI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966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5261"/>
            <a:ext cx="8640960" cy="65556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Uspelo ti je dobiti delo. Čestitamo.</a:t>
            </a:r>
          </a:p>
          <a:p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Ena tvojih najpomembnejših novih odgovornosti je skrb za tvojo varnost in zdravje pri delu,pri čemer je vseeno:</a:t>
            </a:r>
          </a:p>
          <a:p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ali si redno zaposlen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ali </a:t>
            </a:r>
            <a:r>
              <a:rPr lang="it-IT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opravljaš delo prek študentskega servisa </a:t>
            </a: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ali si v delovni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proces vključen v času svojega izobraževanja. </a:t>
            </a: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Vsako delo je povezano z določenimi </a:t>
            </a:r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nevarnostmi – če delaš v gradbeništvu ali trgovini, če pospravljaš ali če žagaš drva ...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Želimo ti varno delo!</a:t>
            </a:r>
          </a:p>
        </p:txBody>
      </p:sp>
    </p:spTree>
    <p:extLst>
      <p:ext uri="{BB962C8B-B14F-4D97-AF65-F5344CB8AC3E}">
        <p14:creationId xmlns:p14="http://schemas.microsoft.com/office/powerpoint/2010/main" val="3120280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49648"/>
            <a:ext cx="8449544" cy="6075696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TEMELJNA NAČELA </a:t>
            </a:r>
            <a:endParaRPr lang="sl-SI" sz="4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VARNOSTI </a:t>
            </a:r>
            <a:r>
              <a:rPr lang="sl-SI" sz="4000" b="1" dirty="0">
                <a:solidFill>
                  <a:srgbClr val="0000FF"/>
                </a:solidFill>
                <a:latin typeface="Comic Sans MS" pitchFamily="66" charset="0"/>
              </a:rPr>
              <a:t>IN ZDRAVJA </a:t>
            </a:r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PRI DELU </a:t>
            </a:r>
            <a:endParaRPr lang="sl-SI" sz="4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DE806BE-E959-CDE7-5D66-EAE446E544F0}"/>
              </a:ext>
            </a:extLst>
          </p:cNvPr>
          <p:cNvGrpSpPr/>
          <p:nvPr/>
        </p:nvGrpSpPr>
        <p:grpSpPr>
          <a:xfrm>
            <a:off x="479864" y="2599094"/>
            <a:ext cx="7992856" cy="908199"/>
            <a:chOff x="179513" y="0"/>
            <a:chExt cx="8605460" cy="90819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ravokotnik: zaokroženi vogali 2">
              <a:extLst>
                <a:ext uri="{FF2B5EF4-FFF2-40B4-BE49-F238E27FC236}">
                  <a16:creationId xmlns:a16="http://schemas.microsoft.com/office/drawing/2014/main" id="{653CDE67-AB66-A6DC-898F-C68555386CD5}"/>
                </a:ext>
              </a:extLst>
            </p:cNvPr>
            <p:cNvSpPr/>
            <p:nvPr/>
          </p:nvSpPr>
          <p:spPr>
            <a:xfrm>
              <a:off x="179513" y="0"/>
              <a:ext cx="8605460" cy="90819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Pravokotnik: zaokroženi vogali 4">
              <a:extLst>
                <a:ext uri="{FF2B5EF4-FFF2-40B4-BE49-F238E27FC236}">
                  <a16:creationId xmlns:a16="http://schemas.microsoft.com/office/drawing/2014/main" id="{D65F4B8E-F2D5-5F57-B5DF-FA89D5CAF2E2}"/>
                </a:ext>
              </a:extLst>
            </p:cNvPr>
            <p:cNvSpPr txBox="1"/>
            <p:nvPr/>
          </p:nvSpPr>
          <p:spPr>
            <a:xfrm>
              <a:off x="223848" y="44335"/>
              <a:ext cx="8516790" cy="81952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/>
                  </a:solidFill>
                  <a:latin typeface="Comic Sans MS" pitchFamily="66" charset="0"/>
                </a:rPr>
                <a:t>Obveznosti delavcev na področju VZPD ne vplivajo na načelo odgovornosti delodajalca. </a:t>
              </a:r>
              <a:endParaRPr lang="sl-SI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DC8706E-7295-1D72-E3C7-019468C62444}"/>
              </a:ext>
            </a:extLst>
          </p:cNvPr>
          <p:cNvSpPr txBox="1"/>
          <p:nvPr/>
        </p:nvSpPr>
        <p:spPr>
          <a:xfrm>
            <a:off x="559217" y="4581128"/>
            <a:ext cx="7760293" cy="1588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b="1" kern="1200" dirty="0">
                <a:solidFill>
                  <a:srgbClr val="0000FF"/>
                </a:solidFill>
                <a:latin typeface="Comic Sans MS" pitchFamily="66" charset="0"/>
              </a:rPr>
              <a:t>Delodajalec izvaja ukrepe, tako da pri tem upošteva naslednja temeljna načela.</a:t>
            </a:r>
          </a:p>
        </p:txBody>
      </p:sp>
    </p:spTree>
    <p:extLst>
      <p:ext uri="{BB962C8B-B14F-4D97-AF65-F5344CB8AC3E}">
        <p14:creationId xmlns:p14="http://schemas.microsoft.com/office/powerpoint/2010/main" val="26262432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796-5DE6-56F8-9200-A3178C91C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D257FB7-9C4D-7AA2-118E-1618D5E86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22787"/>
              </p:ext>
            </p:extLst>
          </p:nvPr>
        </p:nvGraphicFramePr>
        <p:xfrm>
          <a:off x="215515" y="99368"/>
          <a:ext cx="8712969" cy="66592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39309">
                  <a:extLst>
                    <a:ext uri="{9D8B030D-6E8A-4147-A177-3AD203B41FA5}">
                      <a16:colId xmlns:a16="http://schemas.microsoft.com/office/drawing/2014/main" val="3457921588"/>
                    </a:ext>
                  </a:extLst>
                </a:gridCol>
                <a:gridCol w="3089083">
                  <a:extLst>
                    <a:ext uri="{9D8B030D-6E8A-4147-A177-3AD203B41FA5}">
                      <a16:colId xmlns:a16="http://schemas.microsoft.com/office/drawing/2014/main" val="215511478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424425225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808375673"/>
                    </a:ext>
                  </a:extLst>
                </a:gridCol>
              </a:tblGrid>
              <a:tr h="1473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Št.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Načelo / Element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Opis ukrepov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Primer iz prakse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val="2763311280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Izogibanje nevarnostmi.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Nevarnosti odstraniti na viru.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noProof="0" dirty="0">
                          <a:latin typeface="Comic Sans MS" panose="030F0702030302020204" pitchFamily="66" charset="0"/>
                        </a:rPr>
                        <a:t>Namesto nevarne kemikalije uporabimo manj nevarno.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82689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Ocenjevanje tveganj.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Nevarnosti, ki ostanejo ocenimo.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1" dirty="0">
                          <a:latin typeface="Comic Sans MS" panose="030F0702030302020204" pitchFamily="66" charset="0"/>
                        </a:rPr>
                        <a:t>Ocena nevarnosti za delo na višini.</a:t>
                      </a:r>
                    </a:p>
                  </a:txBody>
                  <a:tcPr marL="61999" marR="61999" marT="31000" marB="31000" anchor="ctr"/>
                </a:tc>
                <a:extLst>
                  <a:ext uri="{0D108BD9-81ED-4DB2-BD59-A6C34878D82A}">
                    <a16:rowId xmlns:a16="http://schemas.microsoft.com/office/drawing/2014/main" val="1128963502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Obvladovanje nevarnosti pri viru.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1" dirty="0">
                          <a:latin typeface="Comic Sans MS" panose="030F0702030302020204" pitchFamily="66" charset="0"/>
                        </a:rPr>
                        <a:t>Ukrepamo tam, kjer nevarnost nastaja.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1" dirty="0">
                          <a:latin typeface="Comic Sans MS" panose="030F0702030302020204" pitchFamily="66" charset="0"/>
                        </a:rPr>
                        <a:t>Namestitev zaščitnih ograj na strojih.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03101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Prilagajanje dela posamezniku (oblikovanje delovnega mesta in okolja, delovnih prostorov, tehnoloških postopkov, osebna varovalna oprema).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Upoštevamo fizične in psihične zmožnosti delavca.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Nastavljiva delovna miza, ergonomija.</a:t>
                      </a:r>
                    </a:p>
                  </a:txBody>
                  <a:tcPr marL="61999" marR="61999" marT="31000" marB="31000" anchor="ctr"/>
                </a:tc>
                <a:extLst>
                  <a:ext uri="{0D108BD9-81ED-4DB2-BD59-A6C34878D82A}">
                    <a16:rowId xmlns:a16="http://schemas.microsoft.com/office/drawing/2014/main" val="849345646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Prilagajanje tehničnemu napredku.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Nove tehnologije in izboljšava varnosti.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Uvedba senzorjev za zaznavo gibanja.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74449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Nadomeščanje nevarnega z nenevarnim ali manj nevarnim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Varnejše postopke ali materiale.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Vodne barve namesto toksičnih topil.</a:t>
                      </a:r>
                    </a:p>
                  </a:txBody>
                  <a:tcPr marL="61999" marR="61999" marT="31000" marB="31000" anchor="ctr"/>
                </a:tc>
                <a:extLst>
                  <a:ext uri="{0D108BD9-81ED-4DB2-BD59-A6C34878D82A}">
                    <a16:rowId xmlns:a16="http://schemas.microsoft.com/office/drawing/2014/main" val="2881728308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Razvijanje celovite varnostne  politike (tehnologije, delovni pogoji, organizacija dela, …)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Sodelovanje vseh pri načrtovanju varnosti.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Redni sestanki in programi izboljšav.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50094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Prednost kolektivnih varnostnih ukrepov pred </a:t>
                      </a:r>
                      <a:r>
                        <a:rPr lang="sl-SI" sz="1600" b="1" dirty="0" err="1">
                          <a:latin typeface="Comic Sans MS" panose="030F0702030302020204" pitchFamily="66" charset="0"/>
                        </a:rPr>
                        <a:t>indiv</a:t>
                      </a: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.)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Najprej sistemske rešitve, nato osebna oprema.</a:t>
                      </a:r>
                    </a:p>
                  </a:txBody>
                  <a:tcPr marL="61999" marR="61999" marT="31000" marB="31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Ventilacija pred maskami.</a:t>
                      </a:r>
                    </a:p>
                  </a:txBody>
                  <a:tcPr marL="61999" marR="61999" marT="31000" marB="31000" anchor="ctr"/>
                </a:tc>
                <a:extLst>
                  <a:ext uri="{0D108BD9-81ED-4DB2-BD59-A6C34878D82A}">
                    <a16:rowId xmlns:a16="http://schemas.microsoft.com/office/drawing/2014/main" val="62242013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263" marR="5263" marT="5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Dajanje ustreznih navodil in obvestil delavcev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1600" b="1" dirty="0">
                          <a:latin typeface="Comic Sans MS" panose="030F0702030302020204" pitchFamily="66" charset="0"/>
                        </a:rPr>
                        <a:t>Delavci morajo poznati tveganja in postopke.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1" dirty="0">
                          <a:latin typeface="Comic Sans MS" panose="030F0702030302020204" pitchFamily="66" charset="0"/>
                        </a:rPr>
                        <a:t>Redna usposabljanja in vaje za prvo pomoč.</a:t>
                      </a:r>
                    </a:p>
                  </a:txBody>
                  <a:tcPr marL="61999" marR="61999" marT="31000" marB="31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7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648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9EFD-3A6D-1C71-E44B-93B06464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863B994-D7A8-215C-9179-0BB651C0C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56066"/>
              </p:ext>
            </p:extLst>
          </p:nvPr>
        </p:nvGraphicFramePr>
        <p:xfrm>
          <a:off x="251520" y="436317"/>
          <a:ext cx="8640960" cy="640497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33231">
                  <a:extLst>
                    <a:ext uri="{9D8B030D-6E8A-4147-A177-3AD203B41FA5}">
                      <a16:colId xmlns:a16="http://schemas.microsoft.com/office/drawing/2014/main" val="3395148871"/>
                    </a:ext>
                  </a:extLst>
                </a:gridCol>
                <a:gridCol w="1310985">
                  <a:extLst>
                    <a:ext uri="{9D8B030D-6E8A-4147-A177-3AD203B41FA5}">
                      <a16:colId xmlns:a16="http://schemas.microsoft.com/office/drawing/2014/main" val="290829450"/>
                    </a:ext>
                  </a:extLst>
                </a:gridCol>
                <a:gridCol w="3583360">
                  <a:extLst>
                    <a:ext uri="{9D8B030D-6E8A-4147-A177-3AD203B41FA5}">
                      <a16:colId xmlns:a16="http://schemas.microsoft.com/office/drawing/2014/main" val="2482722117"/>
                    </a:ext>
                  </a:extLst>
                </a:gridCol>
                <a:gridCol w="3113384">
                  <a:extLst>
                    <a:ext uri="{9D8B030D-6E8A-4147-A177-3AD203B41FA5}">
                      <a16:colId xmlns:a16="http://schemas.microsoft.com/office/drawing/2014/main" val="3609113348"/>
                    </a:ext>
                  </a:extLst>
                </a:gridCol>
              </a:tblGrid>
              <a:tr h="881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Št.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Element varnosti pri delu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Pomen / Opis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Primer iz prakse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1642263754"/>
                  </a:ext>
                </a:extLst>
              </a:tr>
              <a:tr h="75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Varstveni ukrepi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Ukrepi, s katerimi delodajalec in delavci preprečujejo poškodbe in bolezni pri delu.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Namestitev zaščitnih ograj, prezračevalnih sistemov, signalizacija nevarnosti.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2208213081"/>
                  </a:ext>
                </a:extLst>
              </a:tr>
              <a:tr h="75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Varstveni normativi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Določajo dopustne vrednosti vplivov (hrup, razsvetljava, temperatura, prašnost).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Upoštevanje mejnih vrednosti hrupa v delavnici.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2581985560"/>
                  </a:ext>
                </a:extLst>
              </a:tr>
              <a:tr h="55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Navodila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Jasno opisana pravila in postopki za varno delo, ki jih morajo zaposleni upoštevati.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Pisna navodila za delo z električnimi stroji ali nevarnimi snovmi.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1575864943"/>
                  </a:ext>
                </a:extLst>
              </a:tr>
              <a:tr h="67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Smernice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Priporočeni postopki in metode za izvajanje varnostnih ukrepov.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Smernice za preprečevanje stresa in ergonomijo pisarniškega dela.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235603737"/>
                  </a:ext>
                </a:extLst>
              </a:tr>
              <a:tr h="75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Priporočila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Dopolnilni nasveti za izboljšanje varnosti, niso zakonsko zavezujoča, a predstavljajo dobro prakso.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Priporočila ZVZD za ravnanje z biološkimi dejavniki.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4239624584"/>
                  </a:ext>
                </a:extLst>
              </a:tr>
              <a:tr h="566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Dobra praksa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Uveljavljene in učinkovite metode, ki presegajo zakonske zahteve.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Uvedba sistema ISO 45001 ali ergonomskih rešitev.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2700551294"/>
                  </a:ext>
                </a:extLst>
              </a:tr>
              <a:tr h="765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Tehnični predpisi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>
                          <a:effectLst/>
                          <a:latin typeface="Comic Sans MS" panose="030F0702030302020204" pitchFamily="66" charset="0"/>
                        </a:rPr>
                        <a:t>Predpisi, ki določajo tehnične zahteve za stroje, opremo, gradbišča in delovna sredstva.</a:t>
                      </a:r>
                      <a:endParaRPr lang="sl-SI" sz="1600" b="1" kern="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0" dirty="0">
                          <a:effectLst/>
                          <a:latin typeface="Comic Sans MS" panose="030F0702030302020204" pitchFamily="66" charset="0"/>
                        </a:rPr>
                        <a:t>Pravilnik o varni uporabi delovne opreme, direktiva o strojih.</a:t>
                      </a:r>
                      <a:endParaRPr lang="sl-SI" sz="1600" b="1" kern="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 anchor="ctr"/>
                </a:tc>
                <a:extLst>
                  <a:ext uri="{0D108BD9-81ED-4DB2-BD59-A6C34878D82A}">
                    <a16:rowId xmlns:a16="http://schemas.microsoft.com/office/drawing/2014/main" val="1418482391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6440585-74A2-180D-DA9C-BE7FD5413821}"/>
              </a:ext>
            </a:extLst>
          </p:cNvPr>
          <p:cNvSpPr txBox="1"/>
          <p:nvPr/>
        </p:nvSpPr>
        <p:spPr>
          <a:xfrm>
            <a:off x="251520" y="24035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sl-SI" sz="2800" b="1" dirty="0">
                <a:solidFill>
                  <a:srgbClr val="0000FF"/>
                </a:solidFill>
                <a:latin typeface="Comic Sans MS" pitchFamily="66" charset="0"/>
              </a:rPr>
              <a:t>ELEMENTI VARNOSTI IN ZDRAVJA PRI DELU </a:t>
            </a:r>
          </a:p>
        </p:txBody>
      </p:sp>
    </p:spTree>
    <p:extLst>
      <p:ext uri="{BB962C8B-B14F-4D97-AF65-F5344CB8AC3E}">
        <p14:creationId xmlns:p14="http://schemas.microsoft.com/office/powerpoint/2010/main" val="22075505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661" y="2204864"/>
            <a:ext cx="5751276" cy="4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7427387"/>
              </p:ext>
            </p:extLst>
          </p:nvPr>
        </p:nvGraphicFramePr>
        <p:xfrm>
          <a:off x="323528" y="116632"/>
          <a:ext cx="856895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08043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5888"/>
            <a:ext cx="8856984" cy="67421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2400" b="1" dirty="0">
                <a:solidFill>
                  <a:srgbClr val="0000FF"/>
                </a:solidFill>
                <a:latin typeface="Comic Sans MS" pitchFamily="66" charset="0"/>
              </a:rPr>
              <a:t>Model za razvrščanje ugotovljenih prevladujočih elementov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2400" b="1" dirty="0">
                <a:solidFill>
                  <a:srgbClr val="0000FF"/>
                </a:solidFill>
                <a:latin typeface="Comic Sans MS" pitchFamily="66" charset="0"/>
              </a:rPr>
              <a:t>varnosti in zdravja pri delu (stresorjev delovnega okolja) 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1075"/>
            <a:ext cx="6334125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4104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655CD4-9635-DCD1-55B2-F1779A9F180A}"/>
              </a:ext>
            </a:extLst>
          </p:cNvPr>
          <p:cNvSpPr txBox="1"/>
          <p:nvPr/>
        </p:nvSpPr>
        <p:spPr>
          <a:xfrm>
            <a:off x="341530" y="1160160"/>
            <a:ext cx="8460940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Stopil v veljavo 3. 12. 2011, prinaša največ novosti na področju promocije zdravja za zaposlene, saj delodajalce obvezuje, da več pozornosti namenijo tudi temu področju in jo: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- načrtovati, 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- izvajati, 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- spremljati ter 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- zagotoviti potrebna sredstva.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FAB1DC7-6F41-65E3-3B65-76DA49E53AC3}"/>
              </a:ext>
            </a:extLst>
          </p:cNvPr>
          <p:cNvSpPr txBox="1"/>
          <p:nvPr/>
        </p:nvSpPr>
        <p:spPr>
          <a:xfrm>
            <a:off x="341530" y="188640"/>
            <a:ext cx="8460940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0000FF"/>
                </a:solidFill>
                <a:latin typeface="Comic Sans MS" pitchFamily="66" charset="0"/>
              </a:rPr>
              <a:t>ZAKON O VARNOST IN ZDRAVJU PRI DEL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17132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8640"/>
            <a:ext cx="8856663" cy="67421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sl-SI" sz="2400" b="1" dirty="0">
              <a:solidFill>
                <a:srgbClr val="CC00FF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3474400"/>
              </p:ext>
            </p:extLst>
          </p:nvPr>
        </p:nvGraphicFramePr>
        <p:xfrm>
          <a:off x="179512" y="3140968"/>
          <a:ext cx="87849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961FB93D-DF12-70A9-115D-A7CD3B76F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83" y="218836"/>
            <a:ext cx="8784977" cy="27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50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9847175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1505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0"/>
            <a:ext cx="8821737" cy="6858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l-SI" sz="3600" b="1" dirty="0">
                <a:solidFill>
                  <a:srgbClr val="009900"/>
                </a:solidFill>
                <a:latin typeface="Comic Sans MS" pitchFamily="66" charset="0"/>
              </a:rPr>
              <a:t>Pravice in dolžnosti delavcev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648620"/>
              </p:ext>
            </p:extLst>
          </p:nvPr>
        </p:nvGraphicFramePr>
        <p:xfrm>
          <a:off x="251520" y="692696"/>
          <a:ext cx="87129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08519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7389994"/>
              </p:ext>
            </p:extLst>
          </p:nvPr>
        </p:nvGraphicFramePr>
        <p:xfrm>
          <a:off x="179512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246597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795"/>
            <a:ext cx="8907805" cy="6742113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CC00FF"/>
                </a:solidFill>
                <a:latin typeface="Comic Sans MS" pitchFamily="66" charset="0"/>
              </a:rPr>
              <a:t>PRAVICE IN OBVEZNOSTI</a:t>
            </a:r>
            <a:r>
              <a:rPr lang="sl-SI" sz="2400" b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CC00FF"/>
                </a:solidFill>
                <a:latin typeface="Comic Sans MS" pitchFamily="66" charset="0"/>
              </a:rPr>
              <a:t>DELODAJALCEV</a:t>
            </a:r>
            <a:r>
              <a:rPr lang="sl-SI" sz="2400" b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CC00FF"/>
                </a:solidFill>
                <a:latin typeface="Comic Sans MS" pitchFamily="66" charset="0"/>
              </a:rPr>
              <a:t>IN DELAVCEV ZA VARNO IN ZDRAVO</a:t>
            </a:r>
            <a:r>
              <a:rPr lang="sl-SI" sz="2400" b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CC00FF"/>
                </a:solidFill>
                <a:latin typeface="Comic Sans MS" pitchFamily="66" charset="0"/>
              </a:rPr>
              <a:t>DELO</a:t>
            </a:r>
            <a:endParaRPr lang="sl-SI" sz="2400" b="1" dirty="0">
              <a:solidFill>
                <a:srgbClr val="CC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sl-SI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74" y="743219"/>
            <a:ext cx="5395853" cy="7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04" y="1480749"/>
            <a:ext cx="2931141" cy="35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943432"/>
            <a:ext cx="523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5" y="1916832"/>
            <a:ext cx="89615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Obveznosti, ki jih mora izpolniti delodajalec glede </a:t>
            </a:r>
          </a:p>
          <a:p>
            <a:r>
              <a:rPr lang="sl-SI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varnosti in zdravja pri delu, so tvoje pravice.</a:t>
            </a:r>
          </a:p>
          <a:p>
            <a:endParaRPr lang="sl-SI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it-IT" sz="2000" b="1" dirty="0">
                <a:solidFill>
                  <a:srgbClr val="00A844"/>
                </a:solidFill>
                <a:latin typeface="Comic Sans MS" panose="030F0702030302020204" pitchFamily="66" charset="0"/>
              </a:rPr>
              <a:t>Imaš </a:t>
            </a:r>
            <a:r>
              <a:rPr lang="sl-SI" sz="2000" b="1" dirty="0">
                <a:solidFill>
                  <a:srgbClr val="00A844"/>
                </a:solidFill>
                <a:latin typeface="Comic Sans MS" panose="030F0702030302020204" pitchFamily="66" charset="0"/>
              </a:rPr>
              <a:t> </a:t>
            </a:r>
            <a:r>
              <a:rPr lang="it-IT" sz="2000" b="1" dirty="0">
                <a:solidFill>
                  <a:srgbClr val="00A844"/>
                </a:solidFill>
                <a:latin typeface="Comic Sans MS" panose="030F0702030302020204" pitchFamily="66" charset="0"/>
              </a:rPr>
              <a:t>pravico odkloniti delo, če:</a:t>
            </a:r>
            <a:endParaRPr lang="sl-SI" sz="2000" b="1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endParaRPr lang="it-IT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nisi bil predhodno seznanjen z vsemi nevarnostmi ali </a:t>
            </a:r>
          </a:p>
          <a:p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škodljivostmi pri delu (delodajalec te mora seznaniti z </a:t>
            </a:r>
          </a:p>
          <a:p>
            <a:r>
              <a:rPr lang="pl-PL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dokumentom, ki se imenuje izjava o varnosti z oceno 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tveganja);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če ti delodajalec ni zagotovil ustreznega (predpisanega) </a:t>
            </a:r>
          </a:p>
          <a:p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zdravstvenega pregleda;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če ti grozi neposredna nevarnost za življenje in zdravje, ker niso bili izvedeni ustrezni varnostni ukrepi;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če moraš delati več kot poln delovni čas ali ponoči, </a:t>
            </a:r>
            <a:r>
              <a:rPr lang="pl-PL" b="1" dirty="0">
                <a:solidFill>
                  <a:srgbClr val="0000FF"/>
                </a:solidFill>
                <a:latin typeface="Comic Sans MS" panose="030F0702030302020204" pitchFamily="66" charset="0"/>
              </a:rPr>
              <a:t>kljub temu, da je po mnenju pooblaščenega zdravnika, ki te je pregledal pred pričetkom dela, to škodljivo za 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tvoje zdravje.</a:t>
            </a:r>
          </a:p>
          <a:p>
            <a:pPr algn="ctr"/>
            <a:endParaRPr lang="sl-SI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Imaš pravico, da te usposobijo za varno in zdravju neškodljivo delo!</a:t>
            </a:r>
            <a:endParaRPr lang="sl-SI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1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077"/>
            <a:ext cx="87849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58" y="1628800"/>
            <a:ext cx="3273696" cy="422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504" y="888476"/>
            <a:ext cx="87857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Imaš veliko pravic glede opravljanja delovnih nalog, imaš pa tudi nekaj pomembnih dolžnosti in odgovornosti:</a:t>
            </a:r>
          </a:p>
          <a:p>
            <a:endParaRPr lang="sl-SI" sz="20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latin typeface="Comic Sans MS" panose="030F0702030302020204" pitchFamily="66" charset="0"/>
              </a:rPr>
              <a:t>Upoštevati moraš varnostne ukrepe </a:t>
            </a:r>
          </a:p>
          <a:p>
            <a:r>
              <a:rPr lang="sl-SI" sz="2400" b="1" dirty="0">
                <a:latin typeface="Comic Sans MS" panose="030F0702030302020204" pitchFamily="66" charset="0"/>
              </a:rPr>
              <a:t>delodajalca in uporabljati sredstva ter o</a:t>
            </a:r>
          </a:p>
          <a:p>
            <a:r>
              <a:rPr lang="sl-SI" sz="2400" b="1" dirty="0">
                <a:latin typeface="Comic Sans MS" panose="030F0702030302020204" pitchFamily="66" charset="0"/>
              </a:rPr>
              <a:t>premo za tvojo varnost pri delu.</a:t>
            </a:r>
          </a:p>
          <a:p>
            <a:endParaRPr lang="sl-SI" sz="20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 vsaki pomanjkljivosti, škodljivosti, </a:t>
            </a:r>
          </a:p>
          <a:p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okvari ali o drugem pojavu, moraš </a:t>
            </a:r>
          </a:p>
          <a:p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obvestiti tvoje predpostavljene.</a:t>
            </a:r>
          </a:p>
          <a:p>
            <a:endParaRPr lang="sl-SI" sz="20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latin typeface="Comic Sans MS" panose="030F0702030302020204" pitchFamily="66" charset="0"/>
              </a:rPr>
              <a:t>Moraš predpostavljene obvestiti takoj, ko pride do nezgode.</a:t>
            </a:r>
          </a:p>
          <a:p>
            <a:endParaRPr lang="sl-SI" sz="2000" b="1" dirty="0">
              <a:latin typeface="Comic Sans MS" panose="030F0702030302020204" pitchFamily="66" charset="0"/>
            </a:endParaRPr>
          </a:p>
          <a:p>
            <a:pPr algn="ctr"/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Če nevarnih razmer ne odpravijo, moraš obvestiti Inšpektorat Republike Slovenije za delo.</a:t>
            </a:r>
          </a:p>
        </p:txBody>
      </p:sp>
    </p:spTree>
    <p:extLst>
      <p:ext uri="{BB962C8B-B14F-4D97-AF65-F5344CB8AC3E}">
        <p14:creationId xmlns:p14="http://schemas.microsoft.com/office/powerpoint/2010/main" val="324526626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26" y="260648"/>
            <a:ext cx="8784976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Če še nisi dopolnil 18 let, imaš dodatne pravice in omejitve glede dela.</a:t>
            </a:r>
          </a:p>
          <a:p>
            <a:endParaRPr lang="sl-SI" sz="1400" b="1" dirty="0">
              <a:latin typeface="Comic Sans MS" panose="030F0702030302020204" pitchFamily="66" charset="0"/>
            </a:endParaRPr>
          </a:p>
          <a:p>
            <a:r>
              <a:rPr lang="it-IT" sz="2800" b="1" dirty="0">
                <a:latin typeface="Comic Sans MS" panose="030F0702030302020204" pitchFamily="66" charset="0"/>
              </a:rPr>
              <a:t>Ne smeš opravljati naslednjih del:</a:t>
            </a:r>
            <a:endParaRPr lang="sl-SI" sz="2800" b="1" dirty="0">
              <a:latin typeface="Comic Sans MS" panose="030F0702030302020204" pitchFamily="66" charset="0"/>
            </a:endParaRPr>
          </a:p>
          <a:p>
            <a:endParaRPr lang="it-IT" sz="1400" b="1" dirty="0">
              <a:latin typeface="Comic Sans MS" panose="030F0702030302020204" pitchFamily="66" charset="0"/>
            </a:endParaRPr>
          </a:p>
          <a:p>
            <a:r>
              <a:rPr lang="sl-SI" sz="2800" b="1" dirty="0">
                <a:latin typeface="Comic Sans MS" panose="030F0702030302020204" pitchFamily="66" charset="0"/>
              </a:rPr>
              <a:t>• </a:t>
            </a:r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težkih fizičnih del,</a:t>
            </a:r>
          </a:p>
          <a:p>
            <a:endParaRPr lang="sl-SI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pl-PL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del pod zemljo ali pod vodo,</a:t>
            </a:r>
          </a:p>
          <a:p>
            <a:endParaRPr lang="pl-PL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del z viri ionizirnih sevanj </a:t>
            </a:r>
          </a:p>
          <a:p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(npr. z rentgenskimi žarki),</a:t>
            </a:r>
          </a:p>
          <a:p>
            <a:endParaRPr lang="sl-SI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pl-PL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del, ki so tvegana za tvoje zdravje zaradi</a:t>
            </a:r>
          </a:p>
          <a:p>
            <a:r>
              <a:rPr lang="pl-PL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izjemnega </a:t>
            </a:r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mraza, vročine, hrupa ali vibracij,</a:t>
            </a:r>
          </a:p>
          <a:p>
            <a:endParaRPr lang="sl-SI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del, ki bi kakor koli lahko škodovala tvojemu</a:t>
            </a:r>
          </a:p>
          <a:p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zdravju in razvoju.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23" y="908720"/>
            <a:ext cx="2331319" cy="33005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057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204"/>
            <a:ext cx="8784976" cy="64940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Nihče nima pravice, da ti naloži zgoraj našteta dela.</a:t>
            </a:r>
          </a:p>
          <a:p>
            <a:endParaRPr lang="sl-SI" sz="32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Predpisi, ki urejajo delovni čas, določajo:</a:t>
            </a:r>
          </a:p>
          <a:p>
            <a:pPr algn="just"/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• da smeš delati 8 ur na dan in 40 ur na teden;</a:t>
            </a:r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endParaRPr lang="it-IT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• da imaš pravico do 30 minut odmora, če delaš 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t-BR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vsaj 4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ure in pol na dan;</a:t>
            </a:r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endParaRPr lang="nl-NL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• da moraš vsak dan imeti na voljo za počitek vsaj 12 ur;</a:t>
            </a:r>
          </a:p>
        </p:txBody>
      </p:sp>
    </p:spTree>
    <p:extLst>
      <p:ext uri="{BB962C8B-B14F-4D97-AF65-F5344CB8AC3E}">
        <p14:creationId xmlns:p14="http://schemas.microsoft.com/office/powerpoint/2010/main" val="288089983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204"/>
            <a:ext cx="8784976" cy="64940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 ne smeš delati med 22. in 6. uro, pri opravljanju dela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s področja kulturne, umetniške, športne in oglaševalne </a:t>
            </a:r>
            <a:r>
              <a:rPr lang="it-IT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dejavnosti pa ne med 24. in 4. uro naslednjega dne;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izjemoma lahko delaš ponoči, če ni na razpolago polnoletnih </a:t>
            </a:r>
            <a:r>
              <a:rPr lang="it-IT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oseb, vendar sme biti to le izjemoma (v primeru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višje sile).</a:t>
            </a:r>
          </a:p>
          <a:p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Do dopolnjenega 18. leta starosti imaš pravico do </a:t>
            </a:r>
            <a:r>
              <a:rPr lang="pl-PL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dodatnih 7 delovnih dni dopusta.</a:t>
            </a:r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3709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8640"/>
            <a:ext cx="8928992" cy="66097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sl-SI" sz="2400" b="1" dirty="0">
                <a:solidFill>
                  <a:srgbClr val="00B050"/>
                </a:solidFill>
                <a:latin typeface="Comic Sans MS" pitchFamily="66" charset="0"/>
              </a:rPr>
              <a:t>OPRAVLJANJE STROKOVNIH NALOG S PODROČJA VARSTVA PRI DELU IN ZDRAVSTVENEGA VARSTVA 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177112" cy="40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otnik 1"/>
          <p:cNvSpPr/>
          <p:nvPr/>
        </p:nvSpPr>
        <p:spPr>
          <a:xfrm>
            <a:off x="575556" y="1196752"/>
            <a:ext cx="799288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sl-SI" sz="2800" b="1" dirty="0">
                <a:solidFill>
                  <a:schemeClr val="tx1"/>
                </a:solidFill>
                <a:latin typeface="Comic Sans MS" pitchFamily="66" charset="0"/>
              </a:rPr>
              <a:t>Službe za VZPD- Določanje strokovnih delavcev za opravljanje strokovnih nalog varnosti pri delu  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90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928802"/>
            <a:ext cx="3153622" cy="3713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8014881"/>
              </p:ext>
            </p:extLst>
          </p:nvPr>
        </p:nvGraphicFramePr>
        <p:xfrm>
          <a:off x="251520" y="188640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688853"/>
              </p:ext>
            </p:extLst>
          </p:nvPr>
        </p:nvGraphicFramePr>
        <p:xfrm>
          <a:off x="251520" y="1556792"/>
          <a:ext cx="50405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7998391"/>
              </p:ext>
            </p:extLst>
          </p:nvPr>
        </p:nvGraphicFramePr>
        <p:xfrm>
          <a:off x="179512" y="2420888"/>
          <a:ext cx="58212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8913"/>
            <a:ext cx="8856984" cy="65524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sl-SI" sz="2800" b="1" dirty="0">
                <a:solidFill>
                  <a:srgbClr val="CC00FF"/>
                </a:solidFill>
                <a:latin typeface="Comic Sans MS" pitchFamily="66" charset="0"/>
              </a:rPr>
              <a:t>NADZOR IN EVIDENCE </a:t>
            </a:r>
          </a:p>
          <a:p>
            <a:pPr eaLnBrk="1" hangingPunct="1">
              <a:buFontTx/>
              <a:buNone/>
            </a:pPr>
            <a:endParaRPr lang="sl-SI" sz="3600" dirty="0"/>
          </a:p>
          <a:p>
            <a:pPr eaLnBrk="1" hangingPunct="1">
              <a:buFontTx/>
              <a:buNone/>
            </a:pPr>
            <a:r>
              <a:rPr lang="sl-SI" sz="3600" dirty="0"/>
              <a:t> </a:t>
            </a:r>
            <a:endParaRPr lang="sl-SI" sz="3600" dirty="0">
              <a:solidFill>
                <a:srgbClr val="660033"/>
              </a:solidFill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691509"/>
            <a:ext cx="5970165" cy="59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5733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5888"/>
            <a:ext cx="8851490" cy="645477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l-SI" b="1" dirty="0">
                <a:solidFill>
                  <a:srgbClr val="0000FF"/>
                </a:solidFill>
                <a:latin typeface="Comic Sans MS" pitchFamily="66" charset="0"/>
                <a:hlinkClick r:id="rId3"/>
              </a:rPr>
              <a:t>Izjava o varnosti z oceno tveganja </a:t>
            </a:r>
            <a:endParaRPr lang="sl-SI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None/>
              <a:defRPr/>
            </a:pPr>
            <a:endParaRPr lang="sl-SI" dirty="0">
              <a:solidFill>
                <a:srgbClr val="660033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0460815"/>
              </p:ext>
            </p:extLst>
          </p:nvPr>
        </p:nvGraphicFramePr>
        <p:xfrm>
          <a:off x="179512" y="980728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159669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115888"/>
            <a:ext cx="8785225" cy="631031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defRPr/>
            </a:pPr>
            <a:r>
              <a:rPr lang="sl-SI" alt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Ocenjevanje tveganja in izjava o varnosti</a:t>
            </a:r>
          </a:p>
          <a:p>
            <a:pPr algn="just" eaLnBrk="1" hangingPunct="1">
              <a:defRPr/>
            </a:pPr>
            <a:endParaRPr lang="sl-SI" altLang="sl-SI" dirty="0"/>
          </a:p>
          <a:p>
            <a:pPr algn="just" eaLnBrk="1" hangingPunct="1">
              <a:defRPr/>
            </a:pPr>
            <a:endParaRPr lang="sl-SI" altLang="sl-SI" dirty="0"/>
          </a:p>
          <a:p>
            <a:pPr algn="just" eaLnBrk="1" hangingPunct="1">
              <a:defRPr/>
            </a:pPr>
            <a:r>
              <a:rPr lang="sl-SI" alt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Ocenjevanje tveganja obsega: </a:t>
            </a:r>
          </a:p>
          <a:p>
            <a:pPr algn="just" eaLnBrk="1" hangingPunct="1">
              <a:defRPr/>
            </a:pPr>
            <a:endParaRPr lang="sl-SI" altLang="sl-SI" sz="28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sl-SI" alt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opredelitev nevarnosti, </a:t>
            </a:r>
          </a:p>
          <a:p>
            <a:pPr algn="just" eaLnBrk="1" hangingPunct="1">
              <a:defRPr/>
            </a:pPr>
            <a:endParaRPr lang="sl-SI" alt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sl-SI" alt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opredelitev delovnih mest in delavcev, ki so izpostavljeni tveganju,</a:t>
            </a:r>
          </a:p>
          <a:p>
            <a:pPr algn="just" eaLnBrk="1" hangingPunct="1">
              <a:defRPr/>
            </a:pPr>
            <a:r>
              <a:rPr lang="sl-SI" altLang="sl-SI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sl-SI" alt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ocenitev ravni oziroma stopnje tveganja,</a:t>
            </a:r>
          </a:p>
          <a:p>
            <a:pPr algn="just" eaLnBrk="1" hangingPunct="1">
              <a:defRPr/>
            </a:pPr>
            <a:r>
              <a:rPr lang="sl-SI" altLang="sl-SI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sl-SI" alt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določitev potrebnih ukrepov za preprečevanje tveganja oziroma zmanjševanja tveganja, </a:t>
            </a:r>
          </a:p>
          <a:p>
            <a:pPr algn="just" eaLnBrk="1" hangingPunct="1">
              <a:defRPr/>
            </a:pPr>
            <a:endParaRPr lang="sl-SI" alt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sl-SI" alt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revizijo v primeru sprememb tehnoloških postopkov in ob uvajanju novih tehnologij.</a:t>
            </a:r>
            <a:endParaRPr lang="sl-SI" altLang="sl-SI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15401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856984" cy="663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l-SI" altLang="sl-SI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Vrste nevarnosti, ki obstajajo pri delu na delovnem mestu, so lahko povezane z naslednjimi dejavniki:</a:t>
            </a:r>
          </a:p>
          <a:p>
            <a:pPr algn="just">
              <a:defRPr/>
            </a:pPr>
            <a:r>
              <a:rPr lang="sl-SI" altLang="sl-SI" sz="1400" b="1" dirty="0">
                <a:latin typeface="Comic Sans MS" panose="030F0702030302020204" pitchFamily="66" charset="0"/>
              </a:rPr>
              <a:t> 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mehanskimi dejavniki v zvezi z uporabo delovne opreme; 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2. dejavniki v zvezi z načinom dela in razporeditvijo</a:t>
            </a:r>
          </a:p>
          <a:p>
            <a:pPr algn="just">
              <a:defRPr/>
            </a:pPr>
            <a:r>
              <a:rPr lang="sl-SI" alt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delovnih mest;</a:t>
            </a:r>
          </a:p>
          <a:p>
            <a:pPr algn="just">
              <a:defRPr/>
            </a:pPr>
            <a:r>
              <a:rPr lang="sl-SI" altLang="sl-SI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defRPr/>
            </a:pPr>
            <a:r>
              <a:rPr lang="sl-SI" altLang="sl-SI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3. električno energijo;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9933FF"/>
                </a:solidFill>
                <a:latin typeface="Comic Sans MS" panose="030F0702030302020204" pitchFamily="66" charset="0"/>
              </a:rPr>
              <a:t>4. nevarnimi snovmi;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5. fizikalnimi dejavniki; 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6. biološkimi dejavniki; 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7. ekološkimi razmerami;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8. </a:t>
            </a:r>
            <a:r>
              <a:rPr lang="sl-SI" altLang="sl-SI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razmerjem delavca do delovnega mesta;</a:t>
            </a:r>
          </a:p>
          <a:p>
            <a:pPr algn="just">
              <a:defRPr/>
            </a:pPr>
            <a:endParaRPr lang="sl-SI" alt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9</a:t>
            </a:r>
            <a:r>
              <a:rPr lang="sl-SI" altLang="sl-SI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psihološkimi dejavniki.</a:t>
            </a:r>
          </a:p>
        </p:txBody>
      </p:sp>
    </p:spTree>
    <p:extLst>
      <p:ext uri="{BB962C8B-B14F-4D97-AF65-F5344CB8AC3E}">
        <p14:creationId xmlns:p14="http://schemas.microsoft.com/office/powerpoint/2010/main" val="1235754912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avokotnik 1"/>
          <p:cNvSpPr>
            <a:spLocks noChangeArrowheads="1"/>
          </p:cNvSpPr>
          <p:nvPr/>
        </p:nvSpPr>
        <p:spPr bwMode="auto">
          <a:xfrm>
            <a:off x="323850" y="1196975"/>
            <a:ext cx="8569325" cy="34163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C00000"/>
                </a:solidFill>
                <a:latin typeface="Comic Sans MS" pitchFamily="66" charset="0"/>
              </a:rPr>
              <a:t>v 6. člen ZVZD- delodajalec mora načrtovati in izvajati PZD.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v 32. člen ZVZD- delodajalec mora za PZD zagotoviti potrebna sredstva in spremljati njeno izvajanje.</a:t>
            </a:r>
          </a:p>
        </p:txBody>
      </p:sp>
    </p:spTree>
    <p:extLst>
      <p:ext uri="{BB962C8B-B14F-4D97-AF65-F5344CB8AC3E}">
        <p14:creationId xmlns:p14="http://schemas.microsoft.com/office/powerpoint/2010/main" val="1414236883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288925"/>
            <a:ext cx="8785225" cy="6126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Pomembna novost ZVZD-1 je tudi:</a:t>
            </a:r>
          </a:p>
          <a:p>
            <a:pPr algn="just">
              <a:defRPr/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 mora delodajalec v izjavi o varnosti k pisni oceni tveganja priložiti zapisnik o posvetovanju z delavci oziroma njihovimi predstavniki.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delodajalca, ki ne bo predložil zapisnika o posvetovanju z delavci oziroma njihovimi predstavniki globo od 2.000 do 40.000 evrov, za odgovorno osebo pa globo od 500 do 4.000 evrov.</a:t>
            </a:r>
          </a:p>
          <a:p>
            <a:pPr algn="just">
              <a:defRPr/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Zakon daje zelo pomembno vlogo posvetovanju z delavskimi predstavniki.</a:t>
            </a:r>
            <a:endParaRPr lang="sl-SI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18169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7" y="116632"/>
            <a:ext cx="8785225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ZVZD-1 v 46. členu določa, da se mora delodajalec  z delavci ali njihovimi predstavniki posvetovati o oceni tveganja in sicer:</a:t>
            </a:r>
          </a:p>
          <a:p>
            <a:pPr algn="just">
              <a:defRPr/>
            </a:pPr>
            <a:endParaRPr lang="sl-SI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o vsakem ukrepu, ki lahko vpliva na varnost in zdravje pri delu, </a:t>
            </a:r>
          </a:p>
          <a:p>
            <a:pPr algn="just"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 izbiri strokovnega delavca, ki mu poveri opravljanje strokovnih nalog varnosti pri delu, </a:t>
            </a:r>
          </a:p>
          <a:p>
            <a:pPr algn="just"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o izbiri izvajalca medicine dela, </a:t>
            </a:r>
          </a:p>
          <a:p>
            <a:pPr algn="just"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delavcev za prvo pomoč in </a:t>
            </a:r>
          </a:p>
          <a:p>
            <a:pPr algn="just"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delavcev oziroma pooblaščenih oseb po predpisih za varstvo pred požarom in evakuacijo. </a:t>
            </a:r>
          </a:p>
        </p:txBody>
      </p:sp>
    </p:spTree>
    <p:extLst>
      <p:ext uri="{BB962C8B-B14F-4D97-AF65-F5344CB8AC3E}">
        <p14:creationId xmlns:p14="http://schemas.microsoft.com/office/powerpoint/2010/main" val="2029791178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50825" y="1125538"/>
            <a:ext cx="8713788" cy="45227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Delodajalec mora predstavnikom delavcev in sindikatom, posredovati na običajen način izjavo o varnosti z oceno tveganja in dokumentacijo o nezgodah pri delu.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sl-SI" altLang="sl-SI" b="1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9900FF"/>
                </a:solidFill>
                <a:latin typeface="Comic Sans MS" pitchFamily="66" charset="0"/>
              </a:rPr>
              <a:t>Če pri delodajalcu ni izvoljenih predstavnikov delavcev in ni organiziranih sindikatov, mora delodajalec te listine javno objaviti na običajen način.</a:t>
            </a:r>
          </a:p>
        </p:txBody>
      </p:sp>
    </p:spTree>
    <p:extLst>
      <p:ext uri="{BB962C8B-B14F-4D97-AF65-F5344CB8AC3E}">
        <p14:creationId xmlns:p14="http://schemas.microsoft.com/office/powerpoint/2010/main" val="1977932831"/>
      </p:ext>
    </p:extLst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143" y="116632"/>
            <a:ext cx="8713787" cy="6647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32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Svet delavcev 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ali delavski zaupnik za varnost in zdravje pri delu ima po tem zakonu pravico od delodajalca zahtevati:</a:t>
            </a:r>
          </a:p>
          <a:p>
            <a:pPr>
              <a:defRPr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sprejetje ustreznih ukrepov, ki zagotavljajo varno in zdravo delovno okolje; </a:t>
            </a:r>
          </a:p>
          <a:p>
            <a:pPr algn="just">
              <a:defRPr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pripravi lahko predloge za odpravo in zmanjšanje tveganj za varnost in zdravje pri delu; </a:t>
            </a:r>
          </a:p>
          <a:p>
            <a:pPr algn="just">
              <a:defRPr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sl-SI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zahteva lahko nadzor pristojne inšpekcije in ima možnost temu nadzoru prisostvovati.</a:t>
            </a:r>
            <a:endParaRPr lang="sl-SI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6183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0114" y="908720"/>
            <a:ext cx="8713787" cy="50167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Delodajalec je dolžan seznaniti svet delavcev ali delavskega zaupnika za varnost in zdravje pri delu ter sindikate z vsemi ugotovitvami, predlogi ali ukrepi nadzornih organov.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sl-SI" altLang="sl-SI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9900FF"/>
                </a:solidFill>
                <a:latin typeface="Comic Sans MS" pitchFamily="66" charset="0"/>
              </a:rPr>
              <a:t>Za izvajanje nalog članov sveta delavcev oziroma delavskega zaupnika za varnost in zdravje pri delu mora zagotavljati ustrezne oblike usposabljanja.</a:t>
            </a:r>
          </a:p>
        </p:txBody>
      </p:sp>
    </p:spTree>
    <p:extLst>
      <p:ext uri="{BB962C8B-B14F-4D97-AF65-F5344CB8AC3E}">
        <p14:creationId xmlns:p14="http://schemas.microsoft.com/office/powerpoint/2010/main" val="255849663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8966292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192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0559"/>
            <a:ext cx="8132267" cy="62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06564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116632"/>
            <a:ext cx="8928992" cy="66171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Elementi sistema vodenja varnosti in zdravja pri delu (standard OHSAS 18001)</a:t>
            </a:r>
            <a:endParaRPr lang="sl-SI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sl-SI" sz="1400" dirty="0"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sl-SI" sz="2600" b="1" dirty="0">
                <a:solidFill>
                  <a:srgbClr val="00A844"/>
                </a:solidFill>
                <a:latin typeface="Comic Sans MS" panose="030F0702030302020204" pitchFamily="66" charset="0"/>
              </a:rPr>
              <a:t>Standard OHSAS 18001 je združljiv z drugimi aktualnimi standardi, kot so ISO 14001 in ISO 9001</a:t>
            </a:r>
            <a:r>
              <a:rPr lang="sl-SI" sz="2800" b="1" dirty="0">
                <a:solidFill>
                  <a:srgbClr val="00A844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sl-SI" sz="1400" dirty="0">
              <a:latin typeface="Comic Sans MS" panose="030F0702030302020204" pitchFamily="66" charset="0"/>
            </a:endParaRPr>
          </a:p>
          <a:p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Obravnava:</a:t>
            </a:r>
          </a:p>
          <a:p>
            <a:endParaRPr lang="sl-SI" sz="1200" dirty="0">
              <a:solidFill>
                <a:srgbClr val="00A844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varnost in zdravje zaposlenih,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okoliščine na delovnih mestih,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omogoča ciljno usposabljanje in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pomaga pri zagotavljanje varne delovne prakse.</a:t>
            </a:r>
          </a:p>
          <a:p>
            <a:r>
              <a:rPr lang="sl-SI" sz="1400" dirty="0">
                <a:latin typeface="Comic Sans MS" panose="030F0702030302020204" pitchFamily="66" charset="0"/>
              </a:rPr>
              <a:t> </a:t>
            </a:r>
          </a:p>
          <a:p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Zmanjšuje tveganja z:</a:t>
            </a:r>
          </a:p>
          <a:p>
            <a:r>
              <a:rPr lang="sl-SI" sz="1400" b="1" dirty="0">
                <a:latin typeface="Comic Sans MS" panose="030F0702030302020204" pitchFamily="66" charset="0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obvladovanjem,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nadzorovanjem in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A844"/>
                </a:solidFill>
                <a:latin typeface="Comic Sans MS" panose="030F0702030302020204" pitchFamily="66" charset="0"/>
              </a:rPr>
              <a:t>spremljanjem človeških aktivnosti.</a:t>
            </a:r>
          </a:p>
        </p:txBody>
      </p:sp>
    </p:spTree>
    <p:extLst>
      <p:ext uri="{BB962C8B-B14F-4D97-AF65-F5344CB8AC3E}">
        <p14:creationId xmlns:p14="http://schemas.microsoft.com/office/powerpoint/2010/main" val="1795108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000" b="1" dirty="0">
                <a:solidFill>
                  <a:srgbClr val="9933FF"/>
                </a:solidFill>
                <a:latin typeface="Comic Sans MS" panose="030F0702030302020204" pitchFamily="66" charset="0"/>
                <a:ea typeface="Times New Roman"/>
                <a:cs typeface="SSGaramond-Light"/>
              </a:rPr>
              <a:t>Standard OHSAS 18001 določa zahteve za sistem vodenja varnosti in zdravja pri delu.</a:t>
            </a:r>
          </a:p>
          <a:p>
            <a:pPr algn="just">
              <a:spcAft>
                <a:spcPts val="0"/>
              </a:spcAft>
            </a:pPr>
            <a:endParaRPr lang="sl-SI" sz="2000" b="1" dirty="0">
              <a:latin typeface="Comic Sans MS" panose="030F0702030302020204" pitchFamily="66" charset="0"/>
              <a:ea typeface="Times New Roman"/>
              <a:cs typeface="SSGaramond-Light"/>
            </a:endParaRPr>
          </a:p>
          <a:p>
            <a:pPr algn="just">
              <a:spcAft>
                <a:spcPts val="0"/>
              </a:spcAft>
            </a:pPr>
            <a:r>
              <a:rPr lang="sl-SI" sz="20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  <a:cs typeface="SSGaramond-Light"/>
              </a:rPr>
              <a:t>Omogoča organizaciji, da nadzoruje in zmanjšuje varnostno-zdravstvena tveganja in izboljšuje področje obvladovanja vseh prepoznanih in pomembnih dejavnikov nevarnosti. </a:t>
            </a:r>
            <a:endParaRPr lang="sl-SI" sz="20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sl-SI" sz="2000" b="1" dirty="0">
                <a:latin typeface="Comic Sans MS" panose="030F0702030302020204" pitchFamily="66" charset="0"/>
                <a:ea typeface="Times New Roman"/>
                <a:cs typeface="SSGaramond-Light"/>
              </a:rPr>
              <a:t> </a:t>
            </a:r>
            <a:endParaRPr lang="sl-SI" sz="2000" b="1" dirty="0">
              <a:latin typeface="Comic Sans MS" panose="030F0702030302020204" pitchFamily="66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sl-SI" sz="2000" b="1" dirty="0">
                <a:solidFill>
                  <a:srgbClr val="9933FF"/>
                </a:solidFill>
                <a:latin typeface="Comic Sans MS" panose="030F0702030302020204" pitchFamily="66" charset="0"/>
                <a:ea typeface="Times New Roman"/>
                <a:cs typeface="SSGaramond-Light"/>
              </a:rPr>
              <a:t>Standard OHSAS 18001 je uporaben v vsaki organizaciji, ki želi:</a:t>
            </a:r>
          </a:p>
          <a:p>
            <a:pPr algn="just">
              <a:spcAft>
                <a:spcPts val="0"/>
              </a:spcAft>
            </a:pPr>
            <a:endParaRPr lang="sl-SI" sz="2000" b="1" dirty="0">
              <a:latin typeface="Comic Sans MS" panose="030F0702030302020204" pitchFamily="66" charset="0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AutoNum type="alphaLcParenR"/>
            </a:pP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  <a:cs typeface="SSGaramond-Light"/>
              </a:rPr>
              <a:t>vzpostaviti sistem vodenja varnosti in zdravja pri delu; </a:t>
            </a:r>
          </a:p>
          <a:p>
            <a:pPr marL="457200" indent="-457200" algn="just">
              <a:spcAft>
                <a:spcPts val="0"/>
              </a:spcAft>
              <a:buAutoNum type="alphaLcParenR"/>
            </a:pPr>
            <a:r>
              <a:rPr lang="sl-SI" sz="2200" b="1" dirty="0">
                <a:latin typeface="Comic Sans MS" panose="030F0702030302020204" pitchFamily="66" charset="0"/>
                <a:ea typeface="Times New Roman"/>
                <a:cs typeface="SSGaramond-Light"/>
              </a:rPr>
              <a:t>izvajati, vzdrževati in nenehno izboljševati sistem vodenja varnosti in zdravja pri delu;</a:t>
            </a:r>
            <a:endParaRPr lang="sl-SI" sz="2200" b="1" dirty="0">
              <a:latin typeface="Comic Sans MS" panose="030F0702030302020204" pitchFamily="66" charset="0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AutoNum type="alphaLcParenR" startAt="3"/>
            </a:pP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  <a:cs typeface="SSGaramond-Light"/>
              </a:rPr>
              <a:t>dokazati sama sebi, da njeno ravnanje ustreza politiki varnosti in zdravja pri delu, za katero se je opredelila;</a:t>
            </a:r>
            <a:endParaRPr lang="sl-SI" sz="22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sl-SI" sz="2200" b="1" dirty="0">
                <a:latin typeface="Comic Sans MS" panose="030F0702030302020204" pitchFamily="66" charset="0"/>
                <a:ea typeface="Times New Roman"/>
                <a:cs typeface="SSGaramond-Light"/>
              </a:rPr>
              <a:t>d)  prikazati tako ustreznost drugim;</a:t>
            </a:r>
            <a:endParaRPr lang="sl-SI" sz="2200" b="1" dirty="0">
              <a:latin typeface="Comic Sans MS" panose="030F0702030302020204" pitchFamily="66" charset="0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AutoNum type="alphaLcParenR" startAt="5"/>
            </a:pP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  <a:cs typeface="SSGaramond-Light"/>
              </a:rPr>
              <a:t>pridobiti certifikat za svoj sistem vodenja varnosti in zdravja pri delu in pri zunanji certifikacijski organizaciji;</a:t>
            </a:r>
            <a:endParaRPr lang="sl-SI" sz="22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AutoNum type="alphaLcParenR" startAt="6"/>
            </a:pPr>
            <a:r>
              <a:rPr lang="sl-SI" sz="2200" b="1" dirty="0">
                <a:latin typeface="Comic Sans MS" panose="030F0702030302020204" pitchFamily="66" charset="0"/>
                <a:ea typeface="Times New Roman"/>
                <a:cs typeface="SSGaramond-Light"/>
              </a:rPr>
              <a:t>sprejeti lastno odločitev in izdati lastno izjavo o skladnosti</a:t>
            </a:r>
          </a:p>
          <a:p>
            <a:pPr algn="just">
              <a:spcAft>
                <a:spcPts val="0"/>
              </a:spcAft>
            </a:pPr>
            <a:r>
              <a:rPr lang="sl-SI" sz="2200" b="1" dirty="0">
                <a:latin typeface="Comic Sans MS" panose="030F0702030302020204" pitchFamily="66" charset="0"/>
                <a:ea typeface="Times New Roman"/>
                <a:cs typeface="SSGaramond-Light"/>
              </a:rPr>
              <a:t>    s standardom OHSAS 18001.</a:t>
            </a:r>
            <a:endParaRPr lang="sl-SI" sz="2200" b="1" dirty="0"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56322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>
              <a:lnSpc>
                <a:spcPct val="80000"/>
              </a:lnSpc>
              <a:buNone/>
            </a:pPr>
            <a:endParaRPr lang="sl-SI" altLang="sl-SI" sz="2400" b="1" dirty="0">
              <a:solidFill>
                <a:srgbClr val="0000FF"/>
              </a:solidFill>
              <a:latin typeface="Comic Sans MS" panose="030F0702030302020204" pitchFamily="66" charset="0"/>
              <a:ea typeface="Times New Roman" pitchFamily="18" charset="0"/>
              <a:cs typeface="SSGaramond-Bold" charset="-18"/>
            </a:endParaRPr>
          </a:p>
          <a:p>
            <a:pPr lvl="0" algn="ctr">
              <a:lnSpc>
                <a:spcPct val="80000"/>
              </a:lnSpc>
              <a:buNone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SSGaramond-Bold" charset="-18"/>
              </a:rPr>
              <a:t>Elementi sistema vodenja poklicnega zdravja in varnosti</a:t>
            </a:r>
            <a:endParaRPr lang="sl-SI" altLang="sl-SI" sz="2400" b="1" dirty="0">
              <a:solidFill>
                <a:srgbClr val="0000FF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r>
              <a:rPr lang="sl-SI" sz="2000" b="1" dirty="0">
                <a:solidFill>
                  <a:srgbClr val="CC00FF"/>
                </a:solidFill>
                <a:latin typeface="Comic Sans MS" panose="030F0702030302020204" pitchFamily="66" charset="0"/>
              </a:rPr>
              <a:t>V splošnih zahtevah mora organizacija vzpostaviti in vzdrževati sistem vodenja varnosti in zdravja pri delu,katerega zahteve so prikazane v točki 4 standarda OHSAS18001.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endParaRPr lang="sl-SI" sz="900" dirty="0"/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endParaRPr lang="sl-SI" sz="9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endParaRPr lang="sl-SI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endParaRPr lang="sl-SI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endParaRPr lang="sl-SI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r>
              <a:rPr lang="sl-SI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Politika vodenja varnosti in zdravja pri delu in planiranje.</a:t>
            </a:r>
            <a:endParaRPr lang="sl-SI" sz="1800" dirty="0"/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None/>
            </a:pPr>
            <a:endParaRPr lang="sl-SI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3" name="Slik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9" y="1772816"/>
            <a:ext cx="3365137" cy="39152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4" y="1556792"/>
            <a:ext cx="4448987" cy="2304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5602"/>
            <a:ext cx="5436306" cy="2520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7333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7504" y="30907"/>
            <a:ext cx="8928992" cy="6894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Prepoznavanje nevarnosti, ocena tveganj in obvladovanje tveganj v standardu OHSAS 18001</a:t>
            </a:r>
          </a:p>
          <a:p>
            <a:pPr algn="just"/>
            <a:r>
              <a:rPr lang="sl-SI" sz="1600" b="1" dirty="0"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sl-SI" sz="3200" b="1" dirty="0">
                <a:solidFill>
                  <a:srgbClr val="9933FF"/>
                </a:solidFill>
                <a:latin typeface="Comic Sans MS" panose="030F0702030302020204" pitchFamily="66" charset="0"/>
              </a:rPr>
              <a:t>Prvi korak</a:t>
            </a:r>
          </a:p>
          <a:p>
            <a:pPr algn="just"/>
            <a:r>
              <a:rPr lang="sl-SI" sz="1600" b="1" dirty="0">
                <a:latin typeface="Comic Sans MS" panose="030F0702030302020204" pitchFamily="66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Vprašajte se, katere so (potencialne) nevarnosti.</a:t>
            </a:r>
          </a:p>
          <a:p>
            <a:pPr algn="just"/>
            <a:endParaRPr lang="sl-SI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Delovno mesto opazujemo in naredimo seznam vsega tistega, kar bi lahko imelo za posledico nastanek poškodbe (škode za zdravje).</a:t>
            </a:r>
          </a:p>
          <a:p>
            <a:pPr algn="just"/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Uporabite navodila proizvajalca (tehnične podatke), zapise o dosedanjih nezgodah pri delu in druge koristne informacije, na podlagi katerih boste lahko ugotovili, kolikšna je stopnja tveganja/nevarnosti.</a:t>
            </a:r>
          </a:p>
        </p:txBody>
      </p:sp>
    </p:spTree>
    <p:extLst>
      <p:ext uri="{BB962C8B-B14F-4D97-AF65-F5344CB8AC3E}">
        <p14:creationId xmlns:p14="http://schemas.microsoft.com/office/powerpoint/2010/main" val="176345129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7504" y="116632"/>
            <a:ext cx="8928992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3200" b="1" dirty="0">
                <a:latin typeface="Comic Sans MS" panose="030F0702030302020204" pitchFamily="66" charset="0"/>
              </a:rPr>
              <a:t> </a:t>
            </a:r>
            <a:r>
              <a:rPr lang="sl-SI" sz="3200" b="1" dirty="0">
                <a:solidFill>
                  <a:srgbClr val="9933FF"/>
                </a:solidFill>
                <a:latin typeface="Comic Sans MS" panose="030F0702030302020204" pitchFamily="66" charset="0"/>
              </a:rPr>
              <a:t>Drugi korak</a:t>
            </a:r>
          </a:p>
          <a:p>
            <a:r>
              <a:rPr lang="sl-SI" b="1" dirty="0">
                <a:latin typeface="Comic Sans MS" panose="030F0702030302020204" pitchFamily="66" charset="0"/>
              </a:rPr>
              <a:t> </a:t>
            </a:r>
          </a:p>
          <a:p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Odločite, kdo je (najbolj) ogrožen in na kakšen način.</a:t>
            </a:r>
          </a:p>
          <a:p>
            <a:endParaRPr lang="sl-SI" b="1" dirty="0">
              <a:latin typeface="Comic Sans MS" panose="030F0702030302020204" pitchFamily="66" charset="0"/>
            </a:endParaRPr>
          </a:p>
          <a:p>
            <a:r>
              <a:rPr lang="sl-SI" sz="3200" b="1" dirty="0">
                <a:solidFill>
                  <a:srgbClr val="9933FF"/>
                </a:solidFill>
                <a:latin typeface="Comic Sans MS" panose="030F0702030302020204" pitchFamily="66" charset="0"/>
              </a:rPr>
              <a:t>Pri tem ne imejte v mislih samo tistih ljudi, ki so neposredno ogroženi na svojih delovnih mestih, marveč tudi vse tiste, ki prihajajo na obisk(e) v tovarno oziroma v podjetje k:</a:t>
            </a:r>
          </a:p>
          <a:p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vzdrževalcem</a:t>
            </a:r>
          </a:p>
          <a:p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snažilkam</a:t>
            </a:r>
          </a:p>
          <a:p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nadzornikom</a:t>
            </a:r>
          </a:p>
          <a:p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kot tudi širše okolje (pod) pogodbenike /partnerje itd.</a:t>
            </a:r>
          </a:p>
        </p:txBody>
      </p:sp>
    </p:spTree>
    <p:extLst>
      <p:ext uri="{BB962C8B-B14F-4D97-AF65-F5344CB8AC3E}">
        <p14:creationId xmlns:p14="http://schemas.microsoft.com/office/powerpoint/2010/main" val="22219855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100214"/>
            <a:ext cx="8928992" cy="670952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Tretji korak</a:t>
            </a:r>
          </a:p>
          <a:p>
            <a:r>
              <a:rPr lang="sl-SI" sz="1600" b="1" dirty="0"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sl-SI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Ocenimo stopnjo tveganj, ki izhaja iz obstoječih (potencialnih) nevarnosti in presodimo, ali so uveljavljeni varnostni ukrepi ustrezni (zadostni), ali treba sprejeti še dodatne ukrepe.</a:t>
            </a:r>
          </a:p>
          <a:p>
            <a:endParaRPr lang="sl-SI" sz="16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600" b="1" dirty="0">
                <a:solidFill>
                  <a:srgbClr val="00A844"/>
                </a:solidFill>
                <a:latin typeface="Comic Sans MS" panose="030F0702030302020204" pitchFamily="66" charset="0"/>
              </a:rPr>
              <a:t>Pregledamo vse dejavnike nevarnosti in opravimo oceno vsakega izmed njih (ne smemo spregledati možnega navzkrižnega vpliva med različnimi tveganji).</a:t>
            </a:r>
          </a:p>
          <a:p>
            <a:endParaRPr lang="sl-SI" sz="16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Vprašajte se:</a:t>
            </a:r>
          </a:p>
          <a:p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• </a:t>
            </a:r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Ali so tveganja sprejemljiva?</a:t>
            </a:r>
          </a:p>
          <a:p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Kako bi jih bilo mogoče omiliti, če že ne preprečiti?</a:t>
            </a:r>
          </a:p>
          <a:p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Koliko bi stala uvedba ukrepov za znižanje stopnje </a:t>
            </a:r>
          </a:p>
          <a:p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tveganja (stroški)?</a:t>
            </a:r>
          </a:p>
          <a:p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Ali sta obveščanje in usposabljanje zaposlenih ustrezna?</a:t>
            </a:r>
          </a:p>
          <a:p>
            <a:r>
              <a:rPr lang="sl-SI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• Ali bi bile potrebne nadaljnje ocene (kdaj)? </a:t>
            </a:r>
          </a:p>
        </p:txBody>
      </p:sp>
    </p:spTree>
    <p:extLst>
      <p:ext uri="{BB962C8B-B14F-4D97-AF65-F5344CB8AC3E}">
        <p14:creationId xmlns:p14="http://schemas.microsoft.com/office/powerpoint/2010/main" val="364738451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898" y="58597"/>
            <a:ext cx="8856984" cy="6832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Četrti korak</a:t>
            </a:r>
          </a:p>
          <a:p>
            <a:r>
              <a:rPr lang="sl-SI" sz="1400" b="1" dirty="0">
                <a:latin typeface="Comic Sans MS" panose="030F0702030302020204" pitchFamily="66" charset="0"/>
              </a:rPr>
              <a:t> </a:t>
            </a:r>
          </a:p>
          <a:p>
            <a:r>
              <a:rPr lang="sl-SI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Svoje ugotovitve zabeležite.</a:t>
            </a:r>
          </a:p>
          <a:p>
            <a:endParaRPr lang="sl-SI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Podjetja z deset ali več zaposlenimi bi morala na podlagi izvedenih ocen priti do ugotovitev s področja urejanja zdravstveno-varnostne problematike.</a:t>
            </a:r>
          </a:p>
          <a:p>
            <a:pPr algn="just"/>
            <a:r>
              <a:rPr lang="sl-SI" sz="1400" b="1" dirty="0"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sl-SI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Dokumentirajte vse vidike ocenjevalnega procesa, kaj je med samim potekom ocene lahko storiti in kaj bo potem omogočilo:</a:t>
            </a:r>
          </a:p>
          <a:p>
            <a:pPr algn="just"/>
            <a:endParaRPr lang="sl-SI" sz="1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lažje spremljanje sprememb,</a:t>
            </a:r>
          </a:p>
          <a:p>
            <a:pPr algn="just"/>
            <a:r>
              <a:rPr lang="sl-SI" sz="2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pravilno ugotavljanje vzrokov poškodb in bolezni, do katerih bi lahko prišlo kdaj pozneje.</a:t>
            </a:r>
          </a:p>
          <a:p>
            <a:pPr algn="just"/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Vse informacije, pridobljene med oceno tveganj, je treba posredovati v vednost vsem (potencialno prizadetim) uslužbencem.</a:t>
            </a:r>
          </a:p>
        </p:txBody>
      </p:sp>
    </p:spTree>
    <p:extLst>
      <p:ext uri="{BB962C8B-B14F-4D97-AF65-F5344CB8AC3E}">
        <p14:creationId xmlns:p14="http://schemas.microsoft.com/office/powerpoint/2010/main" val="261663579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51520" y="260648"/>
            <a:ext cx="8712968" cy="630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Peti korak</a:t>
            </a:r>
          </a:p>
          <a:p>
            <a:r>
              <a:rPr lang="sl-SI" sz="2400" b="1" dirty="0">
                <a:latin typeface="Comic Sans MS" panose="030F0702030302020204" pitchFamily="66" charset="0"/>
              </a:rPr>
              <a:t> </a:t>
            </a:r>
          </a:p>
          <a:p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Od časa do časa opravite ponovno oceno stanja, zlasti po uvedenih spremembah.</a:t>
            </a:r>
          </a:p>
          <a:p>
            <a:endParaRPr lang="sl-SI" sz="12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latin typeface="Comic Sans MS" panose="030F0702030302020204" pitchFamily="66" charset="0"/>
              </a:rPr>
              <a:t>Po potrebi dopolnite ugotovitve in potrebne ukrepe.</a:t>
            </a:r>
          </a:p>
          <a:p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Načrtujte obdobne preglede (ugotovitev) opravljenih ocen, da se prepričate, ali se stanje morebiti ni spremenilo.</a:t>
            </a:r>
          </a:p>
          <a:p>
            <a:endParaRPr lang="sl-SI" sz="16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Nove ocene tveganj (ali revizije že opravljenih) so potrebne ob uvedbi nove opreme ali ob vsaki pomembni spremembi, ki bi utegnila zvišati stopnjo tveganja za nastanek poškodb in/ali bolezni.</a:t>
            </a:r>
          </a:p>
          <a:p>
            <a:endParaRPr lang="sl-SI" sz="16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latin typeface="Comic Sans MS" panose="030F0702030302020204" pitchFamily="66" charset="0"/>
              </a:rPr>
              <a:t>Uporaba standardnih obrazcev in kontrolnega seznama (opomnika) lahko olajša potek ocene.</a:t>
            </a:r>
          </a:p>
        </p:txBody>
      </p:sp>
    </p:spTree>
    <p:extLst>
      <p:ext uri="{BB962C8B-B14F-4D97-AF65-F5344CB8AC3E}">
        <p14:creationId xmlns:p14="http://schemas.microsoft.com/office/powerpoint/2010/main" val="328286112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0" y="835899"/>
            <a:ext cx="3702395" cy="2161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4" y="3125415"/>
            <a:ext cx="4155450" cy="324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16" y="835899"/>
            <a:ext cx="4508548" cy="2161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23528" y="116632"/>
            <a:ext cx="84249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Integracija sistemov vodenja</a:t>
            </a:r>
            <a:endParaRPr lang="sl-SI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5996" y="3350521"/>
            <a:ext cx="432048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b="1" dirty="0">
                <a:latin typeface="Comic Sans MS" panose="030F0702030302020204" pitchFamily="66" charset="0"/>
              </a:rPr>
              <a:t>ISO 14001 je standard, ki pomaga: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dosegati boljše rezultate poslovanja,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omogoča sistematičen pristop,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pridobitev certifikata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vzpostavitev zaupanja.</a:t>
            </a:r>
          </a:p>
        </p:txBody>
      </p:sp>
    </p:spTree>
    <p:extLst>
      <p:ext uri="{BB962C8B-B14F-4D97-AF65-F5344CB8AC3E}">
        <p14:creationId xmlns:p14="http://schemas.microsoft.com/office/powerpoint/2010/main" val="39728057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8472392"/>
              </p:ext>
            </p:extLst>
          </p:nvPr>
        </p:nvGraphicFramePr>
        <p:xfrm>
          <a:off x="179512" y="18864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5283421"/>
              </p:ext>
            </p:extLst>
          </p:nvPr>
        </p:nvGraphicFramePr>
        <p:xfrm>
          <a:off x="179512" y="5085184"/>
          <a:ext cx="8784976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28356" y="116632"/>
            <a:ext cx="8736131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Še ni mednarodno priznanega programa za pridobitev ustreznega certifikata, obstajajo pa vzporednice z ISO 9001 in še zlasti z ISO 14001,</a:t>
            </a:r>
          </a:p>
          <a:p>
            <a:pPr algn="just"/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Standard vsebuje priporočila, ki pa jih je za doseganje skladnosti z zakonskimi in drugimi zahtevami potrebno upoštevati.</a:t>
            </a:r>
          </a:p>
          <a:p>
            <a:pPr algn="just"/>
            <a:r>
              <a:rPr lang="sl-SI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ISO 14001 kot OHSAS 18001 od podjetij zahteva, da sprejmejo politiko nenehnih izboljšav na vseh področjih dela, kjer je okolje ali zdravje ogroženo. </a:t>
            </a:r>
          </a:p>
          <a:p>
            <a:pPr algn="just"/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Na ta način se podjetje proaktivno loti pomembnih vprašanj in tako napreduje pri svojem razvoju. </a:t>
            </a:r>
          </a:p>
          <a:p>
            <a:pPr algn="just"/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Tako se iz leta v leto dviguje sposobnost podjetja pri zagotavljanju ustrezne zaščite okolja in posameznika v njem. </a:t>
            </a:r>
          </a:p>
          <a:p>
            <a:pPr algn="just"/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Takšnega napredka pa ni mogoče doseči brez jasno določenih ciljev in nalog v programu upravljanja sistema.</a:t>
            </a:r>
          </a:p>
        </p:txBody>
      </p:sp>
    </p:spTree>
    <p:extLst>
      <p:ext uri="{BB962C8B-B14F-4D97-AF65-F5344CB8AC3E}">
        <p14:creationId xmlns:p14="http://schemas.microsoft.com/office/powerpoint/2010/main" val="36556624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404664"/>
            <a:ext cx="8532440" cy="64533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116632"/>
            <a:ext cx="8928992" cy="6494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Integracija vodstvenega sistema—Vodilo za podjetja, državne in družbene organizacije</a:t>
            </a:r>
          </a:p>
          <a:p>
            <a:pPr algn="ctr"/>
            <a:r>
              <a:rPr lang="sl-SI" sz="1400" b="1" dirty="0">
                <a:latin typeface="Comic Sans MS" panose="030F0702030302020204" pitchFamily="66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Standard prepoznava elemente, ki so skupni vsem vodstvenim sistemom in določa pregled teh elementov.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Razumevanje teh elementov lahko služi vodstvu za razvoj sistema, ki integrira zahteve vodstvenih sistemov kakovosti, varnosti in okolja.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Integracija sistemov ni omejena s temi primeri.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 integracijo sta lahko vključena tudi kadrovski vodstveni sistem in finančno-kontrolni sistem.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Načrtovanje ali spreminjanje vodstvenega sistema mora biti narejeno premišljeno in dovoljeno v smislu povezovanja skupnih elementov in zahtev specifičnih funkcij, procesov..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Izvedba vodstvenega sistema mora vsebovati dokumente obeh pogledov vodstvenih elementov in specifičnih elementov.</a:t>
            </a:r>
          </a:p>
        </p:txBody>
      </p:sp>
    </p:spTree>
    <p:extLst>
      <p:ext uri="{BB962C8B-B14F-4D97-AF65-F5344CB8AC3E}">
        <p14:creationId xmlns:p14="http://schemas.microsoft.com/office/powerpoint/2010/main" val="258774117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8208912" cy="64533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32297"/>
            <a:ext cx="8928992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Standard ne kopira ali zamenjuje obstoječih vodstvenih zahtev, ampak pomaga organizaciji uvesti skupne elemente sistemov v posameznih organizacijah.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Prepozna področja, ki omogoča vodjem zmanjšanje podvojitev in kompleksnosti v njihovih sistemih.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Uvaja se v vsako funkcijo in organizacijo, ne glede na velikost. </a:t>
            </a:r>
          </a:p>
          <a:p>
            <a:r>
              <a:rPr lang="sl-SI" sz="1600" b="1" dirty="0"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PODROČJE IN NAMEN TEGA STANDARDA VODILA</a:t>
            </a:r>
          </a:p>
          <a:p>
            <a:pPr algn="just"/>
            <a:r>
              <a:rPr lang="sl-SI" sz="1200" b="1" i="1" dirty="0">
                <a:latin typeface="Comic Sans MS" panose="030F0702030302020204" pitchFamily="66" charset="0"/>
              </a:rPr>
              <a:t> </a:t>
            </a:r>
            <a:endParaRPr lang="sl-SI" sz="12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 standard določa okvirje in vodila za celovit vodstveni sistem, v katerem so skupne zahteve posameznih sistemov integrirane z namenom izogibanja podvajanju in določanju enotne baze za posebne karakteristike vsakega posameznega sistema.</a:t>
            </a:r>
          </a:p>
        </p:txBody>
      </p:sp>
    </p:spTree>
    <p:extLst>
      <p:ext uri="{BB962C8B-B14F-4D97-AF65-F5344CB8AC3E}">
        <p14:creationId xmlns:p14="http://schemas.microsoft.com/office/powerpoint/2010/main" val="2716640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532"/>
            <a:ext cx="5036965" cy="65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64" y="124135"/>
            <a:ext cx="1638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85814"/>
            <a:ext cx="3514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4" y="848035"/>
            <a:ext cx="2582801" cy="147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7123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3429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77" y="152524"/>
            <a:ext cx="2266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46635"/>
            <a:ext cx="36671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807765"/>
            <a:ext cx="8711081" cy="187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46636"/>
            <a:ext cx="4202363" cy="198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4" y="4725144"/>
            <a:ext cx="4100482" cy="20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5" y="2924944"/>
            <a:ext cx="1276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98847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38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2" y="1124744"/>
            <a:ext cx="5594723" cy="27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3076"/>
            <a:ext cx="2118321" cy="262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8097"/>
            <a:ext cx="1800200" cy="31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51236" cy="311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9179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256584" cy="56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72" y="1899288"/>
            <a:ext cx="3081139" cy="4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8620"/>
            <a:ext cx="3518892" cy="146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505"/>
            <a:ext cx="167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8972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88640"/>
            <a:ext cx="8786154" cy="64801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8748655"/>
              </p:ext>
            </p:extLst>
          </p:nvPr>
        </p:nvGraphicFramePr>
        <p:xfrm>
          <a:off x="611560" y="1741732"/>
          <a:ext cx="3384376" cy="583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B8CA2C2-BC6F-1DFE-1615-323A97CDE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842142"/>
              </p:ext>
            </p:extLst>
          </p:nvPr>
        </p:nvGraphicFramePr>
        <p:xfrm>
          <a:off x="5220072" y="1741732"/>
          <a:ext cx="3528392" cy="537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6228E5E-47C8-0E0B-002E-CD0B0D2F8741}"/>
              </a:ext>
            </a:extLst>
          </p:cNvPr>
          <p:cNvSpPr txBox="1"/>
          <p:nvPr/>
        </p:nvSpPr>
        <p:spPr>
          <a:xfrm>
            <a:off x="323528" y="62915"/>
            <a:ext cx="856895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l-SI" sz="2000" b="1" dirty="0">
                <a:solidFill>
                  <a:srgbClr val="00CC00"/>
                </a:solidFill>
                <a:latin typeface="Comic Sans MS" pitchFamily="66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SOCIALNA VARNOST</a:t>
            </a:r>
            <a:r>
              <a:rPr lang="sl-SI" sz="2000" b="1" dirty="0">
                <a:solidFill>
                  <a:srgbClr val="00CC00"/>
                </a:solidFill>
                <a:latin typeface="Comic Sans MS" pitchFamily="66" charset="0"/>
              </a:rPr>
              <a:t> IN ZAVAROVANJE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l-SI" sz="1100" b="1" dirty="0">
                <a:latin typeface="Comic Sans MS" pitchFamily="66" charset="0"/>
              </a:rPr>
              <a:t> </a:t>
            </a:r>
          </a:p>
          <a:p>
            <a:pPr marL="609600" indent="-609600" algn="ctr">
              <a:buClr>
                <a:schemeClr val="accent3"/>
              </a:buClr>
              <a:buNone/>
              <a:defRPr/>
            </a:pPr>
            <a:r>
              <a:rPr lang="pl-PL" sz="1600" b="1" i="0" dirty="0">
                <a:solidFill>
                  <a:srgbClr val="529BB9"/>
                </a:solidFill>
                <a:effectLst/>
                <a:latin typeface="Comic Sans MS" panose="030F0702030302020204" pitchFamily="66" charset="0"/>
                <a:hlinkClick r:id="rId14"/>
              </a:rPr>
              <a:t>Zakon o socialnem varstvu (ZSV)</a:t>
            </a:r>
            <a:endParaRPr lang="pl-PL" sz="1600" b="1" i="0" dirty="0">
              <a:solidFill>
                <a:srgbClr val="529BB9"/>
              </a:solidFill>
              <a:effectLst/>
              <a:latin typeface="Comic Sans MS" panose="030F0702030302020204" pitchFamily="66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sl-SI" sz="1100" b="1" dirty="0">
              <a:latin typeface="Comic Sans MS" pitchFamily="66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l-SI" sz="2000" b="1" dirty="0">
                <a:latin typeface="Comic Sans MS" pitchFamily="66" charset="0"/>
              </a:rPr>
              <a:t>Socialna varnost in zavarovanja se urejajo preko obveznih socialnih zavarovanj. </a:t>
            </a:r>
          </a:p>
        </p:txBody>
      </p:sp>
    </p:spTree>
    <p:extLst>
      <p:ext uri="{BB962C8B-B14F-4D97-AF65-F5344CB8AC3E}">
        <p14:creationId xmlns:p14="http://schemas.microsoft.com/office/powerpoint/2010/main" val="374677333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88640"/>
            <a:ext cx="8786154" cy="64801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498B87-31EA-58A2-F4FB-E09CB01E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6991"/>
            <a:ext cx="3998130" cy="5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DDD717C-270D-33A0-EFB4-B70F0A0B26F2}"/>
              </a:ext>
            </a:extLst>
          </p:cNvPr>
          <p:cNvSpPr txBox="1"/>
          <p:nvPr/>
        </p:nvSpPr>
        <p:spPr>
          <a:xfrm>
            <a:off x="4537682" y="2348880"/>
            <a:ext cx="42827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400" b="1" i="0" u="none" strike="noStrike" dirty="0">
                <a:solidFill>
                  <a:srgbClr val="3E7C95"/>
                </a:solidFill>
                <a:effectLst/>
                <a:latin typeface="Comic Sans MS" panose="030F0702030302020204" pitchFamily="66" charset="0"/>
                <a:hlinkClick r:id="rId4"/>
              </a:rPr>
              <a:t>Varuh človekovih pravic</a:t>
            </a:r>
            <a:endParaRPr lang="sl-SI" sz="2400" b="1" i="0" u="none" strike="noStrike" dirty="0">
              <a:solidFill>
                <a:srgbClr val="3E7C95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sl-SI" sz="2400" b="0" i="0" dirty="0">
              <a:solidFill>
                <a:srgbClr val="3E7C95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sl-SI" sz="2400" b="0" i="0" dirty="0">
                <a:solidFill>
                  <a:srgbClr val="7F7F7F"/>
                </a:solidFill>
                <a:effectLst/>
                <a:latin typeface="Comic Sans MS" panose="030F0702030302020204" pitchFamily="66" charset="0"/>
              </a:rPr>
              <a:t>05.11.2021</a:t>
            </a:r>
          </a:p>
          <a:p>
            <a:pPr algn="l"/>
            <a:endParaRPr lang="sl-SI" sz="2400" b="0" i="0" dirty="0">
              <a:solidFill>
                <a:srgbClr val="7F7F7F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sl-SI" sz="2400" b="1" i="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hlinkClick r:id="rId5" tooltip="Kdaj se obrniti na Varuha?"/>
              </a:rPr>
              <a:t>Kdaj se obrniti na Varuha?</a:t>
            </a:r>
            <a:endParaRPr lang="sl-SI" sz="24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6219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88640"/>
            <a:ext cx="8786154" cy="64801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latin typeface="Comic Sans MS" pitchFamily="66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423A03-C898-5241-87B5-B4DD00CE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68" y="213774"/>
            <a:ext cx="6933106" cy="65659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85BCBE-9554-9758-A427-25626548C6F1}"/>
              </a:ext>
            </a:extLst>
          </p:cNvPr>
          <p:cNvSpPr txBox="1"/>
          <p:nvPr/>
        </p:nvSpPr>
        <p:spPr>
          <a:xfrm>
            <a:off x="79408" y="1798450"/>
            <a:ext cx="192418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Akcijski načrt</a:t>
            </a:r>
            <a:br>
              <a:rPr lang="sl-SI" sz="2400" b="1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</a:br>
            <a:r>
              <a:rPr lang="sl-SI" sz="2400" b="1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za evropski steber socialnih pravic.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5E55647-16FC-A480-9B39-9C098E41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" y="213774"/>
            <a:ext cx="1899920" cy="133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9313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0"/>
            <a:ext cx="8785225" cy="64801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Preprečevanje nezgod pri mladih delavcih</a:t>
            </a:r>
            <a:r>
              <a:rPr lang="sl-SI" sz="2800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sl-SI" sz="2800" dirty="0"/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2759075" cy="3201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3595115"/>
              </p:ext>
            </p:extLst>
          </p:nvPr>
        </p:nvGraphicFramePr>
        <p:xfrm>
          <a:off x="179512" y="1052736"/>
          <a:ext cx="6096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88640"/>
            <a:ext cx="8786154" cy="64801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24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latin typeface="Comic Sans MS" pitchFamily="66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D61E91-C59E-6219-E729-DFDFD2EEE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944146"/>
            <a:ext cx="7056784" cy="576046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7548DAD-D7A7-C94F-6A9F-C685C3EF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56495"/>
            <a:ext cx="3960440" cy="8421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26793D-41E0-230D-157E-6055CAF06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63043"/>
            <a:ext cx="44884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>  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>      </a:t>
            </a: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>  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>      </a:t>
            </a:r>
            <a:endParaRPr kumimoji="0" lang="sl-SI" altLang="sl-SI" sz="900" b="0" i="0" u="none" strike="noStrike" cap="none" normalizeH="0" baseline="0" dirty="0">
              <a:ln>
                <a:noFill/>
              </a:ln>
              <a:solidFill>
                <a:srgbClr val="1C1E21"/>
              </a:solidFill>
              <a:effectLst/>
              <a:latin typeface="inherit"/>
              <a:cs typeface="Segoe UI Historic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9B55AC0C-6081-094E-EC1D-08ED6A903C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200" y="68262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2B624CC8-91B6-AB1F-715B-57DC73161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200" y="22066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D77FE0C8-82F5-A942-88F1-1C437A819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175" y="-5334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79662035-F55A-F8C2-780C-CA657DF2D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200" y="-216376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00116D34-99B1-57C1-C50D-29474C537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450" y="-216376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8CABACA0-3AF8-5067-3641-2A51C29BD7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175" y="-5334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92409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2807" y="375268"/>
            <a:ext cx="8060104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</a:rPr>
              <a:t>ZDRAVSTVENO VARSTVO DELAVCEV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11528"/>
            <a:ext cx="8060105" cy="33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4" y="4462865"/>
            <a:ext cx="7916090" cy="22502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63299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03188"/>
            <a:ext cx="8858250" cy="6638925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l-SI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260648"/>
          <a:ext cx="8784976" cy="621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47372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4D98-775C-7237-8EAC-CDFD2F87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9F193A2A-C87D-FABD-4F38-4489CFF1DD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03188"/>
            <a:ext cx="8858250" cy="6638925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l-SI" altLang="zh-CN" sz="1600" b="1" dirty="0">
              <a:solidFill>
                <a:srgbClr val="0099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l-SI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350D53-1D9D-A49C-28A7-CA9EBE432B43}"/>
              </a:ext>
            </a:extLst>
          </p:cNvPr>
          <p:cNvGraphicFramePr/>
          <p:nvPr/>
        </p:nvGraphicFramePr>
        <p:xfrm>
          <a:off x="251520" y="188640"/>
          <a:ext cx="8784976" cy="650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701416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98626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33375"/>
            <a:ext cx="8604250" cy="55435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1279525" y="5949280"/>
            <a:ext cx="650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sl-SI" sz="2400" b="1" dirty="0">
                <a:solidFill>
                  <a:srgbClr val="CC00FF"/>
                </a:solidFill>
                <a:latin typeface="Comic Sans MS" pitchFamily="66" charset="0"/>
              </a:rPr>
              <a:t>Osnovni dejavniki za zdravje posameznika</a:t>
            </a:r>
          </a:p>
        </p:txBody>
      </p:sp>
    </p:spTree>
    <p:extLst>
      <p:ext uri="{BB962C8B-B14F-4D97-AF65-F5344CB8AC3E}">
        <p14:creationId xmlns:p14="http://schemas.microsoft.com/office/powerpoint/2010/main" val="402440446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8928100" cy="6480175"/>
          </a:xfr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90600" lvl="1" indent="-5334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b="1" dirty="0">
                <a:solidFill>
                  <a:srgbClr val="0000FF"/>
                </a:solidFill>
                <a:latin typeface="Comic Sans MS" pitchFamily="66" charset="0"/>
              </a:rPr>
              <a:t>ZDRAVSTVENI UKREPI VARSTVA PRI DELU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altLang="zh-CN" sz="1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620688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100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Zakaj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so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zdravstveni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pregledi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pomembni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8803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Zgodnje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odkrivanje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bolezni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Preprečitev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nezgod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pri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delu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Zaščita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delavca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in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delodajalca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Zmanjšanje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bolniških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odsotnosti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85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4125" y="260648"/>
            <a:ext cx="8856984" cy="6124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l-SI" altLang="zh-CN" sz="2800" b="1" dirty="0">
                <a:solidFill>
                  <a:srgbClr val="CC00FF"/>
                </a:solidFill>
                <a:latin typeface="Comic Sans MS" pitchFamily="66" charset="0"/>
              </a:rPr>
              <a:t>Z zdravstvenimi pregledi se ugotavlja:</a:t>
            </a:r>
          </a:p>
          <a:p>
            <a:pPr lvl="0"/>
            <a:endParaRPr lang="sl-SI" altLang="zh-CN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altLang="zh-CN" sz="2800" b="1" dirty="0">
                <a:solidFill>
                  <a:schemeClr val="tx1"/>
                </a:solidFill>
                <a:latin typeface="Comic Sans MS" pitchFamily="66" charset="0"/>
              </a:rPr>
              <a:t>delavčevo zdravje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altLang="zh-CN" sz="2800" b="1" dirty="0">
                <a:solidFill>
                  <a:schemeClr val="tx1"/>
                </a:solidFill>
                <a:latin typeface="Comic Sans MS" pitchFamily="66" charset="0"/>
              </a:rPr>
              <a:t>zmožnost za opravljanje dela v delovnem okolju. </a:t>
            </a:r>
          </a:p>
          <a:p>
            <a:pPr lvl="0"/>
            <a:endParaRPr lang="sl-SI" altLang="zh-CN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0"/>
            <a:r>
              <a:rPr lang="sl-SI" altLang="zh-CN" sz="2800" b="1" dirty="0">
                <a:solidFill>
                  <a:srgbClr val="0000FF"/>
                </a:solidFill>
                <a:latin typeface="Comic Sans MS" pitchFamily="66" charset="0"/>
              </a:rPr>
              <a:t>Podlaga za določitev:</a:t>
            </a:r>
          </a:p>
          <a:p>
            <a:pPr lvl="0"/>
            <a:endParaRPr lang="sl-SI" altLang="zh-CN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altLang="zh-CN" sz="2800" b="1" dirty="0">
                <a:solidFill>
                  <a:srgbClr val="C00000"/>
                </a:solidFill>
                <a:latin typeface="Comic Sans MS" pitchFamily="66" charset="0"/>
              </a:rPr>
              <a:t> vrste,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altLang="zh-CN" sz="2800" b="1" dirty="0">
                <a:solidFill>
                  <a:srgbClr val="C00000"/>
                </a:solidFill>
                <a:latin typeface="Comic Sans MS" pitchFamily="66" charset="0"/>
              </a:rPr>
              <a:t> obsega,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sl-SI" altLang="zh-CN" sz="2800" b="1" dirty="0">
                <a:solidFill>
                  <a:srgbClr val="C00000"/>
                </a:solidFill>
                <a:latin typeface="Comic Sans MS" pitchFamily="66" charset="0"/>
              </a:rPr>
              <a:t>vsebine in rokov preventivnega zdravstvenega pregleda je ocena tveganja s posebnim poudarkom na zdravstvenih zahtevah, ki jih določi delodajalec na podlagi strokovne ocene pooblaščenega zdravnika.</a:t>
            </a:r>
          </a:p>
        </p:txBody>
      </p:sp>
    </p:spTree>
    <p:extLst>
      <p:ext uri="{BB962C8B-B14F-4D97-AF65-F5344CB8AC3E}">
        <p14:creationId xmlns:p14="http://schemas.microsoft.com/office/powerpoint/2010/main" val="33966965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Zaključek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in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priporočila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✅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Zdravstveni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ukrepi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varstva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delu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so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ključni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za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dolgoročno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varnost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in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produktivnost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sz="14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✅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Zdravje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zaposlenih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je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strateška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prednost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podjetja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Priporočila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</a:p>
          <a:p>
            <a:pPr algn="just"/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Spodbujajte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kulturo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varnosti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in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zdravja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Redno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posodabljajte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ocene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tveganja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Sodelujte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z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medicino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dela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in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izvajajte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preventivne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programe</a:t>
            </a:r>
            <a:r>
              <a:rPr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3600" b="1" dirty="0">
                <a:latin typeface="Comic Sans MS" pitchFamily="66" charset="0"/>
              </a:rPr>
              <a:t>EKONOMSKI UČINKI VARNOSTI IN ZDRAVJA PRI DELU</a:t>
            </a:r>
            <a:r>
              <a:rPr lang="sl-SI" dirty="0"/>
              <a:t>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8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3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9155783"/>
              </p:ext>
            </p:extLst>
          </p:nvPr>
        </p:nvGraphicFramePr>
        <p:xfrm>
          <a:off x="179512" y="1268760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8689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40618" y="1196752"/>
            <a:ext cx="8586556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altLang="zh-CN" sz="3600" b="1" dirty="0">
                <a:solidFill>
                  <a:schemeClr val="tx1"/>
                </a:solidFill>
                <a:latin typeface="Comic Sans MS" pitchFamily="66" charset="0"/>
              </a:rPr>
              <a:t>rezultatov meritev 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altLang="zh-CN" sz="3600" b="1" dirty="0">
                <a:solidFill>
                  <a:schemeClr val="tx1"/>
                </a:solidFill>
                <a:latin typeface="Comic Sans MS" pitchFamily="66" charset="0"/>
              </a:rPr>
              <a:t>obremenjenosti in škodljivosti v delovnem okolju. </a:t>
            </a:r>
          </a:p>
          <a:p>
            <a:pPr lvl="0"/>
            <a:endParaRPr lang="sl-SI" altLang="zh-CN" sz="36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lvl="0" algn="ctr"/>
            <a:r>
              <a:rPr lang="sl-SI" altLang="zh-CN" sz="3600" b="1" dirty="0">
                <a:solidFill>
                  <a:srgbClr val="CC00FF"/>
                </a:solidFill>
                <a:latin typeface="Comic Sans MS" pitchFamily="66" charset="0"/>
              </a:rPr>
              <a:t>Pred začetkom preventivnega zdravstvenega pregleda pooblaščeni zdravnik lahko opravi ogled delovnega okolja.</a:t>
            </a:r>
            <a:endParaRPr lang="sl-SI" sz="36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822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</p:spPr>
        <p:txBody>
          <a:bodyPr>
            <a:normAutofit/>
          </a:bodyPr>
          <a:lstStyle/>
          <a:p>
            <a:r>
              <a:rPr sz="4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Kaj</a:t>
            </a:r>
            <a:r>
              <a:rPr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vključuje</a:t>
            </a:r>
            <a:r>
              <a:rPr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pregled</a:t>
            </a:r>
            <a:r>
              <a:rPr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Zdravstvena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anamneza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in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vprašalniki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Klinični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pregled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Laboratorijski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izvidi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Očesni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pregled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(VDT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delo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Pregled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sluha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(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hrup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EKG,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spirometrija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(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pra</a:t>
            </a:r>
            <a:r>
              <a:rPr lang="sl-SI" b="1" dirty="0">
                <a:solidFill>
                  <a:srgbClr val="CC00FF"/>
                </a:solidFill>
                <a:latin typeface="Comic Sans MS" panose="030F0702030302020204" pitchFamily="66" charset="0"/>
              </a:rPr>
              <a:t>h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,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kemikalije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Dodatni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testi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glede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na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tveganja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724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Pogostost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pregledov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1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leto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–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velika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tveganja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(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hrup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,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vibracije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kemikalije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2–3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leta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–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srednja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tveganja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5 let –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nizka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tveganja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Mladoletni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–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vsako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leto</a:t>
            </a:r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  <a:latin typeface="Comic Sans MS" panose="030F0702030302020204" pitchFamily="66" charset="0"/>
              </a:rPr>
              <a:t>Določi se po oceni tveganja za vsako delovno mesto posebej.</a:t>
            </a:r>
          </a:p>
          <a:p>
            <a:pPr marL="0" indent="0">
              <a:buNone/>
            </a:pP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075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8" y="825500"/>
            <a:ext cx="8888412" cy="58356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107504" y="109250"/>
            <a:ext cx="8928991" cy="686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2400" b="1" dirty="0">
                <a:solidFill>
                  <a:schemeClr val="tx1"/>
                </a:solidFill>
                <a:latin typeface="Comic Sans MS" pitchFamily="66" charset="0"/>
              </a:rPr>
              <a:t>Vrste preventivnih zdravstvenih pregledov: Pravilniku o preventivnih zdravstvenih pregledih delavcev</a:t>
            </a:r>
          </a:p>
        </p:txBody>
      </p:sp>
      <p:pic>
        <p:nvPicPr>
          <p:cNvPr id="6148" name="Picture 4" descr="http://www.lovse.si/portals/lovse/Images/doktorj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0602"/>
            <a:ext cx="2751460" cy="18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8940"/>
            <a:ext cx="2979715" cy="183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3825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Kaj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prejme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delodajalec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Izvid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sposoben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sposoben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s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omejitvami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sposoben</a:t>
            </a: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sl-SI" b="1" dirty="0"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Zdravniški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pregled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NE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vsebuje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diagnoz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endParaRPr lang="sl-SI" b="1" dirty="0"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Zdravnik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medicine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daje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priporočila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226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287CCDB-1DC2-4D7A-9B39-E37759E09D76}"/>
              </a:ext>
            </a:extLst>
          </p:cNvPr>
          <p:cNvSpPr/>
          <p:nvPr/>
        </p:nvSpPr>
        <p:spPr>
          <a:xfrm>
            <a:off x="287524" y="582067"/>
            <a:ext cx="8568952" cy="5693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3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Zdravstveno varstvo delavcev </a:t>
            </a:r>
          </a:p>
          <a:p>
            <a:pPr algn="just"/>
            <a:r>
              <a:rPr lang="sl-SI" sz="2000" b="1" dirty="0">
                <a:solidFill>
                  <a:srgbClr val="CC00FF"/>
                </a:solidFill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 letu 2024 so inšpektorji pri nadzorih na področju zagotavljanja zdravstvenega varstva ugotovili </a:t>
            </a:r>
            <a:r>
              <a:rPr lang="sl-SI" sz="3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1.117</a:t>
            </a:r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kršitev. </a:t>
            </a:r>
          </a:p>
          <a:p>
            <a:pPr algn="just"/>
            <a:endParaRPr lang="sl-SI" sz="20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Največji delež kršitev je neizvajanje zdravstvenih pregledov delavcev (predhodnih kot obdobnih), ugotovili so v: </a:t>
            </a:r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815 primerov oz. 72,9 %.</a:t>
            </a:r>
            <a:endParaRPr lang="sl-SI" sz="36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D7884ED-0784-982D-0B35-485857FD2DD2}"/>
              </a:ext>
            </a:extLst>
          </p:cNvPr>
          <p:cNvSpPr txBox="1"/>
          <p:nvPr/>
        </p:nvSpPr>
        <p:spPr>
          <a:xfrm>
            <a:off x="395536" y="116632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omic Sans MS" panose="030F0702030302020204" pitchFamily="66" charset="0"/>
                <a:hlinkClick r:id="rId3"/>
              </a:rPr>
              <a:t>Poročilu za delo Inšpektorata za delo za leto 2024</a:t>
            </a:r>
            <a:r>
              <a:rPr lang="sl-SI" sz="2400" b="1" dirty="0">
                <a:latin typeface="Comic Sans MS" panose="030F0702030302020204" pitchFamily="66" charset="0"/>
              </a:rPr>
              <a:t> 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11487987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28CCF-5C4E-ECDA-50E3-99754429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8BF2053-FFFF-FA0C-4CC2-B1326E071AFE}"/>
              </a:ext>
            </a:extLst>
          </p:cNvPr>
          <p:cNvSpPr txBox="1"/>
          <p:nvPr/>
        </p:nvSpPr>
        <p:spPr>
          <a:xfrm>
            <a:off x="143508" y="139887"/>
            <a:ext cx="8856984" cy="67095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Sodelovanje z izvajalcem medicine dela in izvajanje zahtevanih nalog v 2024: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delodajalci niso imeli ustrezno urejeno v 112 primerih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43 primerih medicina dela ni sodelovala pri oceni tveganja.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neustrezno zagotavljanje prve pomoči 80 kršitev.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pri 14 delodajalcih ugotovljeno, da niso     sprejeli ukrepov psihosocialnih dejavnikov    tveganja na delovnih mestih.</a:t>
            </a: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</a:t>
            </a:r>
            <a:r>
              <a:rPr kumimoji="0" lang="sl-S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rambe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dokumentacije, ki se nanaša na zdravstvene preglede delavcev, ugotovljenih 27 kršitev.</a:t>
            </a:r>
          </a:p>
        </p:txBody>
      </p:sp>
    </p:spTree>
    <p:extLst>
      <p:ext uri="{BB962C8B-B14F-4D97-AF65-F5344CB8AC3E}">
        <p14:creationId xmlns:p14="http://schemas.microsoft.com/office/powerpoint/2010/main" val="31022076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A7C79ED-8062-8CE6-061E-D75EC003A58F}"/>
              </a:ext>
            </a:extLst>
          </p:cNvPr>
          <p:cNvGrpSpPr/>
          <p:nvPr/>
        </p:nvGrpSpPr>
        <p:grpSpPr>
          <a:xfrm>
            <a:off x="577626" y="188640"/>
            <a:ext cx="8021781" cy="833891"/>
            <a:chOff x="216022" y="68085"/>
            <a:chExt cx="8021781" cy="833891"/>
          </a:xfrm>
          <a:scene3d>
            <a:camera prst="orthographicFront"/>
            <a:lightRig rig="flat" dir="t"/>
          </a:scene3d>
        </p:grpSpPr>
        <p:sp>
          <p:nvSpPr>
            <p:cNvPr id="22" name="Pravokotnik: zaokroženi vogali 21">
              <a:extLst>
                <a:ext uri="{FF2B5EF4-FFF2-40B4-BE49-F238E27FC236}">
                  <a16:creationId xmlns:a16="http://schemas.microsoft.com/office/drawing/2014/main" id="{BF820462-8958-DD2C-5059-95F74F2929D2}"/>
                </a:ext>
              </a:extLst>
            </p:cNvPr>
            <p:cNvSpPr/>
            <p:nvPr/>
          </p:nvSpPr>
          <p:spPr>
            <a:xfrm>
              <a:off x="216022" y="68085"/>
              <a:ext cx="8021781" cy="8338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Pravokotnik: zaokroženi vogali 4">
              <a:extLst>
                <a:ext uri="{FF2B5EF4-FFF2-40B4-BE49-F238E27FC236}">
                  <a16:creationId xmlns:a16="http://schemas.microsoft.com/office/drawing/2014/main" id="{DEE4F23E-BC68-5AE4-5FC6-0985BD228393}"/>
                </a:ext>
              </a:extLst>
            </p:cNvPr>
            <p:cNvSpPr txBox="1"/>
            <p:nvPr/>
          </p:nvSpPr>
          <p:spPr>
            <a:xfrm>
              <a:off x="256729" y="108792"/>
              <a:ext cx="7940367" cy="752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910" tIns="0" rIns="222910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200" b="1" kern="12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Poškodba enega delavca lahko podjetje stane 5.000–20.000 €, odvisno od resnosti in dolžine odsotnosti.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6751CAE-D79D-0FA8-DD6A-CC2CEA8DF212}"/>
              </a:ext>
            </a:extLst>
          </p:cNvPr>
          <p:cNvGrpSpPr/>
          <p:nvPr/>
        </p:nvGrpSpPr>
        <p:grpSpPr>
          <a:xfrm>
            <a:off x="550167" y="1196752"/>
            <a:ext cx="8021781" cy="780139"/>
            <a:chOff x="216022" y="1280272"/>
            <a:chExt cx="8021781" cy="780139"/>
          </a:xfrm>
          <a:scene3d>
            <a:camera prst="orthographicFront"/>
            <a:lightRig rig="flat" dir="t"/>
          </a:scene3d>
        </p:grpSpPr>
        <p:sp>
          <p:nvSpPr>
            <p:cNvPr id="20" name="Pravokotnik: zaokroženi vogali 19">
              <a:extLst>
                <a:ext uri="{FF2B5EF4-FFF2-40B4-BE49-F238E27FC236}">
                  <a16:creationId xmlns:a16="http://schemas.microsoft.com/office/drawing/2014/main" id="{6C0B663F-5AC1-4B8A-979B-54EBB2393015}"/>
                </a:ext>
              </a:extLst>
            </p:cNvPr>
            <p:cNvSpPr/>
            <p:nvPr/>
          </p:nvSpPr>
          <p:spPr>
            <a:xfrm>
              <a:off x="216022" y="1280272"/>
              <a:ext cx="8021781" cy="78013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avokotnik: zaokroženi vogali 6">
              <a:extLst>
                <a:ext uri="{FF2B5EF4-FFF2-40B4-BE49-F238E27FC236}">
                  <a16:creationId xmlns:a16="http://schemas.microsoft.com/office/drawing/2014/main" id="{510B357B-1222-93E9-C065-889F6AFB4633}"/>
                </a:ext>
              </a:extLst>
            </p:cNvPr>
            <p:cNvSpPr txBox="1"/>
            <p:nvPr/>
          </p:nvSpPr>
          <p:spPr>
            <a:xfrm>
              <a:off x="254105" y="1318355"/>
              <a:ext cx="7945615" cy="7039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910" tIns="0" rIns="22291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3200" b="1" kern="1200" dirty="0">
                  <a:latin typeface="Comic Sans MS" panose="030F0702030302020204" pitchFamily="66" charset="0"/>
                </a:rPr>
                <a:t>Posredni stroški:</a:t>
              </a:r>
            </a:p>
          </p:txBody>
        </p:sp>
      </p:grp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49BC370C-1D75-0AF5-E5C5-CA58BEA0D757}"/>
              </a:ext>
            </a:extLst>
          </p:cNvPr>
          <p:cNvSpPr txBox="1"/>
          <p:nvPr/>
        </p:nvSpPr>
        <p:spPr>
          <a:xfrm>
            <a:off x="268036" y="2144218"/>
            <a:ext cx="8640959" cy="44360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l-SI" sz="2400" b="1" kern="1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Izguba produktivnosti: </a:t>
            </a:r>
            <a:r>
              <a:rPr lang="sl-SI" sz="24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zamenjava delavca, usposabljanje novega...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l-SI" sz="2400" b="1" kern="1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Motnje v proizvodnji: </a:t>
            </a:r>
            <a:r>
              <a:rPr lang="sl-SI" sz="24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zastoji, neizpolnjeni roki, izguba naročil...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l-SI" sz="2400" b="1" kern="1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Zmanjšana motivacija sodelavcev:</a:t>
            </a:r>
            <a:r>
              <a:rPr lang="sl-SI" sz="24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stres, občutek nevarnosti…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l-SI" sz="2400" b="1" kern="1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Slabša podoba podjetja:</a:t>
            </a:r>
            <a:r>
              <a:rPr lang="sl-SI" sz="24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vpliv na ugled in poslovne partnerje...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b="1" i="1" kern="100" dirty="0">
                <a:solidFill>
                  <a:srgbClr val="00A84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Raziskave EU-OSHA kažejo,</a:t>
            </a:r>
            <a:r>
              <a:rPr lang="sl-SI" sz="2400" b="1" kern="100" dirty="0">
                <a:solidFill>
                  <a:srgbClr val="00A84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da so posredni stroški pogosto 2–4× višji od neposrednih.</a:t>
            </a:r>
          </a:p>
        </p:txBody>
      </p:sp>
    </p:spTree>
    <p:extLst>
      <p:ext uri="{BB962C8B-B14F-4D97-AF65-F5344CB8AC3E}">
        <p14:creationId xmlns:p14="http://schemas.microsoft.com/office/powerpoint/2010/main" val="40576915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10998</TotalTime>
  <Words>4699</Words>
  <Application>Microsoft Office PowerPoint</Application>
  <PresentationFormat>Diaprojekcija na zaslonu (4:3)</PresentationFormat>
  <Paragraphs>1008</Paragraphs>
  <Slides>86</Slides>
  <Notes>66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86</vt:i4>
      </vt:variant>
    </vt:vector>
  </HeadingPairs>
  <TitlesOfParts>
    <vt:vector size="94" baseType="lpstr">
      <vt:lpstr>Arial</vt:lpstr>
      <vt:lpstr>Calibri</vt:lpstr>
      <vt:lpstr>Comic Sans MS</vt:lpstr>
      <vt:lpstr>inherit</vt:lpstr>
      <vt:lpstr>Times New Roman</vt:lpstr>
      <vt:lpstr>Wingdings</vt:lpstr>
      <vt:lpstr>Wingdings 2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Podzakonski predpisi in uredbe</vt:lpstr>
      <vt:lpstr>Mednarodni in institucionalni viri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Zakaj so zdravstveni pregledi pomembni?</vt:lpstr>
      <vt:lpstr>PowerPointova predstavitev</vt:lpstr>
      <vt:lpstr>Zaključek in priporočila</vt:lpstr>
      <vt:lpstr>PowerPointova predstavitev</vt:lpstr>
      <vt:lpstr>Kaj vključuje pregled?</vt:lpstr>
      <vt:lpstr>Pogostost pregledov </vt:lpstr>
      <vt:lpstr>PowerPointova predstavitev</vt:lpstr>
      <vt:lpstr>Kaj prejme delodajalec?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Lužnik</dc:creator>
  <cp:lastModifiedBy>Muharem Husić</cp:lastModifiedBy>
  <cp:revision>368</cp:revision>
  <cp:lastPrinted>2015-08-29T09:40:29Z</cp:lastPrinted>
  <dcterms:created xsi:type="dcterms:W3CDTF">2011-10-04T12:16:27Z</dcterms:created>
  <dcterms:modified xsi:type="dcterms:W3CDTF">2025-12-27T17:38:11Z</dcterms:modified>
</cp:coreProperties>
</file>