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1"/>
  </p:notesMasterIdLst>
  <p:handoutMasterIdLst>
    <p:handoutMasterId r:id="rId82"/>
  </p:handoutMasterIdLst>
  <p:sldIdLst>
    <p:sldId id="1047" r:id="rId2"/>
    <p:sldId id="1556" r:id="rId3"/>
    <p:sldId id="1557" r:id="rId4"/>
    <p:sldId id="1559" r:id="rId5"/>
    <p:sldId id="1052" r:id="rId6"/>
    <p:sldId id="259" r:id="rId7"/>
    <p:sldId id="1481" r:id="rId8"/>
    <p:sldId id="1051" r:id="rId9"/>
    <p:sldId id="1555" r:id="rId10"/>
    <p:sldId id="1547" r:id="rId11"/>
    <p:sldId id="1548" r:id="rId12"/>
    <p:sldId id="1549" r:id="rId13"/>
    <p:sldId id="1550" r:id="rId14"/>
    <p:sldId id="1551" r:id="rId15"/>
    <p:sldId id="1552" r:id="rId16"/>
    <p:sldId id="1554" r:id="rId17"/>
    <p:sldId id="1646" r:id="rId18"/>
    <p:sldId id="1260" r:id="rId19"/>
    <p:sldId id="1261" r:id="rId20"/>
    <p:sldId id="1267" r:id="rId21"/>
    <p:sldId id="1268" r:id="rId22"/>
    <p:sldId id="457" r:id="rId23"/>
    <p:sldId id="1648" r:id="rId24"/>
    <p:sldId id="502" r:id="rId25"/>
    <p:sldId id="1619" r:id="rId26"/>
    <p:sldId id="1620" r:id="rId27"/>
    <p:sldId id="1621" r:id="rId28"/>
    <p:sldId id="1622" r:id="rId29"/>
    <p:sldId id="1623" r:id="rId30"/>
    <p:sldId id="1616" r:id="rId31"/>
    <p:sldId id="1617" r:id="rId32"/>
    <p:sldId id="1618" r:id="rId33"/>
    <p:sldId id="1566" r:id="rId34"/>
    <p:sldId id="1567" r:id="rId35"/>
    <p:sldId id="1568" r:id="rId36"/>
    <p:sldId id="1569" r:id="rId37"/>
    <p:sldId id="267" r:id="rId38"/>
    <p:sldId id="268" r:id="rId39"/>
    <p:sldId id="272" r:id="rId40"/>
    <p:sldId id="584" r:id="rId41"/>
    <p:sldId id="585" r:id="rId42"/>
    <p:sldId id="1638" r:id="rId43"/>
    <p:sldId id="1639" r:id="rId44"/>
    <p:sldId id="586" r:id="rId45"/>
    <p:sldId id="1625" r:id="rId46"/>
    <p:sldId id="1626" r:id="rId47"/>
    <p:sldId id="1627" r:id="rId48"/>
    <p:sldId id="1628" r:id="rId49"/>
    <p:sldId id="1629" r:id="rId50"/>
    <p:sldId id="513" r:id="rId51"/>
    <p:sldId id="1632" r:id="rId52"/>
    <p:sldId id="1633" r:id="rId53"/>
    <p:sldId id="1634" r:id="rId54"/>
    <p:sldId id="1635" r:id="rId55"/>
    <p:sldId id="301" r:id="rId56"/>
    <p:sldId id="302" r:id="rId57"/>
    <p:sldId id="1636" r:id="rId58"/>
    <p:sldId id="529" r:id="rId59"/>
    <p:sldId id="530" r:id="rId60"/>
    <p:sldId id="590" r:id="rId61"/>
    <p:sldId id="531" r:id="rId62"/>
    <p:sldId id="532" r:id="rId63"/>
    <p:sldId id="534" r:id="rId64"/>
    <p:sldId id="535" r:id="rId65"/>
    <p:sldId id="536" r:id="rId66"/>
    <p:sldId id="537" r:id="rId67"/>
    <p:sldId id="538" r:id="rId68"/>
    <p:sldId id="539" r:id="rId69"/>
    <p:sldId id="540" r:id="rId70"/>
    <p:sldId id="1215" r:id="rId71"/>
    <p:sldId id="1216" r:id="rId72"/>
    <p:sldId id="1445" r:id="rId73"/>
    <p:sldId id="1217" r:id="rId74"/>
    <p:sldId id="1218" r:id="rId75"/>
    <p:sldId id="1219" r:id="rId76"/>
    <p:sldId id="1220" r:id="rId77"/>
    <p:sldId id="1221" r:id="rId78"/>
    <p:sldId id="1222" r:id="rId79"/>
    <p:sldId id="1208" r:id="rId80"/>
  </p:sldIdLst>
  <p:sldSz cx="9144000" cy="6858000" type="screen4x3"/>
  <p:notesSz cx="6669088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  <a:srgbClr val="00A844"/>
    <a:srgbClr val="FFFFCC"/>
    <a:srgbClr val="000099"/>
    <a:srgbClr val="00CC00"/>
    <a:srgbClr val="9933FF"/>
    <a:srgbClr val="008000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8" autoAdjust="0"/>
    <p:restoredTop sz="78826" autoAdjust="0"/>
  </p:normalViewPr>
  <p:slideViewPr>
    <p:cSldViewPr>
      <p:cViewPr>
        <p:scale>
          <a:sx n="100" d="100"/>
          <a:sy n="100" d="100"/>
        </p:scale>
        <p:origin x="69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9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d.gov.si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d.gov.si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31B10-CED3-4F1B-BCD5-B4C697ECBF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C2A855D-56BD-49A1-BFB2-86BFC77C5E9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sl-SI" altLang="zh-CN" sz="2000" b="1" dirty="0">
            <a:solidFill>
              <a:srgbClr val="CC00FF"/>
            </a:solidFill>
            <a:latin typeface="Comic Sans MS" pitchFamily="66" charset="0"/>
          </a:endParaRPr>
        </a:p>
        <a:p>
          <a:pPr algn="ctr"/>
          <a:r>
            <a:rPr lang="sl-SI" altLang="zh-CN" sz="2400" b="1" dirty="0">
              <a:solidFill>
                <a:srgbClr val="0000FF"/>
              </a:solidFill>
              <a:latin typeface="Comic Sans MS" pitchFamily="66" charset="0"/>
            </a:rPr>
            <a:t>POŠKODBE PRI DELU</a:t>
          </a:r>
          <a:endParaRPr lang="sl-SI" altLang="zh-CN" sz="2400" b="1" dirty="0">
            <a:solidFill>
              <a:srgbClr val="CC00FF"/>
            </a:solidFill>
            <a:latin typeface="Comic Sans MS" pitchFamily="66" charset="0"/>
          </a:endParaRPr>
        </a:p>
        <a:p>
          <a:pPr algn="ctr"/>
          <a:r>
            <a:rPr lang="sl-SI" altLang="zh-CN" sz="2000" b="1" dirty="0">
              <a:solidFill>
                <a:srgbClr val="CC00FF"/>
              </a:solidFill>
              <a:latin typeface="Comic Sans MS" pitchFamily="66" charset="0"/>
            </a:rPr>
            <a:t>(V)GRADIMO VARNO(ST)</a:t>
          </a:r>
        </a:p>
        <a:p>
          <a:pPr algn="just"/>
          <a:r>
            <a:rPr lang="sl-SI" altLang="zh-CN" sz="2000" b="1" dirty="0">
              <a:solidFill>
                <a:schemeClr val="tx1"/>
              </a:solidFill>
              <a:latin typeface="Comic Sans MS" pitchFamily="66" charset="0"/>
            </a:rPr>
            <a:t>Po podatkih </a:t>
          </a:r>
          <a:r>
            <a:rPr lang="sl-SI" altLang="zh-CN" sz="2000" b="1" dirty="0">
              <a:solidFill>
                <a:schemeClr val="tx1"/>
              </a:solidFill>
              <a:latin typeface="Comic Sans MS" pitchFamily="66" charset="0"/>
              <a:hlinkClick xmlns:r="http://schemas.openxmlformats.org/officeDocument/2006/relationships" r:id="rId1"/>
            </a:rPr>
            <a:t>Inšpektorata Republike Slovenije za delo</a:t>
          </a:r>
          <a:r>
            <a:rPr lang="sl-SI" altLang="zh-CN" sz="2000" b="1" dirty="0">
              <a:solidFill>
                <a:schemeClr val="tx1"/>
              </a:solidFill>
              <a:latin typeface="Comic Sans MS" pitchFamily="66" charset="0"/>
            </a:rPr>
            <a:t> je v letu 2024 prijavljenih:</a:t>
          </a:r>
        </a:p>
        <a:p>
          <a:pPr algn="just"/>
          <a:r>
            <a:rPr lang="sl-SI" sz="2400" b="1" dirty="0">
              <a:solidFill>
                <a:srgbClr val="CC00FF"/>
              </a:solidFill>
              <a:latin typeface="Comic Sans MS" panose="030F0702030302020204" pitchFamily="66" charset="0"/>
            </a:rPr>
            <a:t>6.695</a:t>
          </a:r>
          <a:r>
            <a:rPr lang="sl-SI" sz="2400" b="1" dirty="0">
              <a:solidFill>
                <a:srgbClr val="CC00FF"/>
              </a:solidFill>
              <a:latin typeface="Comic Sans MS" panose="030F0702030302020204" pitchFamily="66" charset="0"/>
              <a:ea typeface="Calibri"/>
              <a:cs typeface="Times New Roman"/>
            </a:rPr>
            <a:t> vseh prijav nezgod pri delu: </a:t>
          </a:r>
          <a:r>
            <a:rPr lang="sl-SI" sz="2400" b="1" dirty="0">
              <a:solidFill>
                <a:srgbClr val="0000FF"/>
              </a:solidFill>
              <a:latin typeface="Comic Sans MS" panose="030F0702030302020204" pitchFamily="66" charset="0"/>
            </a:rPr>
            <a:t>s področja varnosti in zdravje pri delu 1.300 prijav, </a:t>
          </a:r>
          <a:r>
            <a:rPr lang="sl-SI" sz="2400" b="1" dirty="0">
              <a:solidFill>
                <a:srgbClr val="CC00FF"/>
              </a:solidFill>
              <a:latin typeface="Comic Sans MS" panose="030F0702030302020204" pitchFamily="66" charset="0"/>
            </a:rPr>
            <a:t>s področja delovnih razmerij 5.169 prijav</a:t>
          </a:r>
          <a:r>
            <a:rPr lang="sl-SI" sz="2400" b="1" dirty="0">
              <a:latin typeface="Comic Sans MS" panose="030F0702030302020204" pitchFamily="66" charset="0"/>
            </a:rPr>
            <a:t> </a:t>
          </a:r>
          <a:r>
            <a:rPr lang="sl-SI" sz="2400" b="1" dirty="0">
              <a:solidFill>
                <a:srgbClr val="0000FF"/>
              </a:solidFill>
              <a:latin typeface="Comic Sans MS" panose="030F0702030302020204" pitchFamily="66" charset="0"/>
            </a:rPr>
            <a:t>in </a:t>
          </a:r>
          <a:r>
            <a:rPr lang="sl-SI" sz="2400" b="1" dirty="0">
              <a:latin typeface="Comic Sans MS" panose="030F0702030302020204" pitchFamily="66" charset="0"/>
            </a:rPr>
            <a:t>Socialna inšpekcija je prejela 226 prijav.</a:t>
          </a:r>
          <a:r>
            <a:rPr lang="sl-SI" sz="2400" b="1" dirty="0">
              <a:solidFill>
                <a:srgbClr val="CC00FF"/>
              </a:solidFill>
              <a:latin typeface="Comic Sans MS" panose="030F0702030302020204" pitchFamily="66" charset="0"/>
              <a:ea typeface="Calibri"/>
              <a:cs typeface="Times New Roman"/>
            </a:rPr>
            <a:t> </a:t>
          </a:r>
          <a:endParaRPr lang="sl-SI" altLang="zh-CN" sz="2400" b="1" dirty="0">
            <a:solidFill>
              <a:srgbClr val="0000FF"/>
            </a:solidFill>
            <a:latin typeface="Comic Sans MS" pitchFamily="66" charset="0"/>
          </a:endParaRPr>
        </a:p>
        <a:p>
          <a:pPr algn="ctr"/>
          <a:r>
            <a:rPr lang="sl-SI" altLang="zh-CN" sz="2400" b="1" dirty="0">
              <a:solidFill>
                <a:schemeClr val="tx1"/>
              </a:solidFill>
              <a:latin typeface="Comic Sans MS" pitchFamily="66" charset="0"/>
            </a:rPr>
            <a:t> </a:t>
          </a:r>
          <a:endParaRPr lang="sl-SI" sz="2400" dirty="0">
            <a:solidFill>
              <a:schemeClr val="tx1"/>
            </a:solidFill>
          </a:endParaRPr>
        </a:p>
      </dgm:t>
    </dgm:pt>
    <dgm:pt modelId="{2B89779D-680C-453B-B21B-F1FF7BFEE9E6}" type="parTrans" cxnId="{B45065FA-D663-4B1C-8748-ECF16CB728ED}">
      <dgm:prSet/>
      <dgm:spPr/>
      <dgm:t>
        <a:bodyPr/>
        <a:lstStyle/>
        <a:p>
          <a:endParaRPr lang="sl-SI"/>
        </a:p>
      </dgm:t>
    </dgm:pt>
    <dgm:pt modelId="{B2662129-8725-4E28-B226-7F7F53C551BF}" type="sibTrans" cxnId="{B45065FA-D663-4B1C-8748-ECF16CB728ED}">
      <dgm:prSet/>
      <dgm:spPr/>
      <dgm:t>
        <a:bodyPr/>
        <a:lstStyle/>
        <a:p>
          <a:endParaRPr lang="sl-SI"/>
        </a:p>
      </dgm:t>
    </dgm:pt>
    <dgm:pt modelId="{77868108-C406-4D47-B55E-43C5EE29E4B7}" type="pres">
      <dgm:prSet presAssocID="{05E31B10-CED3-4F1B-BCD5-B4C697ECBF6D}" presName="linear" presStyleCnt="0">
        <dgm:presLayoutVars>
          <dgm:animLvl val="lvl"/>
          <dgm:resizeHandles val="exact"/>
        </dgm:presLayoutVars>
      </dgm:prSet>
      <dgm:spPr/>
    </dgm:pt>
    <dgm:pt modelId="{257AC613-DA0D-4A1D-9043-4D46608D1D02}" type="pres">
      <dgm:prSet presAssocID="{9C2A855D-56BD-49A1-BFB2-86BFC77C5E9F}" presName="parentText" presStyleLbl="node1" presStyleIdx="0" presStyleCnt="1" custLinFactNeighborX="820" custLinFactNeighborY="3697">
        <dgm:presLayoutVars>
          <dgm:chMax val="0"/>
          <dgm:bulletEnabled val="1"/>
        </dgm:presLayoutVars>
      </dgm:prSet>
      <dgm:spPr/>
    </dgm:pt>
  </dgm:ptLst>
  <dgm:cxnLst>
    <dgm:cxn modelId="{CE9E05E1-9853-4CCE-AF23-63D6D20FCACC}" type="presOf" srcId="{05E31B10-CED3-4F1B-BCD5-B4C697ECBF6D}" destId="{77868108-C406-4D47-B55E-43C5EE29E4B7}" srcOrd="0" destOrd="0" presId="urn:microsoft.com/office/officeart/2005/8/layout/vList2"/>
    <dgm:cxn modelId="{B45065FA-D663-4B1C-8748-ECF16CB728ED}" srcId="{05E31B10-CED3-4F1B-BCD5-B4C697ECBF6D}" destId="{9C2A855D-56BD-49A1-BFB2-86BFC77C5E9F}" srcOrd="0" destOrd="0" parTransId="{2B89779D-680C-453B-B21B-F1FF7BFEE9E6}" sibTransId="{B2662129-8725-4E28-B226-7F7F53C551BF}"/>
    <dgm:cxn modelId="{F317FBFA-6266-4D9E-B47B-671E8B8FBA99}" type="presOf" srcId="{9C2A855D-56BD-49A1-BFB2-86BFC77C5E9F}" destId="{257AC613-DA0D-4A1D-9043-4D46608D1D02}" srcOrd="0" destOrd="0" presId="urn:microsoft.com/office/officeart/2005/8/layout/vList2"/>
    <dgm:cxn modelId="{EE22181A-C8C4-4177-AF58-EE6F2DCEF66D}" type="presParOf" srcId="{77868108-C406-4D47-B55E-43C5EE29E4B7}" destId="{257AC613-DA0D-4A1D-9043-4D46608D1D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C3D2BB-0089-4D44-9F0F-9FCBDD08286C}" type="doc">
      <dgm:prSet loTypeId="urn:microsoft.com/office/officeart/2005/8/layout/radial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sl-SI"/>
        </a:p>
      </dgm:t>
    </dgm:pt>
    <dgm:pt modelId="{0D97FC53-E185-4A91-88BC-17BCC11BD3F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Pod pojmom ergonomija razumemo</a:t>
          </a:r>
        </a:p>
      </dgm:t>
    </dgm:pt>
    <dgm:pt modelId="{B802B0B3-3922-4367-9FB7-B1563DA5805A}" type="parTrans" cxnId="{6C9E1914-266C-4F6A-A47B-64830E66FE52}">
      <dgm:prSet/>
      <dgm:spPr/>
      <dgm:t>
        <a:bodyPr/>
        <a:lstStyle/>
        <a:p>
          <a:endParaRPr lang="sl-SI"/>
        </a:p>
      </dgm:t>
    </dgm:pt>
    <dgm:pt modelId="{CF4A70B7-1AAA-4DC5-917B-919F43AD11EC}" type="sibTrans" cxnId="{6C9E1914-266C-4F6A-A47B-64830E66FE52}">
      <dgm:prSet/>
      <dgm:spPr/>
      <dgm:t>
        <a:bodyPr/>
        <a:lstStyle/>
        <a:p>
          <a:endParaRPr lang="sl-SI"/>
        </a:p>
      </dgm:t>
    </dgm:pt>
    <dgm:pt modelId="{F55C2370-22A4-4DF1-A72F-89B0EF05636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proučevanje delovnih obremenitev</a:t>
          </a:r>
        </a:p>
      </dgm:t>
    </dgm:pt>
    <dgm:pt modelId="{D58BF524-BD6F-4128-B36D-63A83B7C90BE}" type="parTrans" cxnId="{46B7832B-345B-4883-81EC-0D9A0E64B013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72B6DF0F-A480-4620-9C15-4CC34AD5BD11}" type="sibTrans" cxnId="{46B7832B-345B-4883-81EC-0D9A0E64B013}">
      <dgm:prSet/>
      <dgm:spPr/>
      <dgm:t>
        <a:bodyPr/>
        <a:lstStyle/>
        <a:p>
          <a:endParaRPr lang="sl-SI"/>
        </a:p>
      </dgm:t>
    </dgm:pt>
    <dgm:pt modelId="{2E0A1F74-3454-4F49-8EC0-0F5E4587AE6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iskanje razbremenitev</a:t>
          </a:r>
        </a:p>
      </dgm:t>
    </dgm:pt>
    <dgm:pt modelId="{58FFD038-1FDE-48B9-B055-352DE82D5CF6}" type="parTrans" cxnId="{070B4856-C6E6-492C-B4F8-71259B020F98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81151824-7350-4A75-B8EB-6D16C1B2C514}" type="sibTrans" cxnId="{070B4856-C6E6-492C-B4F8-71259B020F98}">
      <dgm:prSet/>
      <dgm:spPr/>
      <dgm:t>
        <a:bodyPr/>
        <a:lstStyle/>
        <a:p>
          <a:endParaRPr lang="sl-SI"/>
        </a:p>
      </dgm:t>
    </dgm:pt>
    <dgm:pt modelId="{40CB5DFA-BEA5-44C8-B468-D6A6CFFC5C8E}" type="pres">
      <dgm:prSet presAssocID="{8BC3D2BB-0089-4D44-9F0F-9FCBDD08286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DDFE30-3A9F-437B-9019-088B709C19E2}" type="pres">
      <dgm:prSet presAssocID="{0D97FC53-E185-4A91-88BC-17BCC11BD3FD}" presName="centerShape" presStyleLbl="node0" presStyleIdx="0" presStyleCnt="1" custScaleX="325051" custScaleY="376055" custLinFactNeighborX="-91943" custLinFactNeighborY="-3735"/>
      <dgm:spPr>
        <a:prstGeom prst="roundRect">
          <a:avLst/>
        </a:prstGeom>
      </dgm:spPr>
    </dgm:pt>
    <dgm:pt modelId="{0DAB2060-E8D0-4CEA-A175-88D51AD96BA1}" type="pres">
      <dgm:prSet presAssocID="{D58BF524-BD6F-4128-B36D-63A83B7C90BE}" presName="parTrans" presStyleLbl="sibTrans2D1" presStyleIdx="0" presStyleCnt="2" custScaleY="135542" custLinFactNeighborX="-24147" custLinFactNeighborY="-86566"/>
      <dgm:spPr/>
    </dgm:pt>
    <dgm:pt modelId="{F8F83735-DCFC-43CB-AB6B-773757B5D6C4}" type="pres">
      <dgm:prSet presAssocID="{D58BF524-BD6F-4128-B36D-63A83B7C90BE}" presName="connectorText" presStyleLbl="sibTrans2D1" presStyleIdx="0" presStyleCnt="2"/>
      <dgm:spPr/>
    </dgm:pt>
    <dgm:pt modelId="{4D1376C4-C55D-40C3-B471-2708649A35DA}" type="pres">
      <dgm:prSet presAssocID="{F55C2370-22A4-4DF1-A72F-89B0EF05636C}" presName="node" presStyleLbl="node1" presStyleIdx="0" presStyleCnt="2" custScaleX="405035" custScaleY="133056" custRadScaleRad="179892" custRadScaleInc="69986">
        <dgm:presLayoutVars>
          <dgm:bulletEnabled val="1"/>
        </dgm:presLayoutVars>
      </dgm:prSet>
      <dgm:spPr>
        <a:prstGeom prst="roundRect">
          <a:avLst/>
        </a:prstGeom>
      </dgm:spPr>
    </dgm:pt>
    <dgm:pt modelId="{A282302A-2B7E-4655-AA34-3DEE77B45BC7}" type="pres">
      <dgm:prSet presAssocID="{58FFD038-1FDE-48B9-B055-352DE82D5CF6}" presName="parTrans" presStyleLbl="sibTrans2D1" presStyleIdx="1" presStyleCnt="2" custScaleY="160229" custLinFactY="42038" custLinFactNeighborX="-22196" custLinFactNeighborY="100000"/>
      <dgm:spPr/>
    </dgm:pt>
    <dgm:pt modelId="{F1D93C42-A1CE-4F5C-AD42-FD00377FBE22}" type="pres">
      <dgm:prSet presAssocID="{58FFD038-1FDE-48B9-B055-352DE82D5CF6}" presName="connectorText" presStyleLbl="sibTrans2D1" presStyleIdx="1" presStyleCnt="2"/>
      <dgm:spPr/>
    </dgm:pt>
    <dgm:pt modelId="{A0A43C9D-4103-4B12-9A6A-AC9EBF6F62BF}" type="pres">
      <dgm:prSet presAssocID="{2E0A1F74-3454-4F49-8EC0-0F5E4587AE6E}" presName="node" presStyleLbl="node1" presStyleIdx="1" presStyleCnt="2" custScaleX="404017" custScaleY="141649" custRadScaleRad="179008" custRadScaleInc="-7239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C9E1914-266C-4F6A-A47B-64830E66FE52}" srcId="{8BC3D2BB-0089-4D44-9F0F-9FCBDD08286C}" destId="{0D97FC53-E185-4A91-88BC-17BCC11BD3FD}" srcOrd="0" destOrd="0" parTransId="{B802B0B3-3922-4367-9FB7-B1563DA5805A}" sibTransId="{CF4A70B7-1AAA-4DC5-917B-919F43AD11EC}"/>
    <dgm:cxn modelId="{46B7832B-345B-4883-81EC-0D9A0E64B013}" srcId="{0D97FC53-E185-4A91-88BC-17BCC11BD3FD}" destId="{F55C2370-22A4-4DF1-A72F-89B0EF05636C}" srcOrd="0" destOrd="0" parTransId="{D58BF524-BD6F-4128-B36D-63A83B7C90BE}" sibTransId="{72B6DF0F-A480-4620-9C15-4CC34AD5BD11}"/>
    <dgm:cxn modelId="{7388254F-21D5-4514-A6EC-4B5BCAA07CEA}" type="presOf" srcId="{8BC3D2BB-0089-4D44-9F0F-9FCBDD08286C}" destId="{40CB5DFA-BEA5-44C8-B468-D6A6CFFC5C8E}" srcOrd="0" destOrd="0" presId="urn:microsoft.com/office/officeart/2005/8/layout/radial5"/>
    <dgm:cxn modelId="{6B7E4150-C547-410E-8224-621A20FD3782}" type="presOf" srcId="{F55C2370-22A4-4DF1-A72F-89B0EF05636C}" destId="{4D1376C4-C55D-40C3-B471-2708649A35DA}" srcOrd="0" destOrd="0" presId="urn:microsoft.com/office/officeart/2005/8/layout/radial5"/>
    <dgm:cxn modelId="{4E24EE54-C13B-4497-81E1-52041E9A8A27}" type="presOf" srcId="{58FFD038-1FDE-48B9-B055-352DE82D5CF6}" destId="{F1D93C42-A1CE-4F5C-AD42-FD00377FBE22}" srcOrd="1" destOrd="0" presId="urn:microsoft.com/office/officeart/2005/8/layout/radial5"/>
    <dgm:cxn modelId="{995D1056-B64E-49BA-A908-C631A60C6CE5}" type="presOf" srcId="{58FFD038-1FDE-48B9-B055-352DE82D5CF6}" destId="{A282302A-2B7E-4655-AA34-3DEE77B45BC7}" srcOrd="0" destOrd="0" presId="urn:microsoft.com/office/officeart/2005/8/layout/radial5"/>
    <dgm:cxn modelId="{070B4856-C6E6-492C-B4F8-71259B020F98}" srcId="{0D97FC53-E185-4A91-88BC-17BCC11BD3FD}" destId="{2E0A1F74-3454-4F49-8EC0-0F5E4587AE6E}" srcOrd="1" destOrd="0" parTransId="{58FFD038-1FDE-48B9-B055-352DE82D5CF6}" sibTransId="{81151824-7350-4A75-B8EB-6D16C1B2C514}"/>
    <dgm:cxn modelId="{6A9C6E78-58C6-48BD-851A-58422B05C66C}" type="presOf" srcId="{2E0A1F74-3454-4F49-8EC0-0F5E4587AE6E}" destId="{A0A43C9D-4103-4B12-9A6A-AC9EBF6F62BF}" srcOrd="0" destOrd="0" presId="urn:microsoft.com/office/officeart/2005/8/layout/radial5"/>
    <dgm:cxn modelId="{E2A27B94-2D1B-4417-9E35-2FF871B75639}" type="presOf" srcId="{0D97FC53-E185-4A91-88BC-17BCC11BD3FD}" destId="{12DDFE30-3A9F-437B-9019-088B709C19E2}" srcOrd="0" destOrd="0" presId="urn:microsoft.com/office/officeart/2005/8/layout/radial5"/>
    <dgm:cxn modelId="{C42788BD-D88A-4485-A691-D337E62427E8}" type="presOf" srcId="{D58BF524-BD6F-4128-B36D-63A83B7C90BE}" destId="{F8F83735-DCFC-43CB-AB6B-773757B5D6C4}" srcOrd="1" destOrd="0" presId="urn:microsoft.com/office/officeart/2005/8/layout/radial5"/>
    <dgm:cxn modelId="{8CEEA8C2-77CB-4FB4-A573-557277074C9C}" type="presOf" srcId="{D58BF524-BD6F-4128-B36D-63A83B7C90BE}" destId="{0DAB2060-E8D0-4CEA-A175-88D51AD96BA1}" srcOrd="0" destOrd="0" presId="urn:microsoft.com/office/officeart/2005/8/layout/radial5"/>
    <dgm:cxn modelId="{0B8A5C33-04A0-41C9-A594-5E09667FED90}" type="presParOf" srcId="{40CB5DFA-BEA5-44C8-B468-D6A6CFFC5C8E}" destId="{12DDFE30-3A9F-437B-9019-088B709C19E2}" srcOrd="0" destOrd="0" presId="urn:microsoft.com/office/officeart/2005/8/layout/radial5"/>
    <dgm:cxn modelId="{D70D1C94-0D89-4576-B880-984CC321FAE3}" type="presParOf" srcId="{40CB5DFA-BEA5-44C8-B468-D6A6CFFC5C8E}" destId="{0DAB2060-E8D0-4CEA-A175-88D51AD96BA1}" srcOrd="1" destOrd="0" presId="urn:microsoft.com/office/officeart/2005/8/layout/radial5"/>
    <dgm:cxn modelId="{98C7532D-CF96-46B9-B84B-04FDA93A33A2}" type="presParOf" srcId="{0DAB2060-E8D0-4CEA-A175-88D51AD96BA1}" destId="{F8F83735-DCFC-43CB-AB6B-773757B5D6C4}" srcOrd="0" destOrd="0" presId="urn:microsoft.com/office/officeart/2005/8/layout/radial5"/>
    <dgm:cxn modelId="{CB667624-F841-47AB-8147-3DA2D7E5E4AE}" type="presParOf" srcId="{40CB5DFA-BEA5-44C8-B468-D6A6CFFC5C8E}" destId="{4D1376C4-C55D-40C3-B471-2708649A35DA}" srcOrd="2" destOrd="0" presId="urn:microsoft.com/office/officeart/2005/8/layout/radial5"/>
    <dgm:cxn modelId="{815D0767-EE6B-4805-84E4-D11FBDD4EBE8}" type="presParOf" srcId="{40CB5DFA-BEA5-44C8-B468-D6A6CFFC5C8E}" destId="{A282302A-2B7E-4655-AA34-3DEE77B45BC7}" srcOrd="3" destOrd="0" presId="urn:microsoft.com/office/officeart/2005/8/layout/radial5"/>
    <dgm:cxn modelId="{4E18328A-4DDA-4524-BEF8-55C912E43035}" type="presParOf" srcId="{A282302A-2B7E-4655-AA34-3DEE77B45BC7}" destId="{F1D93C42-A1CE-4F5C-AD42-FD00377FBE22}" srcOrd="0" destOrd="0" presId="urn:microsoft.com/office/officeart/2005/8/layout/radial5"/>
    <dgm:cxn modelId="{8B293EA6-6CDB-478B-9795-080D65AB3485}" type="presParOf" srcId="{40CB5DFA-BEA5-44C8-B468-D6A6CFFC5C8E}" destId="{A0A43C9D-4103-4B12-9A6A-AC9EBF6F62BF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C3D2BB-0089-4D44-9F0F-9FCBDD08286C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0D97FC53-E185-4A91-88BC-17BCC11BD3FD}">
      <dgm:prSet custT="1"/>
      <dgm:spPr>
        <a:solidFill>
          <a:srgbClr val="FFC00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Dobro poznavanje vseh lastnosti kot tudi dobra organizacija dela omogočata</a:t>
          </a:r>
        </a:p>
      </dgm:t>
    </dgm:pt>
    <dgm:pt modelId="{B802B0B3-3922-4367-9FB7-B1563DA5805A}" type="parTrans" cxnId="{6C9E1914-266C-4F6A-A47B-64830E66FE52}">
      <dgm:prSet/>
      <dgm:spPr/>
      <dgm:t>
        <a:bodyPr/>
        <a:lstStyle/>
        <a:p>
          <a:endParaRPr lang="sl-SI"/>
        </a:p>
      </dgm:t>
    </dgm:pt>
    <dgm:pt modelId="{CF4A70B7-1AAA-4DC5-917B-919F43AD11EC}" type="sibTrans" cxnId="{6C9E1914-266C-4F6A-A47B-64830E66FE52}">
      <dgm:prSet/>
      <dgm:spPr/>
      <dgm:t>
        <a:bodyPr/>
        <a:lstStyle/>
        <a:p>
          <a:endParaRPr lang="sl-SI"/>
        </a:p>
      </dgm:t>
    </dgm:pt>
    <dgm:pt modelId="{802C08A4-6AC9-4D6F-8299-AF7CD07EFF19}">
      <dgm:prSet custT="1"/>
      <dgm:spPr>
        <a:solidFill>
          <a:srgbClr val="0070C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800" b="1" dirty="0">
              <a:solidFill>
                <a:schemeClr val="bg1"/>
              </a:solidFill>
              <a:latin typeface="Comic Sans MS" pitchFamily="66" charset="0"/>
            </a:rPr>
            <a:t>Postavljanje človeka na pravo delovno mesto</a:t>
          </a:r>
        </a:p>
      </dgm:t>
    </dgm:pt>
    <dgm:pt modelId="{C1DBFB80-4128-4A3C-B3EC-7F7FF39F6B02}" type="parTrans" cxnId="{8F25A25B-4DF3-4A8C-AD98-0FBED4639E68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F7EFD970-FCEE-4EED-81FB-D7EEC929F556}" type="sibTrans" cxnId="{8F25A25B-4DF3-4A8C-AD98-0FBED4639E68}">
      <dgm:prSet/>
      <dgm:spPr/>
      <dgm:t>
        <a:bodyPr/>
        <a:lstStyle/>
        <a:p>
          <a:endParaRPr lang="sl-SI"/>
        </a:p>
      </dgm:t>
    </dgm:pt>
    <dgm:pt modelId="{FDAFD327-5CD0-4B57-8907-2DCA29BBEA93}">
      <dgm:prSet custT="1"/>
      <dgm:spPr>
        <a:solidFill>
          <a:srgbClr val="0070C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800" b="1" dirty="0">
              <a:solidFill>
                <a:schemeClr val="bg1"/>
              </a:solidFill>
              <a:latin typeface="Comic Sans MS" pitchFamily="66" charset="0"/>
            </a:rPr>
            <a:t>pravilno izrabo njegove razpoložljive energetske moči  </a:t>
          </a:r>
        </a:p>
      </dgm:t>
    </dgm:pt>
    <dgm:pt modelId="{14B97172-4149-4C7E-A0B5-A98B5F71929E}" type="parTrans" cxnId="{E8ECC916-6B7E-45F3-B4BA-0FDE69821A16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C1743287-715C-4DB0-8B01-0EF55BC9E833}" type="sibTrans" cxnId="{E8ECC916-6B7E-45F3-B4BA-0FDE69821A16}">
      <dgm:prSet/>
      <dgm:spPr/>
      <dgm:t>
        <a:bodyPr/>
        <a:lstStyle/>
        <a:p>
          <a:endParaRPr lang="sl-SI"/>
        </a:p>
      </dgm:t>
    </dgm:pt>
    <dgm:pt modelId="{60D8AFF0-053C-4187-90FA-4289879EEB4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800" b="1" dirty="0">
              <a:solidFill>
                <a:schemeClr val="bg1"/>
              </a:solidFill>
              <a:latin typeface="Comic Sans MS" pitchFamily="66" charset="0"/>
            </a:rPr>
            <a:t>psihične kapacitete</a:t>
          </a:r>
          <a:endParaRPr lang="sl-SI" sz="2800" dirty="0">
            <a:solidFill>
              <a:schemeClr val="bg1"/>
            </a:solidFill>
            <a:latin typeface="Comic Sans MS" pitchFamily="66" charset="0"/>
          </a:endParaRPr>
        </a:p>
      </dgm:t>
    </dgm:pt>
    <dgm:pt modelId="{F97A5202-548D-446E-94D8-9148FA183664}" type="parTrans" cxnId="{2C7977BA-EF2B-47FB-89F5-DF627F4CD2DE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8B598D15-0B78-4998-B256-56CD849D6204}" type="sibTrans" cxnId="{2C7977BA-EF2B-47FB-89F5-DF627F4CD2DE}">
      <dgm:prSet/>
      <dgm:spPr/>
      <dgm:t>
        <a:bodyPr/>
        <a:lstStyle/>
        <a:p>
          <a:endParaRPr lang="sl-SI"/>
        </a:p>
      </dgm:t>
    </dgm:pt>
    <dgm:pt modelId="{5CC46435-1831-4A3B-B0BD-452150A5B8F3}" type="pres">
      <dgm:prSet presAssocID="{8BC3D2BB-0089-4D44-9F0F-9FCBDD0828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5F4529-EF38-4A41-9ECE-9C813601990B}" type="pres">
      <dgm:prSet presAssocID="{0D97FC53-E185-4A91-88BC-17BCC11BD3FD}" presName="centerShape" presStyleLbl="node0" presStyleIdx="0" presStyleCnt="1" custScaleX="198049" custScaleY="114240"/>
      <dgm:spPr/>
    </dgm:pt>
    <dgm:pt modelId="{581B95E7-2ED6-4F0E-8D00-BA5B1FEB5AF9}" type="pres">
      <dgm:prSet presAssocID="{C1DBFB80-4128-4A3C-B3EC-7F7FF39F6B02}" presName="parTrans" presStyleLbl="bgSibTrans2D1" presStyleIdx="0" presStyleCnt="3" custAng="10847864" custScaleX="47055" custLinFactNeighborX="42195" custLinFactNeighborY="1683"/>
      <dgm:spPr/>
    </dgm:pt>
    <dgm:pt modelId="{1FCC9BC9-C633-4940-9C0C-7EB28FA4A6EF}" type="pres">
      <dgm:prSet presAssocID="{802C08A4-6AC9-4D6F-8299-AF7CD07EFF19}" presName="node" presStyleLbl="node1" presStyleIdx="0" presStyleCnt="3" custScaleX="93714" custScaleY="155125" custRadScaleRad="119169" custRadScaleInc="5804">
        <dgm:presLayoutVars>
          <dgm:bulletEnabled val="1"/>
        </dgm:presLayoutVars>
      </dgm:prSet>
      <dgm:spPr/>
    </dgm:pt>
    <dgm:pt modelId="{85F2B9A0-B42A-4AA0-A591-1D8563E3E888}" type="pres">
      <dgm:prSet presAssocID="{14B97172-4149-4C7E-A0B5-A98B5F71929E}" presName="parTrans" presStyleLbl="bgSibTrans2D1" presStyleIdx="1" presStyleCnt="3" custAng="10909908" custScaleX="44711" custLinFactNeighborX="58" custLinFactNeighborY="66035"/>
      <dgm:spPr/>
    </dgm:pt>
    <dgm:pt modelId="{E22596C3-575B-4F95-91EA-3CCB14F5B7D6}" type="pres">
      <dgm:prSet presAssocID="{FDAFD327-5CD0-4B57-8907-2DCA29BBEA93}" presName="node" presStyleLbl="node1" presStyleIdx="1" presStyleCnt="3" custScaleX="127565" custRadScaleRad="101270" custRadScaleInc="1236">
        <dgm:presLayoutVars>
          <dgm:bulletEnabled val="1"/>
        </dgm:presLayoutVars>
      </dgm:prSet>
      <dgm:spPr/>
    </dgm:pt>
    <dgm:pt modelId="{E023D2CF-5F45-40CC-B890-6477C53D5ADE}" type="pres">
      <dgm:prSet presAssocID="{F97A5202-548D-446E-94D8-9148FA183664}" presName="parTrans" presStyleLbl="bgSibTrans2D1" presStyleIdx="2" presStyleCnt="3" custAng="10211003" custScaleX="44107" custLinFactNeighborX="-44867" custLinFactNeighborY="27576"/>
      <dgm:spPr/>
    </dgm:pt>
    <dgm:pt modelId="{477C75ED-1AD9-4DC3-AC22-A8E56A862B23}" type="pres">
      <dgm:prSet presAssocID="{60D8AFF0-053C-4187-90FA-4289879EEB4C}" presName="node" presStyleLbl="node1" presStyleIdx="2" presStyleCnt="3" custScaleX="86192" custScaleY="139113" custRadScaleRad="114985" custRadScaleInc="-5899">
        <dgm:presLayoutVars>
          <dgm:bulletEnabled val="1"/>
        </dgm:presLayoutVars>
      </dgm:prSet>
      <dgm:spPr/>
    </dgm:pt>
  </dgm:ptLst>
  <dgm:cxnLst>
    <dgm:cxn modelId="{6C9E1914-266C-4F6A-A47B-64830E66FE52}" srcId="{8BC3D2BB-0089-4D44-9F0F-9FCBDD08286C}" destId="{0D97FC53-E185-4A91-88BC-17BCC11BD3FD}" srcOrd="0" destOrd="0" parTransId="{B802B0B3-3922-4367-9FB7-B1563DA5805A}" sibTransId="{CF4A70B7-1AAA-4DC5-917B-919F43AD11EC}"/>
    <dgm:cxn modelId="{E8ECC916-6B7E-45F3-B4BA-0FDE69821A16}" srcId="{0D97FC53-E185-4A91-88BC-17BCC11BD3FD}" destId="{FDAFD327-5CD0-4B57-8907-2DCA29BBEA93}" srcOrd="1" destOrd="0" parTransId="{14B97172-4149-4C7E-A0B5-A98B5F71929E}" sibTransId="{C1743287-715C-4DB0-8B01-0EF55BC9E833}"/>
    <dgm:cxn modelId="{8397E23B-0403-454A-94E9-DBD170C63FAC}" type="presOf" srcId="{FDAFD327-5CD0-4B57-8907-2DCA29BBEA93}" destId="{E22596C3-575B-4F95-91EA-3CCB14F5B7D6}" srcOrd="0" destOrd="0" presId="urn:microsoft.com/office/officeart/2005/8/layout/radial4"/>
    <dgm:cxn modelId="{8F25A25B-4DF3-4A8C-AD98-0FBED4639E68}" srcId="{0D97FC53-E185-4A91-88BC-17BCC11BD3FD}" destId="{802C08A4-6AC9-4D6F-8299-AF7CD07EFF19}" srcOrd="0" destOrd="0" parTransId="{C1DBFB80-4128-4A3C-B3EC-7F7FF39F6B02}" sibTransId="{F7EFD970-FCEE-4EED-81FB-D7EEC929F556}"/>
    <dgm:cxn modelId="{853B1E60-9A6B-41E5-9A1E-6C0DA4749435}" type="presOf" srcId="{802C08A4-6AC9-4D6F-8299-AF7CD07EFF19}" destId="{1FCC9BC9-C633-4940-9C0C-7EB28FA4A6EF}" srcOrd="0" destOrd="0" presId="urn:microsoft.com/office/officeart/2005/8/layout/radial4"/>
    <dgm:cxn modelId="{53A39B66-280B-47A1-84B7-DA72FE67E613}" type="presOf" srcId="{60D8AFF0-053C-4187-90FA-4289879EEB4C}" destId="{477C75ED-1AD9-4DC3-AC22-A8E56A862B23}" srcOrd="0" destOrd="0" presId="urn:microsoft.com/office/officeart/2005/8/layout/radial4"/>
    <dgm:cxn modelId="{A83EF26A-C210-41A7-91DB-CC9AB11588CD}" type="presOf" srcId="{F97A5202-548D-446E-94D8-9148FA183664}" destId="{E023D2CF-5F45-40CC-B890-6477C53D5ADE}" srcOrd="0" destOrd="0" presId="urn:microsoft.com/office/officeart/2005/8/layout/radial4"/>
    <dgm:cxn modelId="{9E417E50-F641-4FD4-B168-523752EF35DE}" type="presOf" srcId="{C1DBFB80-4128-4A3C-B3EC-7F7FF39F6B02}" destId="{581B95E7-2ED6-4F0E-8D00-BA5B1FEB5AF9}" srcOrd="0" destOrd="0" presId="urn:microsoft.com/office/officeart/2005/8/layout/radial4"/>
    <dgm:cxn modelId="{0F61517D-9E49-41D1-B31C-B36E12ACB1B1}" type="presOf" srcId="{8BC3D2BB-0089-4D44-9F0F-9FCBDD08286C}" destId="{5CC46435-1831-4A3B-B0BD-452150A5B8F3}" srcOrd="0" destOrd="0" presId="urn:microsoft.com/office/officeart/2005/8/layout/radial4"/>
    <dgm:cxn modelId="{51B54F95-F230-4232-96F7-8DD76CA036C4}" type="presOf" srcId="{14B97172-4149-4C7E-A0B5-A98B5F71929E}" destId="{85F2B9A0-B42A-4AA0-A591-1D8563E3E888}" srcOrd="0" destOrd="0" presId="urn:microsoft.com/office/officeart/2005/8/layout/radial4"/>
    <dgm:cxn modelId="{2C7977BA-EF2B-47FB-89F5-DF627F4CD2DE}" srcId="{0D97FC53-E185-4A91-88BC-17BCC11BD3FD}" destId="{60D8AFF0-053C-4187-90FA-4289879EEB4C}" srcOrd="2" destOrd="0" parTransId="{F97A5202-548D-446E-94D8-9148FA183664}" sibTransId="{8B598D15-0B78-4998-B256-56CD849D6204}"/>
    <dgm:cxn modelId="{563863BE-0917-47CE-9BC7-E660909BB080}" type="presOf" srcId="{0D97FC53-E185-4A91-88BC-17BCC11BD3FD}" destId="{535F4529-EF38-4A41-9ECE-9C813601990B}" srcOrd="0" destOrd="0" presId="urn:microsoft.com/office/officeart/2005/8/layout/radial4"/>
    <dgm:cxn modelId="{8E57412E-482D-4BA7-A605-D40101E83D12}" type="presParOf" srcId="{5CC46435-1831-4A3B-B0BD-452150A5B8F3}" destId="{535F4529-EF38-4A41-9ECE-9C813601990B}" srcOrd="0" destOrd="0" presId="urn:microsoft.com/office/officeart/2005/8/layout/radial4"/>
    <dgm:cxn modelId="{21CBA26F-5053-41FC-958F-CC235FDD5A24}" type="presParOf" srcId="{5CC46435-1831-4A3B-B0BD-452150A5B8F3}" destId="{581B95E7-2ED6-4F0E-8D00-BA5B1FEB5AF9}" srcOrd="1" destOrd="0" presId="urn:microsoft.com/office/officeart/2005/8/layout/radial4"/>
    <dgm:cxn modelId="{F379CFB1-5C84-400F-A189-BDF9A7A2E85A}" type="presParOf" srcId="{5CC46435-1831-4A3B-B0BD-452150A5B8F3}" destId="{1FCC9BC9-C633-4940-9C0C-7EB28FA4A6EF}" srcOrd="2" destOrd="0" presId="urn:microsoft.com/office/officeart/2005/8/layout/radial4"/>
    <dgm:cxn modelId="{F5CB4F64-050A-4935-BC28-ECB89123D436}" type="presParOf" srcId="{5CC46435-1831-4A3B-B0BD-452150A5B8F3}" destId="{85F2B9A0-B42A-4AA0-A591-1D8563E3E888}" srcOrd="3" destOrd="0" presId="urn:microsoft.com/office/officeart/2005/8/layout/radial4"/>
    <dgm:cxn modelId="{5B9FE863-8D23-4C5E-AF4F-8BE7BE2427C4}" type="presParOf" srcId="{5CC46435-1831-4A3B-B0BD-452150A5B8F3}" destId="{E22596C3-575B-4F95-91EA-3CCB14F5B7D6}" srcOrd="4" destOrd="0" presId="urn:microsoft.com/office/officeart/2005/8/layout/radial4"/>
    <dgm:cxn modelId="{8C147E95-92A1-45BE-BA42-198868FDEDFE}" type="presParOf" srcId="{5CC46435-1831-4A3B-B0BD-452150A5B8F3}" destId="{E023D2CF-5F45-40CC-B890-6477C53D5ADE}" srcOrd="5" destOrd="0" presId="urn:microsoft.com/office/officeart/2005/8/layout/radial4"/>
    <dgm:cxn modelId="{A44EFB1C-CC44-43DB-9319-02F249B7E5ED}" type="presParOf" srcId="{5CC46435-1831-4A3B-B0BD-452150A5B8F3}" destId="{477C75ED-1AD9-4DC3-AC22-A8E56A862B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9F7668-DC60-47AC-A387-632AA03B1A8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95E06D1-EC0E-4198-95A2-8D8BC4A8AA1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3600" b="1" dirty="0">
              <a:solidFill>
                <a:schemeClr val="bg1"/>
              </a:solidFill>
              <a:latin typeface="Comic Sans MS" pitchFamily="66" charset="0"/>
            </a:rPr>
            <a:t>Spoznavna</a:t>
          </a:r>
          <a:endParaRPr lang="sl-SI" sz="3600" dirty="0">
            <a:solidFill>
              <a:schemeClr val="bg1"/>
            </a:solidFill>
          </a:endParaRPr>
        </a:p>
      </dgm:t>
    </dgm:pt>
    <dgm:pt modelId="{1A325D42-5FC1-41A8-A7AD-B8C5D288434A}" type="parTrans" cxnId="{EC9DCE62-24BC-40A7-9837-662101FFC8BA}">
      <dgm:prSet/>
      <dgm:spPr/>
      <dgm:t>
        <a:bodyPr/>
        <a:lstStyle/>
        <a:p>
          <a:endParaRPr lang="sl-SI"/>
        </a:p>
      </dgm:t>
    </dgm:pt>
    <dgm:pt modelId="{471F5190-6BE6-4903-A69D-C095E12D83ED}" type="sibTrans" cxnId="{EC9DCE62-24BC-40A7-9837-662101FFC8BA}">
      <dgm:prSet/>
      <dgm:spPr/>
      <dgm:t>
        <a:bodyPr/>
        <a:lstStyle/>
        <a:p>
          <a:endParaRPr lang="sl-SI"/>
        </a:p>
      </dgm:t>
    </dgm:pt>
    <dgm:pt modelId="{D5B05A44-23BB-4A4D-8BD3-8D375F6E494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ergonomsko fiziologijo</a:t>
          </a:r>
        </a:p>
      </dgm:t>
    </dgm:pt>
    <dgm:pt modelId="{37286086-F0DF-484F-AD4F-F3D38E4903F1}" type="parTrans" cxnId="{2C0E8DD5-76C1-41EC-8B04-1C8247BB02E1}">
      <dgm:prSet/>
      <dgm:spPr/>
      <dgm:t>
        <a:bodyPr/>
        <a:lstStyle/>
        <a:p>
          <a:endParaRPr lang="sl-SI" dirty="0"/>
        </a:p>
      </dgm:t>
    </dgm:pt>
    <dgm:pt modelId="{5D82E208-B62B-48C4-B388-EE3B772E6F18}" type="sibTrans" cxnId="{2C0E8DD5-76C1-41EC-8B04-1C8247BB02E1}">
      <dgm:prSet/>
      <dgm:spPr/>
      <dgm:t>
        <a:bodyPr/>
        <a:lstStyle/>
        <a:p>
          <a:endParaRPr lang="sl-SI"/>
        </a:p>
      </dgm:t>
    </dgm:pt>
    <dgm:pt modelId="{CF3C590E-18F1-4CAC-B86C-4B3BCDA4C65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ergonomsko antropometrijo</a:t>
          </a:r>
          <a:r>
            <a:rPr lang="sl-SI" sz="2600" b="1" dirty="0">
              <a:solidFill>
                <a:schemeClr val="tx1"/>
              </a:solidFill>
              <a:latin typeface="Comic Sans MS" pitchFamily="66" charset="0"/>
            </a:rPr>
            <a:t> </a:t>
          </a:r>
        </a:p>
      </dgm:t>
    </dgm:pt>
    <dgm:pt modelId="{06AD0AB5-D305-47F9-AE6A-82BD07C0D296}" type="parTrans" cxnId="{4FE621D3-A412-4A4E-8772-EA78DCE053C4}">
      <dgm:prSet/>
      <dgm:spPr/>
      <dgm:t>
        <a:bodyPr/>
        <a:lstStyle/>
        <a:p>
          <a:endParaRPr lang="sl-SI" dirty="0"/>
        </a:p>
      </dgm:t>
    </dgm:pt>
    <dgm:pt modelId="{578D32E5-71F6-4819-82C8-FAF2B3EBDBCB}" type="sibTrans" cxnId="{4FE621D3-A412-4A4E-8772-EA78DCE053C4}">
      <dgm:prSet/>
      <dgm:spPr/>
      <dgm:t>
        <a:bodyPr/>
        <a:lstStyle/>
        <a:p>
          <a:endParaRPr lang="sl-SI"/>
        </a:p>
      </dgm:t>
    </dgm:pt>
    <dgm:pt modelId="{7D6562A7-6DE1-463D-8493-8367ACE9A33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ergonomsko psihologijo </a:t>
          </a:r>
        </a:p>
      </dgm:t>
    </dgm:pt>
    <dgm:pt modelId="{2E82B22D-4CF5-462A-9AC6-C215F6F85489}" type="parTrans" cxnId="{4308C554-F1AE-4D8E-8772-AD4B33CEAEAB}">
      <dgm:prSet/>
      <dgm:spPr/>
      <dgm:t>
        <a:bodyPr/>
        <a:lstStyle/>
        <a:p>
          <a:endParaRPr lang="sl-SI" dirty="0"/>
        </a:p>
      </dgm:t>
    </dgm:pt>
    <dgm:pt modelId="{7CE3EDB3-9E1E-49D3-802D-44593C91B0AB}" type="sibTrans" cxnId="{4308C554-F1AE-4D8E-8772-AD4B33CEAEAB}">
      <dgm:prSet/>
      <dgm:spPr/>
      <dgm:t>
        <a:bodyPr/>
        <a:lstStyle/>
        <a:p>
          <a:endParaRPr lang="sl-SI"/>
        </a:p>
      </dgm:t>
    </dgm:pt>
    <dgm:pt modelId="{2C2FA9F1-D0F4-4FD7-BE70-3603E31C014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ekologijo delovnega mesta.... </a:t>
          </a:r>
        </a:p>
      </dgm:t>
    </dgm:pt>
    <dgm:pt modelId="{6437F13D-8D03-4AF2-8A85-B45A32861422}" type="parTrans" cxnId="{68BE9612-A142-4E36-94F2-49685EBBA3D3}">
      <dgm:prSet/>
      <dgm:spPr/>
      <dgm:t>
        <a:bodyPr/>
        <a:lstStyle/>
        <a:p>
          <a:endParaRPr lang="sl-SI" dirty="0"/>
        </a:p>
      </dgm:t>
    </dgm:pt>
    <dgm:pt modelId="{2DAFE2D6-921B-4B23-B57F-9A1386061154}" type="sibTrans" cxnId="{68BE9612-A142-4E36-94F2-49685EBBA3D3}">
      <dgm:prSet/>
      <dgm:spPr/>
      <dgm:t>
        <a:bodyPr/>
        <a:lstStyle/>
        <a:p>
          <a:endParaRPr lang="sl-SI"/>
        </a:p>
      </dgm:t>
    </dgm:pt>
    <dgm:pt modelId="{675229B6-379C-4F78-A15C-AEE8D060BF2D}" type="pres">
      <dgm:prSet presAssocID="{D79F7668-DC60-47AC-A387-632AA03B1A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DE5B4A-2275-439A-A1EC-E2A82BAE0807}" type="pres">
      <dgm:prSet presAssocID="{795E06D1-EC0E-4198-95A2-8D8BC4A8AA13}" presName="root1" presStyleCnt="0"/>
      <dgm:spPr/>
    </dgm:pt>
    <dgm:pt modelId="{23B7046C-8B1E-4201-8656-80704DC38E14}" type="pres">
      <dgm:prSet presAssocID="{795E06D1-EC0E-4198-95A2-8D8BC4A8AA13}" presName="LevelOneTextNode" presStyleLbl="node0" presStyleIdx="0" presStyleCnt="1" custScaleX="114915" custScaleY="173808">
        <dgm:presLayoutVars>
          <dgm:chPref val="3"/>
        </dgm:presLayoutVars>
      </dgm:prSet>
      <dgm:spPr/>
    </dgm:pt>
    <dgm:pt modelId="{68AE29FB-B144-48D1-A99B-B535A91EAF31}" type="pres">
      <dgm:prSet presAssocID="{795E06D1-EC0E-4198-95A2-8D8BC4A8AA13}" presName="level2hierChild" presStyleCnt="0"/>
      <dgm:spPr/>
    </dgm:pt>
    <dgm:pt modelId="{290A8347-EB25-481E-B554-8A1E11377B63}" type="pres">
      <dgm:prSet presAssocID="{37286086-F0DF-484F-AD4F-F3D38E4903F1}" presName="conn2-1" presStyleLbl="parChTrans1D2" presStyleIdx="0" presStyleCnt="4"/>
      <dgm:spPr/>
    </dgm:pt>
    <dgm:pt modelId="{20C3FEA2-F81E-4616-92AB-7F039E1C3219}" type="pres">
      <dgm:prSet presAssocID="{37286086-F0DF-484F-AD4F-F3D38E4903F1}" presName="connTx" presStyleLbl="parChTrans1D2" presStyleIdx="0" presStyleCnt="4"/>
      <dgm:spPr/>
    </dgm:pt>
    <dgm:pt modelId="{AADA3B6F-3DCA-4DE5-8D20-0EAD17EF298A}" type="pres">
      <dgm:prSet presAssocID="{D5B05A44-23BB-4A4D-8BD3-8D375F6E494B}" presName="root2" presStyleCnt="0"/>
      <dgm:spPr/>
    </dgm:pt>
    <dgm:pt modelId="{6C3AE8D4-F586-427F-80EB-FFD4135A75B0}" type="pres">
      <dgm:prSet presAssocID="{D5B05A44-23BB-4A4D-8BD3-8D375F6E494B}" presName="LevelTwoTextNode" presStyleLbl="node2" presStyleIdx="0" presStyleCnt="4" custScaleX="219703">
        <dgm:presLayoutVars>
          <dgm:chPref val="3"/>
        </dgm:presLayoutVars>
      </dgm:prSet>
      <dgm:spPr/>
    </dgm:pt>
    <dgm:pt modelId="{5807E3D2-7E4F-4823-8568-3A2A82AE2C17}" type="pres">
      <dgm:prSet presAssocID="{D5B05A44-23BB-4A4D-8BD3-8D375F6E494B}" presName="level3hierChild" presStyleCnt="0"/>
      <dgm:spPr/>
    </dgm:pt>
    <dgm:pt modelId="{F180897C-7052-4B59-8D57-3E5D18D844C7}" type="pres">
      <dgm:prSet presAssocID="{06AD0AB5-D305-47F9-AE6A-82BD07C0D296}" presName="conn2-1" presStyleLbl="parChTrans1D2" presStyleIdx="1" presStyleCnt="4"/>
      <dgm:spPr/>
    </dgm:pt>
    <dgm:pt modelId="{CC2A3A47-F3B8-490D-8188-058D7B308459}" type="pres">
      <dgm:prSet presAssocID="{06AD0AB5-D305-47F9-AE6A-82BD07C0D296}" presName="connTx" presStyleLbl="parChTrans1D2" presStyleIdx="1" presStyleCnt="4"/>
      <dgm:spPr/>
    </dgm:pt>
    <dgm:pt modelId="{9B508116-DE4C-4C92-9CA2-FDB04106789A}" type="pres">
      <dgm:prSet presAssocID="{CF3C590E-18F1-4CAC-B86C-4B3BCDA4C657}" presName="root2" presStyleCnt="0"/>
      <dgm:spPr/>
    </dgm:pt>
    <dgm:pt modelId="{6B437FFE-28E0-401C-8983-DFD59E80F752}" type="pres">
      <dgm:prSet presAssocID="{CF3C590E-18F1-4CAC-B86C-4B3BCDA4C657}" presName="LevelTwoTextNode" presStyleLbl="node2" presStyleIdx="1" presStyleCnt="4" custScaleX="219704">
        <dgm:presLayoutVars>
          <dgm:chPref val="3"/>
        </dgm:presLayoutVars>
      </dgm:prSet>
      <dgm:spPr/>
    </dgm:pt>
    <dgm:pt modelId="{3DC5BFFF-5288-4722-924B-AB9F2CD610A8}" type="pres">
      <dgm:prSet presAssocID="{CF3C590E-18F1-4CAC-B86C-4B3BCDA4C657}" presName="level3hierChild" presStyleCnt="0"/>
      <dgm:spPr/>
    </dgm:pt>
    <dgm:pt modelId="{A161CA73-789C-4CD5-8983-5B2137824DAA}" type="pres">
      <dgm:prSet presAssocID="{2E82B22D-4CF5-462A-9AC6-C215F6F85489}" presName="conn2-1" presStyleLbl="parChTrans1D2" presStyleIdx="2" presStyleCnt="4"/>
      <dgm:spPr/>
    </dgm:pt>
    <dgm:pt modelId="{C7B8E5AE-2742-44AF-B156-941EE67CB00C}" type="pres">
      <dgm:prSet presAssocID="{2E82B22D-4CF5-462A-9AC6-C215F6F85489}" presName="connTx" presStyleLbl="parChTrans1D2" presStyleIdx="2" presStyleCnt="4"/>
      <dgm:spPr/>
    </dgm:pt>
    <dgm:pt modelId="{8540589E-5310-4474-BE64-068004840048}" type="pres">
      <dgm:prSet presAssocID="{7D6562A7-6DE1-463D-8493-8367ACE9A33F}" presName="root2" presStyleCnt="0"/>
      <dgm:spPr/>
    </dgm:pt>
    <dgm:pt modelId="{430E882C-B3E3-49E7-8729-B065AF1FA38E}" type="pres">
      <dgm:prSet presAssocID="{7D6562A7-6DE1-463D-8493-8367ACE9A33F}" presName="LevelTwoTextNode" presStyleLbl="node2" presStyleIdx="2" presStyleCnt="4" custScaleX="222294">
        <dgm:presLayoutVars>
          <dgm:chPref val="3"/>
        </dgm:presLayoutVars>
      </dgm:prSet>
      <dgm:spPr/>
    </dgm:pt>
    <dgm:pt modelId="{3793C3FD-3D0D-47C9-A20F-634AEA109CA6}" type="pres">
      <dgm:prSet presAssocID="{7D6562A7-6DE1-463D-8493-8367ACE9A33F}" presName="level3hierChild" presStyleCnt="0"/>
      <dgm:spPr/>
    </dgm:pt>
    <dgm:pt modelId="{6CE06A69-E023-47E9-AF27-18364871C6AB}" type="pres">
      <dgm:prSet presAssocID="{6437F13D-8D03-4AF2-8A85-B45A32861422}" presName="conn2-1" presStyleLbl="parChTrans1D2" presStyleIdx="3" presStyleCnt="4"/>
      <dgm:spPr/>
    </dgm:pt>
    <dgm:pt modelId="{0A7F8B63-4C36-485D-A400-466B38DC00A6}" type="pres">
      <dgm:prSet presAssocID="{6437F13D-8D03-4AF2-8A85-B45A32861422}" presName="connTx" presStyleLbl="parChTrans1D2" presStyleIdx="3" presStyleCnt="4"/>
      <dgm:spPr/>
    </dgm:pt>
    <dgm:pt modelId="{8CF0D2E8-EF82-4CE6-901D-E4752D4E332A}" type="pres">
      <dgm:prSet presAssocID="{2C2FA9F1-D0F4-4FD7-BE70-3603E31C014F}" presName="root2" presStyleCnt="0"/>
      <dgm:spPr/>
    </dgm:pt>
    <dgm:pt modelId="{A6699A94-E932-4EAD-9E04-66BFDE9D2D35}" type="pres">
      <dgm:prSet presAssocID="{2C2FA9F1-D0F4-4FD7-BE70-3603E31C014F}" presName="LevelTwoTextNode" presStyleLbl="node2" presStyleIdx="3" presStyleCnt="4" custScaleX="222887">
        <dgm:presLayoutVars>
          <dgm:chPref val="3"/>
        </dgm:presLayoutVars>
      </dgm:prSet>
      <dgm:spPr/>
    </dgm:pt>
    <dgm:pt modelId="{3AEE75F1-F641-4958-A13D-393976995B9B}" type="pres">
      <dgm:prSet presAssocID="{2C2FA9F1-D0F4-4FD7-BE70-3603E31C014F}" presName="level3hierChild" presStyleCnt="0"/>
      <dgm:spPr/>
    </dgm:pt>
  </dgm:ptLst>
  <dgm:cxnLst>
    <dgm:cxn modelId="{68BE9612-A142-4E36-94F2-49685EBBA3D3}" srcId="{795E06D1-EC0E-4198-95A2-8D8BC4A8AA13}" destId="{2C2FA9F1-D0F4-4FD7-BE70-3603E31C014F}" srcOrd="3" destOrd="0" parTransId="{6437F13D-8D03-4AF2-8A85-B45A32861422}" sibTransId="{2DAFE2D6-921B-4B23-B57F-9A1386061154}"/>
    <dgm:cxn modelId="{342A371E-8F6B-49BF-A83A-6902B4910AC0}" type="presOf" srcId="{D5B05A44-23BB-4A4D-8BD3-8D375F6E494B}" destId="{6C3AE8D4-F586-427F-80EB-FFD4135A75B0}" srcOrd="0" destOrd="0" presId="urn:microsoft.com/office/officeart/2005/8/layout/hierarchy2"/>
    <dgm:cxn modelId="{2D1DAB3D-E6B0-40B9-8B4B-2C74277D00C8}" type="presOf" srcId="{2E82B22D-4CF5-462A-9AC6-C215F6F85489}" destId="{C7B8E5AE-2742-44AF-B156-941EE67CB00C}" srcOrd="1" destOrd="0" presId="urn:microsoft.com/office/officeart/2005/8/layout/hierarchy2"/>
    <dgm:cxn modelId="{EC9DCE62-24BC-40A7-9837-662101FFC8BA}" srcId="{D79F7668-DC60-47AC-A387-632AA03B1A82}" destId="{795E06D1-EC0E-4198-95A2-8D8BC4A8AA13}" srcOrd="0" destOrd="0" parTransId="{1A325D42-5FC1-41A8-A7AD-B8C5D288434A}" sibTransId="{471F5190-6BE6-4903-A69D-C095E12D83ED}"/>
    <dgm:cxn modelId="{6D2FFA6E-9A23-4BBC-AA32-0D983671A737}" type="presOf" srcId="{CF3C590E-18F1-4CAC-B86C-4B3BCDA4C657}" destId="{6B437FFE-28E0-401C-8983-DFD59E80F752}" srcOrd="0" destOrd="0" presId="urn:microsoft.com/office/officeart/2005/8/layout/hierarchy2"/>
    <dgm:cxn modelId="{4308C554-F1AE-4D8E-8772-AD4B33CEAEAB}" srcId="{795E06D1-EC0E-4198-95A2-8D8BC4A8AA13}" destId="{7D6562A7-6DE1-463D-8493-8367ACE9A33F}" srcOrd="2" destOrd="0" parTransId="{2E82B22D-4CF5-462A-9AC6-C215F6F85489}" sibTransId="{7CE3EDB3-9E1E-49D3-802D-44593C91B0AB}"/>
    <dgm:cxn modelId="{76FAC95A-292A-4FED-AD82-1C743AB4CC21}" type="presOf" srcId="{6437F13D-8D03-4AF2-8A85-B45A32861422}" destId="{6CE06A69-E023-47E9-AF27-18364871C6AB}" srcOrd="0" destOrd="0" presId="urn:microsoft.com/office/officeart/2005/8/layout/hierarchy2"/>
    <dgm:cxn modelId="{F97CF18C-2CD9-42AC-AB72-5137EA930EC8}" type="presOf" srcId="{37286086-F0DF-484F-AD4F-F3D38E4903F1}" destId="{20C3FEA2-F81E-4616-92AB-7F039E1C3219}" srcOrd="1" destOrd="0" presId="urn:microsoft.com/office/officeart/2005/8/layout/hierarchy2"/>
    <dgm:cxn modelId="{E2B68C9F-ACF4-4E9A-809B-F2684DEFA599}" type="presOf" srcId="{7D6562A7-6DE1-463D-8493-8367ACE9A33F}" destId="{430E882C-B3E3-49E7-8729-B065AF1FA38E}" srcOrd="0" destOrd="0" presId="urn:microsoft.com/office/officeart/2005/8/layout/hierarchy2"/>
    <dgm:cxn modelId="{7CB509AC-ED26-4A14-A05B-BEB1A98E485A}" type="presOf" srcId="{06AD0AB5-D305-47F9-AE6A-82BD07C0D296}" destId="{CC2A3A47-F3B8-490D-8188-058D7B308459}" srcOrd="1" destOrd="0" presId="urn:microsoft.com/office/officeart/2005/8/layout/hierarchy2"/>
    <dgm:cxn modelId="{388034C6-1ABA-4742-A12C-3EDBB752B1B1}" type="presOf" srcId="{6437F13D-8D03-4AF2-8A85-B45A32861422}" destId="{0A7F8B63-4C36-485D-A400-466B38DC00A6}" srcOrd="1" destOrd="0" presId="urn:microsoft.com/office/officeart/2005/8/layout/hierarchy2"/>
    <dgm:cxn modelId="{2B3AB9CD-7F72-4DAB-BED9-E8FCE89B14C9}" type="presOf" srcId="{37286086-F0DF-484F-AD4F-F3D38E4903F1}" destId="{290A8347-EB25-481E-B554-8A1E11377B63}" srcOrd="0" destOrd="0" presId="urn:microsoft.com/office/officeart/2005/8/layout/hierarchy2"/>
    <dgm:cxn modelId="{8E638CCE-A591-4BCC-89A2-B0B541DC75C5}" type="presOf" srcId="{06AD0AB5-D305-47F9-AE6A-82BD07C0D296}" destId="{F180897C-7052-4B59-8D57-3E5D18D844C7}" srcOrd="0" destOrd="0" presId="urn:microsoft.com/office/officeart/2005/8/layout/hierarchy2"/>
    <dgm:cxn modelId="{22F332CF-0E44-41B0-A936-F8B532B9F1FE}" type="presOf" srcId="{2E82B22D-4CF5-462A-9AC6-C215F6F85489}" destId="{A161CA73-789C-4CD5-8983-5B2137824DAA}" srcOrd="0" destOrd="0" presId="urn:microsoft.com/office/officeart/2005/8/layout/hierarchy2"/>
    <dgm:cxn modelId="{4FE621D3-A412-4A4E-8772-EA78DCE053C4}" srcId="{795E06D1-EC0E-4198-95A2-8D8BC4A8AA13}" destId="{CF3C590E-18F1-4CAC-B86C-4B3BCDA4C657}" srcOrd="1" destOrd="0" parTransId="{06AD0AB5-D305-47F9-AE6A-82BD07C0D296}" sibTransId="{578D32E5-71F6-4819-82C8-FAF2B3EBDBCB}"/>
    <dgm:cxn modelId="{1D53DBD3-7816-4260-B0CF-9D20B729AD23}" type="presOf" srcId="{D79F7668-DC60-47AC-A387-632AA03B1A82}" destId="{675229B6-379C-4F78-A15C-AEE8D060BF2D}" srcOrd="0" destOrd="0" presId="urn:microsoft.com/office/officeart/2005/8/layout/hierarchy2"/>
    <dgm:cxn modelId="{2C0E8DD5-76C1-41EC-8B04-1C8247BB02E1}" srcId="{795E06D1-EC0E-4198-95A2-8D8BC4A8AA13}" destId="{D5B05A44-23BB-4A4D-8BD3-8D375F6E494B}" srcOrd="0" destOrd="0" parTransId="{37286086-F0DF-484F-AD4F-F3D38E4903F1}" sibTransId="{5D82E208-B62B-48C4-B388-EE3B772E6F18}"/>
    <dgm:cxn modelId="{37B619E7-E792-433C-902C-F09BA20F6576}" type="presOf" srcId="{2C2FA9F1-D0F4-4FD7-BE70-3603E31C014F}" destId="{A6699A94-E932-4EAD-9E04-66BFDE9D2D35}" srcOrd="0" destOrd="0" presId="urn:microsoft.com/office/officeart/2005/8/layout/hierarchy2"/>
    <dgm:cxn modelId="{DEFEA5FD-A720-4997-9AD9-C28FB3BE4661}" type="presOf" srcId="{795E06D1-EC0E-4198-95A2-8D8BC4A8AA13}" destId="{23B7046C-8B1E-4201-8656-80704DC38E14}" srcOrd="0" destOrd="0" presId="urn:microsoft.com/office/officeart/2005/8/layout/hierarchy2"/>
    <dgm:cxn modelId="{E7FB88F0-930A-41D1-9C6D-66F81511A06C}" type="presParOf" srcId="{675229B6-379C-4F78-A15C-AEE8D060BF2D}" destId="{85DE5B4A-2275-439A-A1EC-E2A82BAE0807}" srcOrd="0" destOrd="0" presId="urn:microsoft.com/office/officeart/2005/8/layout/hierarchy2"/>
    <dgm:cxn modelId="{48844902-3865-4597-8764-44C45F2B847E}" type="presParOf" srcId="{85DE5B4A-2275-439A-A1EC-E2A82BAE0807}" destId="{23B7046C-8B1E-4201-8656-80704DC38E14}" srcOrd="0" destOrd="0" presId="urn:microsoft.com/office/officeart/2005/8/layout/hierarchy2"/>
    <dgm:cxn modelId="{00162C70-35C6-4888-87B2-71360CD4D366}" type="presParOf" srcId="{85DE5B4A-2275-439A-A1EC-E2A82BAE0807}" destId="{68AE29FB-B144-48D1-A99B-B535A91EAF31}" srcOrd="1" destOrd="0" presId="urn:microsoft.com/office/officeart/2005/8/layout/hierarchy2"/>
    <dgm:cxn modelId="{FF2DAC0A-BB2A-4DA5-B604-6E15DD9770A8}" type="presParOf" srcId="{68AE29FB-B144-48D1-A99B-B535A91EAF31}" destId="{290A8347-EB25-481E-B554-8A1E11377B63}" srcOrd="0" destOrd="0" presId="urn:microsoft.com/office/officeart/2005/8/layout/hierarchy2"/>
    <dgm:cxn modelId="{D888B1D0-0070-470A-9534-3D356C8DDECA}" type="presParOf" srcId="{290A8347-EB25-481E-B554-8A1E11377B63}" destId="{20C3FEA2-F81E-4616-92AB-7F039E1C3219}" srcOrd="0" destOrd="0" presId="urn:microsoft.com/office/officeart/2005/8/layout/hierarchy2"/>
    <dgm:cxn modelId="{5EF6BF5D-B90E-48CA-B962-ABBC38EBBB13}" type="presParOf" srcId="{68AE29FB-B144-48D1-A99B-B535A91EAF31}" destId="{AADA3B6F-3DCA-4DE5-8D20-0EAD17EF298A}" srcOrd="1" destOrd="0" presId="urn:microsoft.com/office/officeart/2005/8/layout/hierarchy2"/>
    <dgm:cxn modelId="{1A3B6F46-45DF-4171-B23E-A03948666073}" type="presParOf" srcId="{AADA3B6F-3DCA-4DE5-8D20-0EAD17EF298A}" destId="{6C3AE8D4-F586-427F-80EB-FFD4135A75B0}" srcOrd="0" destOrd="0" presId="urn:microsoft.com/office/officeart/2005/8/layout/hierarchy2"/>
    <dgm:cxn modelId="{23EF77AE-65F9-4A70-93B3-AAF719810FA7}" type="presParOf" srcId="{AADA3B6F-3DCA-4DE5-8D20-0EAD17EF298A}" destId="{5807E3D2-7E4F-4823-8568-3A2A82AE2C17}" srcOrd="1" destOrd="0" presId="urn:microsoft.com/office/officeart/2005/8/layout/hierarchy2"/>
    <dgm:cxn modelId="{23342B4A-6B87-4C9E-BC85-E3BE0209E76E}" type="presParOf" srcId="{68AE29FB-B144-48D1-A99B-B535A91EAF31}" destId="{F180897C-7052-4B59-8D57-3E5D18D844C7}" srcOrd="2" destOrd="0" presId="urn:microsoft.com/office/officeart/2005/8/layout/hierarchy2"/>
    <dgm:cxn modelId="{227BADB1-86D6-4988-A1AC-E4B2D7AFA9B2}" type="presParOf" srcId="{F180897C-7052-4B59-8D57-3E5D18D844C7}" destId="{CC2A3A47-F3B8-490D-8188-058D7B308459}" srcOrd="0" destOrd="0" presId="urn:microsoft.com/office/officeart/2005/8/layout/hierarchy2"/>
    <dgm:cxn modelId="{74D8F214-847B-48A6-B2CB-D85540DE4C71}" type="presParOf" srcId="{68AE29FB-B144-48D1-A99B-B535A91EAF31}" destId="{9B508116-DE4C-4C92-9CA2-FDB04106789A}" srcOrd="3" destOrd="0" presId="urn:microsoft.com/office/officeart/2005/8/layout/hierarchy2"/>
    <dgm:cxn modelId="{D18E55D5-6985-4465-A4B2-BC8161394514}" type="presParOf" srcId="{9B508116-DE4C-4C92-9CA2-FDB04106789A}" destId="{6B437FFE-28E0-401C-8983-DFD59E80F752}" srcOrd="0" destOrd="0" presId="urn:microsoft.com/office/officeart/2005/8/layout/hierarchy2"/>
    <dgm:cxn modelId="{9BEC75C1-E838-4D81-98DC-15A553C623B6}" type="presParOf" srcId="{9B508116-DE4C-4C92-9CA2-FDB04106789A}" destId="{3DC5BFFF-5288-4722-924B-AB9F2CD610A8}" srcOrd="1" destOrd="0" presId="urn:microsoft.com/office/officeart/2005/8/layout/hierarchy2"/>
    <dgm:cxn modelId="{2D43F340-5034-433D-8BAC-4C960701E64D}" type="presParOf" srcId="{68AE29FB-B144-48D1-A99B-B535A91EAF31}" destId="{A161CA73-789C-4CD5-8983-5B2137824DAA}" srcOrd="4" destOrd="0" presId="urn:microsoft.com/office/officeart/2005/8/layout/hierarchy2"/>
    <dgm:cxn modelId="{7FC3E1E3-BEED-4235-A27D-76997BB1E0E8}" type="presParOf" srcId="{A161CA73-789C-4CD5-8983-5B2137824DAA}" destId="{C7B8E5AE-2742-44AF-B156-941EE67CB00C}" srcOrd="0" destOrd="0" presId="urn:microsoft.com/office/officeart/2005/8/layout/hierarchy2"/>
    <dgm:cxn modelId="{602396B8-A0EE-41CE-A3F9-279F52560BF5}" type="presParOf" srcId="{68AE29FB-B144-48D1-A99B-B535A91EAF31}" destId="{8540589E-5310-4474-BE64-068004840048}" srcOrd="5" destOrd="0" presId="urn:microsoft.com/office/officeart/2005/8/layout/hierarchy2"/>
    <dgm:cxn modelId="{D4829DEF-9EF3-413A-AC86-9A138BC914F8}" type="presParOf" srcId="{8540589E-5310-4474-BE64-068004840048}" destId="{430E882C-B3E3-49E7-8729-B065AF1FA38E}" srcOrd="0" destOrd="0" presId="urn:microsoft.com/office/officeart/2005/8/layout/hierarchy2"/>
    <dgm:cxn modelId="{8A6A3AFD-3E28-4BE9-BE6C-B06752519F3A}" type="presParOf" srcId="{8540589E-5310-4474-BE64-068004840048}" destId="{3793C3FD-3D0D-47C9-A20F-634AEA109CA6}" srcOrd="1" destOrd="0" presId="urn:microsoft.com/office/officeart/2005/8/layout/hierarchy2"/>
    <dgm:cxn modelId="{A1C64583-4190-4BB9-AD8C-55F9DAC44F4C}" type="presParOf" srcId="{68AE29FB-B144-48D1-A99B-B535A91EAF31}" destId="{6CE06A69-E023-47E9-AF27-18364871C6AB}" srcOrd="6" destOrd="0" presId="urn:microsoft.com/office/officeart/2005/8/layout/hierarchy2"/>
    <dgm:cxn modelId="{13D54554-E262-4005-BA0E-D718146EB35E}" type="presParOf" srcId="{6CE06A69-E023-47E9-AF27-18364871C6AB}" destId="{0A7F8B63-4C36-485D-A400-466B38DC00A6}" srcOrd="0" destOrd="0" presId="urn:microsoft.com/office/officeart/2005/8/layout/hierarchy2"/>
    <dgm:cxn modelId="{28A5272F-FC7F-4FE5-9E00-3BF2349890FD}" type="presParOf" srcId="{68AE29FB-B144-48D1-A99B-B535A91EAF31}" destId="{8CF0D2E8-EF82-4CE6-901D-E4752D4E332A}" srcOrd="7" destOrd="0" presId="urn:microsoft.com/office/officeart/2005/8/layout/hierarchy2"/>
    <dgm:cxn modelId="{16D76D8F-01E7-4FA7-B529-3855780E5CB6}" type="presParOf" srcId="{8CF0D2E8-EF82-4CE6-901D-E4752D4E332A}" destId="{A6699A94-E932-4EAD-9E04-66BFDE9D2D35}" srcOrd="0" destOrd="0" presId="urn:microsoft.com/office/officeart/2005/8/layout/hierarchy2"/>
    <dgm:cxn modelId="{71A5F9BE-901F-4DE1-87B8-1ADA3A189E7D}" type="presParOf" srcId="{8CF0D2E8-EF82-4CE6-901D-E4752D4E332A}" destId="{3AEE75F1-F641-4958-A13D-393976995B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F89207-7066-45DE-9573-BC377FEB50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C7C1013-00DB-4BE0-AF67-191F4FC63BC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sl-SI" sz="3200" b="1" dirty="0">
              <a:solidFill>
                <a:schemeClr val="bg1"/>
              </a:solidFill>
              <a:latin typeface="Comic Sans MS" pitchFamily="66" charset="0"/>
            </a:rPr>
            <a:t>S preiskovalnimi metodami teh strok spoznavamo ergonomski problem.</a:t>
          </a:r>
          <a:endParaRPr lang="sl-SI" sz="3200" dirty="0">
            <a:solidFill>
              <a:schemeClr val="bg1"/>
            </a:solidFill>
          </a:endParaRPr>
        </a:p>
      </dgm:t>
    </dgm:pt>
    <dgm:pt modelId="{240F9A9E-57A4-4241-BCFA-5B50132A21AF}" type="parTrans" cxnId="{F2C22CEC-CA26-4E40-8091-7BAC05FFE77A}">
      <dgm:prSet/>
      <dgm:spPr/>
      <dgm:t>
        <a:bodyPr/>
        <a:lstStyle/>
        <a:p>
          <a:endParaRPr lang="sl-SI"/>
        </a:p>
      </dgm:t>
    </dgm:pt>
    <dgm:pt modelId="{B813815E-E96C-4B0B-9933-1928CE45C015}" type="sibTrans" cxnId="{F2C22CEC-CA26-4E40-8091-7BAC05FFE77A}">
      <dgm:prSet/>
      <dgm:spPr/>
      <dgm:t>
        <a:bodyPr/>
        <a:lstStyle/>
        <a:p>
          <a:endParaRPr lang="sl-SI"/>
        </a:p>
      </dgm:t>
    </dgm:pt>
    <dgm:pt modelId="{3164B7DA-AEAF-4F1D-B461-E9476BA7F4A0}" type="pres">
      <dgm:prSet presAssocID="{ACF89207-7066-45DE-9573-BC377FEB50EC}" presName="linear" presStyleCnt="0">
        <dgm:presLayoutVars>
          <dgm:animLvl val="lvl"/>
          <dgm:resizeHandles val="exact"/>
        </dgm:presLayoutVars>
      </dgm:prSet>
      <dgm:spPr/>
    </dgm:pt>
    <dgm:pt modelId="{15F3ADE0-E273-4110-9DCF-D7489B1BB61F}" type="pres">
      <dgm:prSet presAssocID="{BC7C1013-00DB-4BE0-AF67-191F4FC63BC6}" presName="parentText" presStyleLbl="node1" presStyleIdx="0" presStyleCnt="1" custScaleY="243548" custLinFactNeighborX="396" custLinFactNeighborY="-3620">
        <dgm:presLayoutVars>
          <dgm:chMax val="0"/>
          <dgm:bulletEnabled val="1"/>
        </dgm:presLayoutVars>
      </dgm:prSet>
      <dgm:spPr/>
    </dgm:pt>
  </dgm:ptLst>
  <dgm:cxnLst>
    <dgm:cxn modelId="{AD7FA404-2430-4460-B678-B88A0C72E7F6}" type="presOf" srcId="{BC7C1013-00DB-4BE0-AF67-191F4FC63BC6}" destId="{15F3ADE0-E273-4110-9DCF-D7489B1BB61F}" srcOrd="0" destOrd="0" presId="urn:microsoft.com/office/officeart/2005/8/layout/vList2"/>
    <dgm:cxn modelId="{7FF6EF81-B3AB-4DC6-BAE6-C29C47A91190}" type="presOf" srcId="{ACF89207-7066-45DE-9573-BC377FEB50EC}" destId="{3164B7DA-AEAF-4F1D-B461-E9476BA7F4A0}" srcOrd="0" destOrd="0" presId="urn:microsoft.com/office/officeart/2005/8/layout/vList2"/>
    <dgm:cxn modelId="{F2C22CEC-CA26-4E40-8091-7BAC05FFE77A}" srcId="{ACF89207-7066-45DE-9573-BC377FEB50EC}" destId="{BC7C1013-00DB-4BE0-AF67-191F4FC63BC6}" srcOrd="0" destOrd="0" parTransId="{240F9A9E-57A4-4241-BCFA-5B50132A21AF}" sibTransId="{B813815E-E96C-4B0B-9933-1928CE45C015}"/>
    <dgm:cxn modelId="{1ED63663-A9BB-4DFA-A2B1-D4EAB021001E}" type="presParOf" srcId="{3164B7DA-AEAF-4F1D-B461-E9476BA7F4A0}" destId="{15F3ADE0-E273-4110-9DCF-D7489B1BB6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B2063D-B69E-4430-941E-1E878230DD5C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1C93699B-84CD-46E0-98BA-75E595E008C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3200" b="1" dirty="0">
              <a:solidFill>
                <a:srgbClr val="CC00FF"/>
              </a:solidFill>
              <a:latin typeface="Comic Sans MS" pitchFamily="66" charset="0"/>
            </a:rPr>
            <a:t>Izvajalska ergonomija</a:t>
          </a:r>
          <a:endParaRPr lang="sl-SI" sz="3200" dirty="0">
            <a:solidFill>
              <a:srgbClr val="CC00FF"/>
            </a:solidFill>
          </a:endParaRPr>
        </a:p>
      </dgm:t>
    </dgm:pt>
    <dgm:pt modelId="{26DD0524-D5DA-4ED8-9798-4CE0130500B4}" type="parTrans" cxnId="{5B572F58-E5CA-4A80-B443-EEF622F86E1E}">
      <dgm:prSet/>
      <dgm:spPr/>
      <dgm:t>
        <a:bodyPr/>
        <a:lstStyle/>
        <a:p>
          <a:endParaRPr lang="sl-SI"/>
        </a:p>
      </dgm:t>
    </dgm:pt>
    <dgm:pt modelId="{E6755D39-5890-4E4C-978C-D91A2A67370A}" type="sibTrans" cxnId="{5B572F58-E5CA-4A80-B443-EEF622F86E1E}">
      <dgm:prSet/>
      <dgm:spPr/>
      <dgm:t>
        <a:bodyPr/>
        <a:lstStyle/>
        <a:p>
          <a:endParaRPr lang="sl-SI"/>
        </a:p>
      </dgm:t>
    </dgm:pt>
    <dgm:pt modelId="{B9EFEA57-DDB1-44CA-BE86-DD5E0862FFA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sl-SI" sz="3000" b="1" dirty="0">
              <a:latin typeface="Comic Sans MS" pitchFamily="66" charset="0"/>
            </a:rPr>
            <a:t>Z tehničnimi in organizacijskimi  metodami se identificirani ergonomski problemi rešujejo v  sodelovanju strokovnjakov:</a:t>
          </a:r>
        </a:p>
      </dgm:t>
    </dgm:pt>
    <dgm:pt modelId="{7BF6B5DF-23BA-4283-A891-ACC0612B4E4B}" type="parTrans" cxnId="{656DEDB3-89E7-4A9C-A474-13A13BA8C5B5}">
      <dgm:prSet/>
      <dgm:spPr/>
      <dgm:t>
        <a:bodyPr/>
        <a:lstStyle/>
        <a:p>
          <a:endParaRPr lang="sl-SI"/>
        </a:p>
      </dgm:t>
    </dgm:pt>
    <dgm:pt modelId="{547AB80D-C507-40C0-83B2-F7935BB88B18}" type="sibTrans" cxnId="{656DEDB3-89E7-4A9C-A474-13A13BA8C5B5}">
      <dgm:prSet/>
      <dgm:spPr/>
      <dgm:t>
        <a:bodyPr/>
        <a:lstStyle/>
        <a:p>
          <a:endParaRPr lang="sl-SI"/>
        </a:p>
      </dgm:t>
    </dgm:pt>
    <dgm:pt modelId="{4B86A66A-C6E0-4ED4-94E3-EA0C731A074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sl-SI" sz="2800" b="1" dirty="0">
              <a:latin typeface="Comic Sans MS" pitchFamily="66" charset="0"/>
            </a:rPr>
            <a:t>tehnične znanosti, </a:t>
          </a:r>
        </a:p>
      </dgm:t>
    </dgm:pt>
    <dgm:pt modelId="{3840E24A-2E6A-4D75-AA53-CCA73B8BBD8B}" type="parTrans" cxnId="{84C92BA3-CE25-4F48-8756-B2AC0BC62F62}">
      <dgm:prSet/>
      <dgm:spPr/>
      <dgm:t>
        <a:bodyPr/>
        <a:lstStyle/>
        <a:p>
          <a:endParaRPr lang="sl-SI"/>
        </a:p>
      </dgm:t>
    </dgm:pt>
    <dgm:pt modelId="{DEB23317-48CF-484C-B844-8CCF5D5C3FBE}" type="sibTrans" cxnId="{84C92BA3-CE25-4F48-8756-B2AC0BC62F62}">
      <dgm:prSet/>
      <dgm:spPr/>
      <dgm:t>
        <a:bodyPr/>
        <a:lstStyle/>
        <a:p>
          <a:endParaRPr lang="sl-SI"/>
        </a:p>
      </dgm:t>
    </dgm:pt>
    <dgm:pt modelId="{ACB8B451-3880-48D4-965A-5AFBD3E8583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sl-SI" sz="2800" b="1" dirty="0">
              <a:latin typeface="Comic Sans MS" pitchFamily="66" charset="0"/>
            </a:rPr>
            <a:t>strojniki, </a:t>
          </a:r>
        </a:p>
      </dgm:t>
    </dgm:pt>
    <dgm:pt modelId="{946DD25F-A645-434E-93F8-D843915A1AB8}" type="parTrans" cxnId="{D839CD57-66A9-4022-877A-B00DF0FB65A9}">
      <dgm:prSet/>
      <dgm:spPr/>
      <dgm:t>
        <a:bodyPr/>
        <a:lstStyle/>
        <a:p>
          <a:endParaRPr lang="sl-SI"/>
        </a:p>
      </dgm:t>
    </dgm:pt>
    <dgm:pt modelId="{32121086-22E1-4B82-880E-BBB67C187287}" type="sibTrans" cxnId="{D839CD57-66A9-4022-877A-B00DF0FB65A9}">
      <dgm:prSet/>
      <dgm:spPr/>
      <dgm:t>
        <a:bodyPr/>
        <a:lstStyle/>
        <a:p>
          <a:endParaRPr lang="sl-SI"/>
        </a:p>
      </dgm:t>
    </dgm:pt>
    <dgm:pt modelId="{B9E1A0CA-9A5E-4C04-A97F-6CF059AD3E8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sl-SI" sz="2800" b="1" dirty="0">
              <a:latin typeface="Comic Sans MS" pitchFamily="66" charset="0"/>
            </a:rPr>
            <a:t>arhitekti, </a:t>
          </a:r>
        </a:p>
      </dgm:t>
    </dgm:pt>
    <dgm:pt modelId="{EFC5F1DE-374A-4BE7-9B03-7BB43CB981F1}" type="parTrans" cxnId="{808ADFD2-0492-4966-860A-AEF2AE22026D}">
      <dgm:prSet/>
      <dgm:spPr/>
      <dgm:t>
        <a:bodyPr/>
        <a:lstStyle/>
        <a:p>
          <a:endParaRPr lang="sl-SI"/>
        </a:p>
      </dgm:t>
    </dgm:pt>
    <dgm:pt modelId="{63F3FB33-1C8D-4EE0-957B-BA5F83A9E735}" type="sibTrans" cxnId="{808ADFD2-0492-4966-860A-AEF2AE22026D}">
      <dgm:prSet/>
      <dgm:spPr/>
      <dgm:t>
        <a:bodyPr/>
        <a:lstStyle/>
        <a:p>
          <a:endParaRPr lang="sl-SI"/>
        </a:p>
      </dgm:t>
    </dgm:pt>
    <dgm:pt modelId="{D95DF3F4-DE8D-4C3F-AE06-3ED3F632492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sl-SI" sz="2800" b="1" dirty="0">
              <a:latin typeface="Comic Sans MS" pitchFamily="66" charset="0"/>
            </a:rPr>
            <a:t>oblikovalci, </a:t>
          </a:r>
        </a:p>
      </dgm:t>
    </dgm:pt>
    <dgm:pt modelId="{E75DAAF7-3256-4EAC-B8D6-4A73007B8E12}" type="parTrans" cxnId="{69B8F034-B81D-4156-B5A3-96CB1CC06B2E}">
      <dgm:prSet/>
      <dgm:spPr/>
      <dgm:t>
        <a:bodyPr/>
        <a:lstStyle/>
        <a:p>
          <a:endParaRPr lang="sl-SI"/>
        </a:p>
      </dgm:t>
    </dgm:pt>
    <dgm:pt modelId="{D5092A44-CDCF-4857-A2BC-508533E46A07}" type="sibTrans" cxnId="{69B8F034-B81D-4156-B5A3-96CB1CC06B2E}">
      <dgm:prSet/>
      <dgm:spPr/>
      <dgm:t>
        <a:bodyPr/>
        <a:lstStyle/>
        <a:p>
          <a:endParaRPr lang="sl-SI"/>
        </a:p>
      </dgm:t>
    </dgm:pt>
    <dgm:pt modelId="{E4A161B5-4C44-46E1-B1EF-41FCE64044C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sl-SI" sz="2800" b="1" dirty="0">
              <a:latin typeface="Comic Sans MS" pitchFamily="66" charset="0"/>
            </a:rPr>
            <a:t>organizatorji dela idr.).</a:t>
          </a:r>
          <a:r>
            <a:rPr lang="sl-SI" sz="2800" dirty="0">
              <a:latin typeface="Comic Sans MS" pitchFamily="66" charset="0"/>
            </a:rPr>
            <a:t> </a:t>
          </a:r>
          <a:endParaRPr lang="sl-SI" sz="2800" b="1" dirty="0">
            <a:latin typeface="Comic Sans MS" pitchFamily="66" charset="0"/>
          </a:endParaRPr>
        </a:p>
      </dgm:t>
    </dgm:pt>
    <dgm:pt modelId="{F8E2C5D7-4822-4E7B-BD68-D1465CECC60F}" type="parTrans" cxnId="{5701AE84-15F7-479C-9B30-C4BAE9150D8E}">
      <dgm:prSet/>
      <dgm:spPr/>
      <dgm:t>
        <a:bodyPr/>
        <a:lstStyle/>
        <a:p>
          <a:endParaRPr lang="sl-SI"/>
        </a:p>
      </dgm:t>
    </dgm:pt>
    <dgm:pt modelId="{3AF53D95-933F-49BE-A87C-5E7D52BA15F5}" type="sibTrans" cxnId="{5701AE84-15F7-479C-9B30-C4BAE9150D8E}">
      <dgm:prSet/>
      <dgm:spPr/>
      <dgm:t>
        <a:bodyPr/>
        <a:lstStyle/>
        <a:p>
          <a:endParaRPr lang="sl-SI"/>
        </a:p>
      </dgm:t>
    </dgm:pt>
    <dgm:pt modelId="{BE5063E2-DBC1-4899-9713-3943A59CD63E}" type="pres">
      <dgm:prSet presAssocID="{FCB2063D-B69E-4430-941E-1E878230DD5C}" presName="list" presStyleCnt="0">
        <dgm:presLayoutVars>
          <dgm:dir/>
          <dgm:animLvl val="lvl"/>
        </dgm:presLayoutVars>
      </dgm:prSet>
      <dgm:spPr/>
    </dgm:pt>
    <dgm:pt modelId="{0B2C6344-81D3-4BA6-B8B4-EA2C757BD71D}" type="pres">
      <dgm:prSet presAssocID="{1C93699B-84CD-46E0-98BA-75E595E008CC}" presName="posSpace" presStyleCnt="0"/>
      <dgm:spPr/>
    </dgm:pt>
    <dgm:pt modelId="{21F12F62-4CAD-4FDD-ACC3-14F73AD3D9A1}" type="pres">
      <dgm:prSet presAssocID="{1C93699B-84CD-46E0-98BA-75E595E008CC}" presName="vertFlow" presStyleCnt="0"/>
      <dgm:spPr/>
    </dgm:pt>
    <dgm:pt modelId="{3C052A82-6243-4CC4-BE2E-E092890CFCF6}" type="pres">
      <dgm:prSet presAssocID="{1C93699B-84CD-46E0-98BA-75E595E008CC}" presName="topSpace" presStyleCnt="0"/>
      <dgm:spPr/>
    </dgm:pt>
    <dgm:pt modelId="{D1421CF2-305A-464F-B70D-314E10ABC1D0}" type="pres">
      <dgm:prSet presAssocID="{1C93699B-84CD-46E0-98BA-75E595E008CC}" presName="firstComp" presStyleCnt="0"/>
      <dgm:spPr/>
    </dgm:pt>
    <dgm:pt modelId="{B952B07E-8E9F-4007-907A-B8785EDAF177}" type="pres">
      <dgm:prSet presAssocID="{1C93699B-84CD-46E0-98BA-75E595E008CC}" presName="firstChild" presStyleLbl="bgAccFollowNode1" presStyleIdx="0" presStyleCnt="1" custScaleX="155194" custScaleY="266934" custLinFactNeighborX="2603" custLinFactNeighborY="-18883"/>
      <dgm:spPr/>
    </dgm:pt>
    <dgm:pt modelId="{ED268C0E-5C87-4B7A-869F-407CBC84D101}" type="pres">
      <dgm:prSet presAssocID="{1C93699B-84CD-46E0-98BA-75E595E008CC}" presName="firstChildTx" presStyleLbl="bgAccFollowNode1" presStyleIdx="0" presStyleCnt="1">
        <dgm:presLayoutVars>
          <dgm:bulletEnabled val="1"/>
        </dgm:presLayoutVars>
      </dgm:prSet>
      <dgm:spPr/>
    </dgm:pt>
    <dgm:pt modelId="{3026FF27-6B87-491C-B492-93009B7EF758}" type="pres">
      <dgm:prSet presAssocID="{1C93699B-84CD-46E0-98BA-75E595E008CC}" presName="negSpace" presStyleCnt="0"/>
      <dgm:spPr/>
    </dgm:pt>
    <dgm:pt modelId="{E2F471CC-D3BD-4588-BF9D-1C91361F31E7}" type="pres">
      <dgm:prSet presAssocID="{1C93699B-84CD-46E0-98BA-75E595E008CC}" presName="circle" presStyleLbl="node1" presStyleIdx="0" presStyleCnt="1" custScaleX="121256" custScaleY="104749" custLinFactNeighborX="-91657" custLinFactNeighborY="-81"/>
      <dgm:spPr>
        <a:prstGeom prst="roundRect">
          <a:avLst/>
        </a:prstGeom>
      </dgm:spPr>
    </dgm:pt>
  </dgm:ptLst>
  <dgm:cxnLst>
    <dgm:cxn modelId="{B9985C0C-8103-43C1-8B71-C45D19F788B1}" type="presOf" srcId="{4B86A66A-C6E0-4ED4-94E3-EA0C731A0747}" destId="{B952B07E-8E9F-4007-907A-B8785EDAF177}" srcOrd="0" destOrd="1" presId="urn:microsoft.com/office/officeart/2005/8/layout/hList9"/>
    <dgm:cxn modelId="{1DDA2013-85CE-4704-A77A-4333F14171EC}" type="presOf" srcId="{4B86A66A-C6E0-4ED4-94E3-EA0C731A0747}" destId="{ED268C0E-5C87-4B7A-869F-407CBC84D101}" srcOrd="1" destOrd="1" presId="urn:microsoft.com/office/officeart/2005/8/layout/hList9"/>
    <dgm:cxn modelId="{4FBCB815-116F-46B5-8247-ED34F2F1DA71}" type="presOf" srcId="{ACB8B451-3880-48D4-965A-5AFBD3E85830}" destId="{ED268C0E-5C87-4B7A-869F-407CBC84D101}" srcOrd="1" destOrd="2" presId="urn:microsoft.com/office/officeart/2005/8/layout/hList9"/>
    <dgm:cxn modelId="{69B8F034-B81D-4156-B5A3-96CB1CC06B2E}" srcId="{B9EFEA57-DDB1-44CA-BE86-DD5E0862FFA0}" destId="{D95DF3F4-DE8D-4C3F-AE06-3ED3F632492D}" srcOrd="3" destOrd="0" parTransId="{E75DAAF7-3256-4EAC-B8D6-4A73007B8E12}" sibTransId="{D5092A44-CDCF-4857-A2BC-508533E46A07}"/>
    <dgm:cxn modelId="{5004854F-BF98-4D17-ADB9-7D6DCE6237EE}" type="presOf" srcId="{D95DF3F4-DE8D-4C3F-AE06-3ED3F632492D}" destId="{ED268C0E-5C87-4B7A-869F-407CBC84D101}" srcOrd="1" destOrd="4" presId="urn:microsoft.com/office/officeart/2005/8/layout/hList9"/>
    <dgm:cxn modelId="{8B4AB94F-C83E-49ED-AD2E-FA61D578D80B}" type="presOf" srcId="{D95DF3F4-DE8D-4C3F-AE06-3ED3F632492D}" destId="{B952B07E-8E9F-4007-907A-B8785EDAF177}" srcOrd="0" destOrd="4" presId="urn:microsoft.com/office/officeart/2005/8/layout/hList9"/>
    <dgm:cxn modelId="{4B712B75-6CFF-4905-BF91-FE38CC6FB954}" type="presOf" srcId="{B9E1A0CA-9A5E-4C04-A97F-6CF059AD3E85}" destId="{ED268C0E-5C87-4B7A-869F-407CBC84D101}" srcOrd="1" destOrd="3" presId="urn:microsoft.com/office/officeart/2005/8/layout/hList9"/>
    <dgm:cxn modelId="{745FCA76-7572-4F62-B927-3A593FCB4CE9}" type="presOf" srcId="{FCB2063D-B69E-4430-941E-1E878230DD5C}" destId="{BE5063E2-DBC1-4899-9713-3943A59CD63E}" srcOrd="0" destOrd="0" presId="urn:microsoft.com/office/officeart/2005/8/layout/hList9"/>
    <dgm:cxn modelId="{D839CD57-66A9-4022-877A-B00DF0FB65A9}" srcId="{B9EFEA57-DDB1-44CA-BE86-DD5E0862FFA0}" destId="{ACB8B451-3880-48D4-965A-5AFBD3E85830}" srcOrd="1" destOrd="0" parTransId="{946DD25F-A645-434E-93F8-D843915A1AB8}" sibTransId="{32121086-22E1-4B82-880E-BBB67C187287}"/>
    <dgm:cxn modelId="{5B572F58-E5CA-4A80-B443-EEF622F86E1E}" srcId="{FCB2063D-B69E-4430-941E-1E878230DD5C}" destId="{1C93699B-84CD-46E0-98BA-75E595E008CC}" srcOrd="0" destOrd="0" parTransId="{26DD0524-D5DA-4ED8-9798-4CE0130500B4}" sibTransId="{E6755D39-5890-4E4C-978C-D91A2A67370A}"/>
    <dgm:cxn modelId="{5701AE84-15F7-479C-9B30-C4BAE9150D8E}" srcId="{B9EFEA57-DDB1-44CA-BE86-DD5E0862FFA0}" destId="{E4A161B5-4C44-46E1-B1EF-41FCE64044CB}" srcOrd="4" destOrd="0" parTransId="{F8E2C5D7-4822-4E7B-BD68-D1465CECC60F}" sibTransId="{3AF53D95-933F-49BE-A87C-5E7D52BA15F5}"/>
    <dgm:cxn modelId="{ABBEA687-14FA-4418-968D-D6578AABFA0A}" type="presOf" srcId="{ACB8B451-3880-48D4-965A-5AFBD3E85830}" destId="{B952B07E-8E9F-4007-907A-B8785EDAF177}" srcOrd="0" destOrd="2" presId="urn:microsoft.com/office/officeart/2005/8/layout/hList9"/>
    <dgm:cxn modelId="{BFED178E-1C04-4DA7-AE4C-6825F6853452}" type="presOf" srcId="{E4A161B5-4C44-46E1-B1EF-41FCE64044CB}" destId="{ED268C0E-5C87-4B7A-869F-407CBC84D101}" srcOrd="1" destOrd="5" presId="urn:microsoft.com/office/officeart/2005/8/layout/hList9"/>
    <dgm:cxn modelId="{84C92BA3-CE25-4F48-8756-B2AC0BC62F62}" srcId="{B9EFEA57-DDB1-44CA-BE86-DD5E0862FFA0}" destId="{4B86A66A-C6E0-4ED4-94E3-EA0C731A0747}" srcOrd="0" destOrd="0" parTransId="{3840E24A-2E6A-4D75-AA53-CCA73B8BBD8B}" sibTransId="{DEB23317-48CF-484C-B844-8CCF5D5C3FBE}"/>
    <dgm:cxn modelId="{48D7AAB0-3879-499F-8BE2-F08012DF39A8}" type="presOf" srcId="{B9EFEA57-DDB1-44CA-BE86-DD5E0862FFA0}" destId="{B952B07E-8E9F-4007-907A-B8785EDAF177}" srcOrd="0" destOrd="0" presId="urn:microsoft.com/office/officeart/2005/8/layout/hList9"/>
    <dgm:cxn modelId="{656DEDB3-89E7-4A9C-A474-13A13BA8C5B5}" srcId="{1C93699B-84CD-46E0-98BA-75E595E008CC}" destId="{B9EFEA57-DDB1-44CA-BE86-DD5E0862FFA0}" srcOrd="0" destOrd="0" parTransId="{7BF6B5DF-23BA-4283-A891-ACC0612B4E4B}" sibTransId="{547AB80D-C507-40C0-83B2-F7935BB88B18}"/>
    <dgm:cxn modelId="{70185AD0-1139-44A2-BA21-D17FC2C1211C}" type="presOf" srcId="{B9E1A0CA-9A5E-4C04-A97F-6CF059AD3E85}" destId="{B952B07E-8E9F-4007-907A-B8785EDAF177}" srcOrd="0" destOrd="3" presId="urn:microsoft.com/office/officeart/2005/8/layout/hList9"/>
    <dgm:cxn modelId="{808ADFD2-0492-4966-860A-AEF2AE22026D}" srcId="{B9EFEA57-DDB1-44CA-BE86-DD5E0862FFA0}" destId="{B9E1A0CA-9A5E-4C04-A97F-6CF059AD3E85}" srcOrd="2" destOrd="0" parTransId="{EFC5F1DE-374A-4BE7-9B03-7BB43CB981F1}" sibTransId="{63F3FB33-1C8D-4EE0-957B-BA5F83A9E735}"/>
    <dgm:cxn modelId="{B57CDAE3-64DE-42D0-AED1-481114081FD5}" type="presOf" srcId="{E4A161B5-4C44-46E1-B1EF-41FCE64044CB}" destId="{B952B07E-8E9F-4007-907A-B8785EDAF177}" srcOrd="0" destOrd="5" presId="urn:microsoft.com/office/officeart/2005/8/layout/hList9"/>
    <dgm:cxn modelId="{EBB277EF-CF84-4454-A43F-B675F6FAD29A}" type="presOf" srcId="{B9EFEA57-DDB1-44CA-BE86-DD5E0862FFA0}" destId="{ED268C0E-5C87-4B7A-869F-407CBC84D101}" srcOrd="1" destOrd="0" presId="urn:microsoft.com/office/officeart/2005/8/layout/hList9"/>
    <dgm:cxn modelId="{6839A7F6-DAF8-4769-8D35-19A9EAAE93AD}" type="presOf" srcId="{1C93699B-84CD-46E0-98BA-75E595E008CC}" destId="{E2F471CC-D3BD-4588-BF9D-1C91361F31E7}" srcOrd="0" destOrd="0" presId="urn:microsoft.com/office/officeart/2005/8/layout/hList9"/>
    <dgm:cxn modelId="{ABCB158E-B29D-475F-AF92-3ECB2032D49F}" type="presParOf" srcId="{BE5063E2-DBC1-4899-9713-3943A59CD63E}" destId="{0B2C6344-81D3-4BA6-B8B4-EA2C757BD71D}" srcOrd="0" destOrd="0" presId="urn:microsoft.com/office/officeart/2005/8/layout/hList9"/>
    <dgm:cxn modelId="{79171123-1B63-4E79-99BE-1D2A3D21B5F5}" type="presParOf" srcId="{BE5063E2-DBC1-4899-9713-3943A59CD63E}" destId="{21F12F62-4CAD-4FDD-ACC3-14F73AD3D9A1}" srcOrd="1" destOrd="0" presId="urn:microsoft.com/office/officeart/2005/8/layout/hList9"/>
    <dgm:cxn modelId="{270CF8B1-B3D8-4A85-AE03-0F22FD375C3E}" type="presParOf" srcId="{21F12F62-4CAD-4FDD-ACC3-14F73AD3D9A1}" destId="{3C052A82-6243-4CC4-BE2E-E092890CFCF6}" srcOrd="0" destOrd="0" presId="urn:microsoft.com/office/officeart/2005/8/layout/hList9"/>
    <dgm:cxn modelId="{4CE14217-7A1C-453E-9D86-A897AE9A3224}" type="presParOf" srcId="{21F12F62-4CAD-4FDD-ACC3-14F73AD3D9A1}" destId="{D1421CF2-305A-464F-B70D-314E10ABC1D0}" srcOrd="1" destOrd="0" presId="urn:microsoft.com/office/officeart/2005/8/layout/hList9"/>
    <dgm:cxn modelId="{4934603B-2712-4940-BA35-510E49ED29F5}" type="presParOf" srcId="{D1421CF2-305A-464F-B70D-314E10ABC1D0}" destId="{B952B07E-8E9F-4007-907A-B8785EDAF177}" srcOrd="0" destOrd="0" presId="urn:microsoft.com/office/officeart/2005/8/layout/hList9"/>
    <dgm:cxn modelId="{39175FC5-203D-4B1F-9A69-D8201F686CF3}" type="presParOf" srcId="{D1421CF2-305A-464F-B70D-314E10ABC1D0}" destId="{ED268C0E-5C87-4B7A-869F-407CBC84D101}" srcOrd="1" destOrd="0" presId="urn:microsoft.com/office/officeart/2005/8/layout/hList9"/>
    <dgm:cxn modelId="{420F77BB-1048-4790-A107-9053BFADF0EF}" type="presParOf" srcId="{BE5063E2-DBC1-4899-9713-3943A59CD63E}" destId="{3026FF27-6B87-491C-B492-93009B7EF758}" srcOrd="2" destOrd="0" presId="urn:microsoft.com/office/officeart/2005/8/layout/hList9"/>
    <dgm:cxn modelId="{4D51D07E-4024-44E7-85A2-75BE8FEF3232}" type="presParOf" srcId="{BE5063E2-DBC1-4899-9713-3943A59CD63E}" destId="{E2F471CC-D3BD-4588-BF9D-1C91361F31E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105B3F-F0D0-4ECD-ABE0-1A9A34570734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975A855-19E1-4C5F-951C-6DA4CEF7048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sl-SI" sz="3600" b="1" dirty="0">
              <a:solidFill>
                <a:srgbClr val="0000FF"/>
              </a:solidFill>
              <a:latin typeface="Comic Sans MS" pitchFamily="66" charset="0"/>
            </a:rPr>
            <a:t>Ergonomija povezuje več znanstvenih področij in jih usmerja v enoten cilj:</a:t>
          </a:r>
        </a:p>
        <a:p>
          <a:pPr algn="l"/>
          <a:r>
            <a:rPr lang="sl-SI" sz="3600" b="1" dirty="0">
              <a:solidFill>
                <a:srgbClr val="0000FF"/>
              </a:solidFill>
              <a:latin typeface="Comic Sans MS" pitchFamily="66" charset="0"/>
            </a:rPr>
            <a:t> </a:t>
          </a:r>
          <a:r>
            <a:rPr lang="sl-SI" sz="3600" b="1" dirty="0">
              <a:solidFill>
                <a:schemeClr val="tx1"/>
              </a:solidFill>
              <a:latin typeface="Comic Sans MS" pitchFamily="66" charset="0"/>
            </a:rPr>
            <a:t>-uspešno in </a:t>
          </a:r>
        </a:p>
        <a:p>
          <a:pPr algn="l"/>
          <a:r>
            <a:rPr lang="sl-SI" sz="3600" b="1" dirty="0">
              <a:solidFill>
                <a:schemeClr val="tx1"/>
              </a:solidFill>
              <a:latin typeface="Comic Sans MS" pitchFamily="66" charset="0"/>
            </a:rPr>
            <a:t> -humano delo.</a:t>
          </a:r>
          <a:r>
            <a:rPr lang="sl-SI" sz="3600" dirty="0">
              <a:solidFill>
                <a:srgbClr val="0000FF"/>
              </a:solidFill>
              <a:latin typeface="Comic Sans MS" pitchFamily="66" charset="0"/>
            </a:rPr>
            <a:t> </a:t>
          </a:r>
        </a:p>
      </dgm:t>
    </dgm:pt>
    <dgm:pt modelId="{4C215F89-1C49-410C-9ABA-C407B66F03D9}" type="parTrans" cxnId="{043FD8CF-39C9-47EE-A2AC-00D86F98DD37}">
      <dgm:prSet/>
      <dgm:spPr/>
      <dgm:t>
        <a:bodyPr/>
        <a:lstStyle/>
        <a:p>
          <a:endParaRPr lang="sl-SI"/>
        </a:p>
      </dgm:t>
    </dgm:pt>
    <dgm:pt modelId="{06FE7001-7F5A-416E-91D3-9CA206EC1F45}" type="sibTrans" cxnId="{043FD8CF-39C9-47EE-A2AC-00D86F98DD37}">
      <dgm:prSet/>
      <dgm:spPr/>
      <dgm:t>
        <a:bodyPr/>
        <a:lstStyle/>
        <a:p>
          <a:endParaRPr lang="sl-SI"/>
        </a:p>
      </dgm:t>
    </dgm:pt>
    <dgm:pt modelId="{5D20D330-AC41-47C8-AA9F-1A27B4C8B9FC}" type="pres">
      <dgm:prSet presAssocID="{D6105B3F-F0D0-4ECD-ABE0-1A9A34570734}" presName="diagram" presStyleCnt="0">
        <dgm:presLayoutVars>
          <dgm:dir/>
          <dgm:resizeHandles val="exact"/>
        </dgm:presLayoutVars>
      </dgm:prSet>
      <dgm:spPr/>
    </dgm:pt>
    <dgm:pt modelId="{8E118C44-6B75-43F8-9F5D-82FCAAA698A2}" type="pres">
      <dgm:prSet presAssocID="{C975A855-19E1-4C5F-951C-6DA4CEF70488}" presName="node" presStyleLbl="node1" presStyleIdx="0" presStyleCnt="1" custScaleX="144543" custScaleY="141155" custLinFactNeighborX="523" custLinFactNeighborY="1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1FDE07AE-1B8E-498D-A7AA-353B0C805189}" type="presOf" srcId="{D6105B3F-F0D0-4ECD-ABE0-1A9A34570734}" destId="{5D20D330-AC41-47C8-AA9F-1A27B4C8B9FC}" srcOrd="0" destOrd="0" presId="urn:microsoft.com/office/officeart/2005/8/layout/default#2"/>
    <dgm:cxn modelId="{D88CC7BB-A16B-410B-9988-38A433C941E2}" type="presOf" srcId="{C975A855-19E1-4C5F-951C-6DA4CEF70488}" destId="{8E118C44-6B75-43F8-9F5D-82FCAAA698A2}" srcOrd="0" destOrd="0" presId="urn:microsoft.com/office/officeart/2005/8/layout/default#2"/>
    <dgm:cxn modelId="{043FD8CF-39C9-47EE-A2AC-00D86F98DD37}" srcId="{D6105B3F-F0D0-4ECD-ABE0-1A9A34570734}" destId="{C975A855-19E1-4C5F-951C-6DA4CEF70488}" srcOrd="0" destOrd="0" parTransId="{4C215F89-1C49-410C-9ABA-C407B66F03D9}" sibTransId="{06FE7001-7F5A-416E-91D3-9CA206EC1F45}"/>
    <dgm:cxn modelId="{418662DF-CC74-4056-B14C-F6694CFEC198}" type="presParOf" srcId="{5D20D330-AC41-47C8-AA9F-1A27B4C8B9FC}" destId="{8E118C44-6B75-43F8-9F5D-82FCAAA698A2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D08926-126D-41C3-8BF8-8AAAB736C4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4ACF968-1968-4996-976F-2CC280439D7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Delovno mesto mora biti</a:t>
          </a:r>
        </a:p>
      </dgm:t>
    </dgm:pt>
    <dgm:pt modelId="{5CB93814-546D-493E-83E0-42ABF0FBD03C}" type="parTrans" cxnId="{3A53D796-660D-441B-B1DB-08045DF3FC47}">
      <dgm:prSet/>
      <dgm:spPr/>
      <dgm:t>
        <a:bodyPr/>
        <a:lstStyle/>
        <a:p>
          <a:endParaRPr lang="sl-SI"/>
        </a:p>
      </dgm:t>
    </dgm:pt>
    <dgm:pt modelId="{FF292B6C-30B4-4F4B-9138-801F356616D4}" type="sibTrans" cxnId="{3A53D796-660D-441B-B1DB-08045DF3FC47}">
      <dgm:prSet/>
      <dgm:spPr/>
      <dgm:t>
        <a:bodyPr/>
        <a:lstStyle/>
        <a:p>
          <a:endParaRPr lang="sl-SI"/>
        </a:p>
      </dgm:t>
    </dgm:pt>
    <dgm:pt modelId="{44291429-66BE-47D6-AFCD-35EF06EFBEA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dovolj prostorno </a:t>
          </a:r>
        </a:p>
      </dgm:t>
    </dgm:pt>
    <dgm:pt modelId="{6DAB8700-C3F1-4D4D-9BB1-4BB949017EB3}" type="parTrans" cxnId="{24589782-9A06-498B-B8B7-8C96797E5CD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991B7DA2-6224-4511-81F6-4CB6CD7014C5}" type="sibTrans" cxnId="{24589782-9A06-498B-B8B7-8C96797E5CD0}">
      <dgm:prSet/>
      <dgm:spPr/>
      <dgm:t>
        <a:bodyPr/>
        <a:lstStyle/>
        <a:p>
          <a:endParaRPr lang="sl-SI"/>
        </a:p>
      </dgm:t>
    </dgm:pt>
    <dgm:pt modelId="{C78F40CF-D150-404F-8644-3A933ADB6AF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zračno </a:t>
          </a:r>
        </a:p>
      </dgm:t>
    </dgm:pt>
    <dgm:pt modelId="{30EB3D4B-9314-40B3-B508-53CD744E8AB5}" type="parTrans" cxnId="{1634F0E0-74EF-4343-BEB5-97F42494CC6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163750D5-0155-4ABA-9590-40CF1DE64608}" type="sibTrans" cxnId="{1634F0E0-74EF-4343-BEB5-97F42494CC62}">
      <dgm:prSet/>
      <dgm:spPr/>
      <dgm:t>
        <a:bodyPr/>
        <a:lstStyle/>
        <a:p>
          <a:endParaRPr lang="sl-SI"/>
        </a:p>
      </dgm:t>
    </dgm:pt>
    <dgm:pt modelId="{0A09B67F-358D-4717-9E86-9F95CEB4C94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svetlo in udobno </a:t>
          </a:r>
        </a:p>
      </dgm:t>
    </dgm:pt>
    <dgm:pt modelId="{74B94D47-A029-4D31-98C0-61E6244C0554}" type="parTrans" cxnId="{2EAC9771-7816-455A-8B41-2D11D984616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8D06987B-D387-428D-982D-F1194FF2414C}" type="sibTrans" cxnId="{2EAC9771-7816-455A-8B41-2D11D9846165}">
      <dgm:prSet/>
      <dgm:spPr/>
      <dgm:t>
        <a:bodyPr/>
        <a:lstStyle/>
        <a:p>
          <a:endParaRPr lang="sl-SI"/>
        </a:p>
      </dgm:t>
    </dgm:pt>
    <dgm:pt modelId="{D691705C-88A4-43BE-8275-1A14CF88532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razsvetljava mora dati kontrast med monitorjem in okolico </a:t>
          </a:r>
        </a:p>
      </dgm:t>
    </dgm:pt>
    <dgm:pt modelId="{88F435AD-5F58-4EA6-8DF1-8C975780DB2E}" type="parTrans" cxnId="{4E34B863-3B1D-4D04-8DD4-C639709BB0E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51E82641-C51B-40EF-901A-25F5917F42B9}" type="sibTrans" cxnId="{4E34B863-3B1D-4D04-8DD4-C639709BB0ED}">
      <dgm:prSet/>
      <dgm:spPr/>
      <dgm:t>
        <a:bodyPr/>
        <a:lstStyle/>
        <a:p>
          <a:endParaRPr lang="sl-SI"/>
        </a:p>
      </dgm:t>
    </dgm:pt>
    <dgm:pt modelId="{32783DAF-6087-44BD-B07F-8DFAE269DFF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razsvetljava mora dati dovolj svetlobe in ne sme negativno vplivati na vid uporabnika </a:t>
          </a:r>
        </a:p>
      </dgm:t>
    </dgm:pt>
    <dgm:pt modelId="{43A7B48B-A74C-4AFF-89EC-5C1D6339B3D0}" type="parTrans" cxnId="{E1826017-4203-4C70-B646-A3263454AB6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005A6006-3B97-48FB-A764-1C43D7D97F26}" type="sibTrans" cxnId="{E1826017-4203-4C70-B646-A3263454AB63}">
      <dgm:prSet/>
      <dgm:spPr/>
      <dgm:t>
        <a:bodyPr/>
        <a:lstStyle/>
        <a:p>
          <a:endParaRPr lang="sl-SI"/>
        </a:p>
      </dgm:t>
    </dgm:pt>
    <dgm:pt modelId="{215B4861-2EEB-4056-AA85-EA48BFF90FA2}" type="pres">
      <dgm:prSet presAssocID="{40D08926-126D-41C3-8BF8-8AAAB736C4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E1AE20-1550-4DD0-8DF9-52E2B9BD3A94}" type="pres">
      <dgm:prSet presAssocID="{B4ACF968-1968-4996-976F-2CC280439D7A}" presName="centerShape" presStyleLbl="node0" presStyleIdx="0" presStyleCnt="1"/>
      <dgm:spPr/>
    </dgm:pt>
    <dgm:pt modelId="{72E64279-B6AF-48DA-8281-7AC48ACCFD30}" type="pres">
      <dgm:prSet presAssocID="{6DAB8700-C3F1-4D4D-9BB1-4BB949017EB3}" presName="parTrans" presStyleLbl="bgSibTrans2D1" presStyleIdx="0" presStyleCnt="5" custScaleX="34355" custLinFactNeighborX="34156" custLinFactNeighborY="-12265"/>
      <dgm:spPr/>
    </dgm:pt>
    <dgm:pt modelId="{5DA6CB48-3477-4322-BC83-363500D7291B}" type="pres">
      <dgm:prSet presAssocID="{44291429-66BE-47D6-AFCD-35EF06EFBEAC}" presName="node" presStyleLbl="node1" presStyleIdx="0" presStyleCnt="5" custScaleX="76517" custRadScaleRad="89666" custRadScaleInc="-2005">
        <dgm:presLayoutVars>
          <dgm:bulletEnabled val="1"/>
        </dgm:presLayoutVars>
      </dgm:prSet>
      <dgm:spPr/>
    </dgm:pt>
    <dgm:pt modelId="{3C1DD471-8D2A-4C7D-9CF7-A25F8974E9CA}" type="pres">
      <dgm:prSet presAssocID="{30EB3D4B-9314-40B3-B508-53CD744E8AB5}" presName="parTrans" presStyleLbl="bgSibTrans2D1" presStyleIdx="1" presStyleCnt="5"/>
      <dgm:spPr/>
    </dgm:pt>
    <dgm:pt modelId="{A3F46FC5-D0A5-428D-8231-51FB26A06610}" type="pres">
      <dgm:prSet presAssocID="{C78F40CF-D150-404F-8644-3A933ADB6AF6}" presName="node" presStyleLbl="node1" presStyleIdx="1" presStyleCnt="5">
        <dgm:presLayoutVars>
          <dgm:bulletEnabled val="1"/>
        </dgm:presLayoutVars>
      </dgm:prSet>
      <dgm:spPr/>
    </dgm:pt>
    <dgm:pt modelId="{6A5598C3-2092-4F35-A0CC-67C82998F404}" type="pres">
      <dgm:prSet presAssocID="{74B94D47-A029-4D31-98C0-61E6244C0554}" presName="parTrans" presStyleLbl="bgSibTrans2D1" presStyleIdx="2" presStyleCnt="5"/>
      <dgm:spPr/>
    </dgm:pt>
    <dgm:pt modelId="{DB165306-A1A5-415A-B19D-CCDF7D50CC93}" type="pres">
      <dgm:prSet presAssocID="{0A09B67F-358D-4717-9E86-9F95CEB4C94D}" presName="node" presStyleLbl="node1" presStyleIdx="2" presStyleCnt="5">
        <dgm:presLayoutVars>
          <dgm:bulletEnabled val="1"/>
        </dgm:presLayoutVars>
      </dgm:prSet>
      <dgm:spPr/>
    </dgm:pt>
    <dgm:pt modelId="{D1D661C0-9B14-4DCD-BEFA-35A6B1FCECE7}" type="pres">
      <dgm:prSet presAssocID="{88F435AD-5F58-4EA6-8DF1-8C975780DB2E}" presName="parTrans" presStyleLbl="bgSibTrans2D1" presStyleIdx="3" presStyleCnt="5"/>
      <dgm:spPr/>
    </dgm:pt>
    <dgm:pt modelId="{F326650A-A5B6-402B-BE19-08F142B8CF64}" type="pres">
      <dgm:prSet presAssocID="{D691705C-88A4-43BE-8275-1A14CF885326}" presName="node" presStyleLbl="node1" presStyleIdx="3" presStyleCnt="5">
        <dgm:presLayoutVars>
          <dgm:bulletEnabled val="1"/>
        </dgm:presLayoutVars>
      </dgm:prSet>
      <dgm:spPr/>
    </dgm:pt>
    <dgm:pt modelId="{1B7DE0B8-122F-4E7C-BEDA-F92E49FF95E9}" type="pres">
      <dgm:prSet presAssocID="{43A7B48B-A74C-4AFF-89EC-5C1D6339B3D0}" presName="parTrans" presStyleLbl="bgSibTrans2D1" presStyleIdx="4" presStyleCnt="5" custAng="10800000" custFlipHor="1" custScaleX="18633" custLinFactNeighborX="-45682" custLinFactNeighborY="-8734"/>
      <dgm:spPr/>
    </dgm:pt>
    <dgm:pt modelId="{1A1B487F-6D0C-40BA-A2EC-50CD4C314E7F}" type="pres">
      <dgm:prSet presAssocID="{32783DAF-6087-44BD-B07F-8DFAE269DFF9}" presName="node" presStyleLbl="node1" presStyleIdx="4" presStyleCnt="5" custScaleX="145385" custRadScaleRad="93438" custRadScaleInc="-1868">
        <dgm:presLayoutVars>
          <dgm:bulletEnabled val="1"/>
        </dgm:presLayoutVars>
      </dgm:prSet>
      <dgm:spPr/>
    </dgm:pt>
  </dgm:ptLst>
  <dgm:cxnLst>
    <dgm:cxn modelId="{D22D9607-3EB2-466C-8E87-F8E02177CDA5}" type="presOf" srcId="{6DAB8700-C3F1-4D4D-9BB1-4BB949017EB3}" destId="{72E64279-B6AF-48DA-8281-7AC48ACCFD30}" srcOrd="0" destOrd="0" presId="urn:microsoft.com/office/officeart/2005/8/layout/radial4"/>
    <dgm:cxn modelId="{257FFC14-4167-47C0-B913-7ECE24EB9EA7}" type="presOf" srcId="{44291429-66BE-47D6-AFCD-35EF06EFBEAC}" destId="{5DA6CB48-3477-4322-BC83-363500D7291B}" srcOrd="0" destOrd="0" presId="urn:microsoft.com/office/officeart/2005/8/layout/radial4"/>
    <dgm:cxn modelId="{E1826017-4203-4C70-B646-A3263454AB63}" srcId="{B4ACF968-1968-4996-976F-2CC280439D7A}" destId="{32783DAF-6087-44BD-B07F-8DFAE269DFF9}" srcOrd="4" destOrd="0" parTransId="{43A7B48B-A74C-4AFF-89EC-5C1D6339B3D0}" sibTransId="{005A6006-3B97-48FB-A764-1C43D7D97F26}"/>
    <dgm:cxn modelId="{CB866B2D-7749-43C9-B20A-4D2C9964E6AA}" type="presOf" srcId="{74B94D47-A029-4D31-98C0-61E6244C0554}" destId="{6A5598C3-2092-4F35-A0CC-67C82998F404}" srcOrd="0" destOrd="0" presId="urn:microsoft.com/office/officeart/2005/8/layout/radial4"/>
    <dgm:cxn modelId="{842D9041-9E4D-4AE4-8040-6AC587D8916E}" type="presOf" srcId="{32783DAF-6087-44BD-B07F-8DFAE269DFF9}" destId="{1A1B487F-6D0C-40BA-A2EC-50CD4C314E7F}" srcOrd="0" destOrd="0" presId="urn:microsoft.com/office/officeart/2005/8/layout/radial4"/>
    <dgm:cxn modelId="{4E34B863-3B1D-4D04-8DD4-C639709BB0ED}" srcId="{B4ACF968-1968-4996-976F-2CC280439D7A}" destId="{D691705C-88A4-43BE-8275-1A14CF885326}" srcOrd="3" destOrd="0" parTransId="{88F435AD-5F58-4EA6-8DF1-8C975780DB2E}" sibTransId="{51E82641-C51B-40EF-901A-25F5917F42B9}"/>
    <dgm:cxn modelId="{F2A6E468-42AC-4D16-84B6-C1A8E1CCC9B1}" type="presOf" srcId="{D691705C-88A4-43BE-8275-1A14CF885326}" destId="{F326650A-A5B6-402B-BE19-08F142B8CF64}" srcOrd="0" destOrd="0" presId="urn:microsoft.com/office/officeart/2005/8/layout/radial4"/>
    <dgm:cxn modelId="{2EAC9771-7816-455A-8B41-2D11D9846165}" srcId="{B4ACF968-1968-4996-976F-2CC280439D7A}" destId="{0A09B67F-358D-4717-9E86-9F95CEB4C94D}" srcOrd="2" destOrd="0" parTransId="{74B94D47-A029-4D31-98C0-61E6244C0554}" sibTransId="{8D06987B-D387-428D-982D-F1194FF2414C}"/>
    <dgm:cxn modelId="{4BCC7A81-314B-4C27-BB21-30670C4D90B8}" type="presOf" srcId="{43A7B48B-A74C-4AFF-89EC-5C1D6339B3D0}" destId="{1B7DE0B8-122F-4E7C-BEDA-F92E49FF95E9}" srcOrd="0" destOrd="0" presId="urn:microsoft.com/office/officeart/2005/8/layout/radial4"/>
    <dgm:cxn modelId="{24589782-9A06-498B-B8B7-8C96797E5CD0}" srcId="{B4ACF968-1968-4996-976F-2CC280439D7A}" destId="{44291429-66BE-47D6-AFCD-35EF06EFBEAC}" srcOrd="0" destOrd="0" parTransId="{6DAB8700-C3F1-4D4D-9BB1-4BB949017EB3}" sibTransId="{991B7DA2-6224-4511-81F6-4CB6CD7014C5}"/>
    <dgm:cxn modelId="{3A53D796-660D-441B-B1DB-08045DF3FC47}" srcId="{40D08926-126D-41C3-8BF8-8AAAB736C47D}" destId="{B4ACF968-1968-4996-976F-2CC280439D7A}" srcOrd="0" destOrd="0" parTransId="{5CB93814-546D-493E-83E0-42ABF0FBD03C}" sibTransId="{FF292B6C-30B4-4F4B-9138-801F356616D4}"/>
    <dgm:cxn modelId="{FCE4BAA8-1F1B-42A8-9457-EFF7EC40D3B5}" type="presOf" srcId="{40D08926-126D-41C3-8BF8-8AAAB736C47D}" destId="{215B4861-2EEB-4056-AA85-EA48BFF90FA2}" srcOrd="0" destOrd="0" presId="urn:microsoft.com/office/officeart/2005/8/layout/radial4"/>
    <dgm:cxn modelId="{71C01AAB-0678-4DB5-A5E8-11C5D3DD25E5}" type="presOf" srcId="{B4ACF968-1968-4996-976F-2CC280439D7A}" destId="{B5E1AE20-1550-4DD0-8DF9-52E2B9BD3A94}" srcOrd="0" destOrd="0" presId="urn:microsoft.com/office/officeart/2005/8/layout/radial4"/>
    <dgm:cxn modelId="{552C5ECF-4DE3-466F-8AFC-23BB7867DAEB}" type="presOf" srcId="{30EB3D4B-9314-40B3-B508-53CD744E8AB5}" destId="{3C1DD471-8D2A-4C7D-9CF7-A25F8974E9CA}" srcOrd="0" destOrd="0" presId="urn:microsoft.com/office/officeart/2005/8/layout/radial4"/>
    <dgm:cxn modelId="{EDD2F2D7-4D8B-4AB5-95B9-8568974621EC}" type="presOf" srcId="{0A09B67F-358D-4717-9E86-9F95CEB4C94D}" destId="{DB165306-A1A5-415A-B19D-CCDF7D50CC93}" srcOrd="0" destOrd="0" presId="urn:microsoft.com/office/officeart/2005/8/layout/radial4"/>
    <dgm:cxn modelId="{1634F0E0-74EF-4343-BEB5-97F42494CC62}" srcId="{B4ACF968-1968-4996-976F-2CC280439D7A}" destId="{C78F40CF-D150-404F-8644-3A933ADB6AF6}" srcOrd="1" destOrd="0" parTransId="{30EB3D4B-9314-40B3-B508-53CD744E8AB5}" sibTransId="{163750D5-0155-4ABA-9590-40CF1DE64608}"/>
    <dgm:cxn modelId="{2AB64CE5-3B22-46E7-AEB7-8903825A5A4A}" type="presOf" srcId="{88F435AD-5F58-4EA6-8DF1-8C975780DB2E}" destId="{D1D661C0-9B14-4DCD-BEFA-35A6B1FCECE7}" srcOrd="0" destOrd="0" presId="urn:microsoft.com/office/officeart/2005/8/layout/radial4"/>
    <dgm:cxn modelId="{2E68BFE6-6749-4024-AF2F-17DD51D9F0C8}" type="presOf" srcId="{C78F40CF-D150-404F-8644-3A933ADB6AF6}" destId="{A3F46FC5-D0A5-428D-8231-51FB26A06610}" srcOrd="0" destOrd="0" presId="urn:microsoft.com/office/officeart/2005/8/layout/radial4"/>
    <dgm:cxn modelId="{02001CE7-7E8C-4C0B-BB5C-14ECC3C345A5}" type="presParOf" srcId="{215B4861-2EEB-4056-AA85-EA48BFF90FA2}" destId="{B5E1AE20-1550-4DD0-8DF9-52E2B9BD3A94}" srcOrd="0" destOrd="0" presId="urn:microsoft.com/office/officeart/2005/8/layout/radial4"/>
    <dgm:cxn modelId="{DD1C2B7C-A02B-4926-82BC-171D15A9A209}" type="presParOf" srcId="{215B4861-2EEB-4056-AA85-EA48BFF90FA2}" destId="{72E64279-B6AF-48DA-8281-7AC48ACCFD30}" srcOrd="1" destOrd="0" presId="urn:microsoft.com/office/officeart/2005/8/layout/radial4"/>
    <dgm:cxn modelId="{26E27032-2821-453E-927B-4FA2BE85EAAF}" type="presParOf" srcId="{215B4861-2EEB-4056-AA85-EA48BFF90FA2}" destId="{5DA6CB48-3477-4322-BC83-363500D7291B}" srcOrd="2" destOrd="0" presId="urn:microsoft.com/office/officeart/2005/8/layout/radial4"/>
    <dgm:cxn modelId="{49BC434C-7113-4AB1-A3CB-8A2C139E232E}" type="presParOf" srcId="{215B4861-2EEB-4056-AA85-EA48BFF90FA2}" destId="{3C1DD471-8D2A-4C7D-9CF7-A25F8974E9CA}" srcOrd="3" destOrd="0" presId="urn:microsoft.com/office/officeart/2005/8/layout/radial4"/>
    <dgm:cxn modelId="{8ABE848E-ACB1-4E07-8DA5-6CDCA0AE29F5}" type="presParOf" srcId="{215B4861-2EEB-4056-AA85-EA48BFF90FA2}" destId="{A3F46FC5-D0A5-428D-8231-51FB26A06610}" srcOrd="4" destOrd="0" presId="urn:microsoft.com/office/officeart/2005/8/layout/radial4"/>
    <dgm:cxn modelId="{76A817B8-7FB7-4A90-82BA-AEEF97B4937A}" type="presParOf" srcId="{215B4861-2EEB-4056-AA85-EA48BFF90FA2}" destId="{6A5598C3-2092-4F35-A0CC-67C82998F404}" srcOrd="5" destOrd="0" presId="urn:microsoft.com/office/officeart/2005/8/layout/radial4"/>
    <dgm:cxn modelId="{502B6116-0608-4FB8-B0B8-79971BD0ADE1}" type="presParOf" srcId="{215B4861-2EEB-4056-AA85-EA48BFF90FA2}" destId="{DB165306-A1A5-415A-B19D-CCDF7D50CC93}" srcOrd="6" destOrd="0" presId="urn:microsoft.com/office/officeart/2005/8/layout/radial4"/>
    <dgm:cxn modelId="{DAAF9AB4-D442-4EB7-8CEE-B7A13C2E6B3C}" type="presParOf" srcId="{215B4861-2EEB-4056-AA85-EA48BFF90FA2}" destId="{D1D661C0-9B14-4DCD-BEFA-35A6B1FCECE7}" srcOrd="7" destOrd="0" presId="urn:microsoft.com/office/officeart/2005/8/layout/radial4"/>
    <dgm:cxn modelId="{588F97CD-E00D-4A29-BFE7-13705A58316E}" type="presParOf" srcId="{215B4861-2EEB-4056-AA85-EA48BFF90FA2}" destId="{F326650A-A5B6-402B-BE19-08F142B8CF64}" srcOrd="8" destOrd="0" presId="urn:microsoft.com/office/officeart/2005/8/layout/radial4"/>
    <dgm:cxn modelId="{3AA7C54A-0154-40B3-92BB-2B65D61E8F6E}" type="presParOf" srcId="{215B4861-2EEB-4056-AA85-EA48BFF90FA2}" destId="{1B7DE0B8-122F-4E7C-BEDA-F92E49FF95E9}" srcOrd="9" destOrd="0" presId="urn:microsoft.com/office/officeart/2005/8/layout/radial4"/>
    <dgm:cxn modelId="{2E15C368-14A1-41A1-BE29-B8A88F6B8535}" type="presParOf" srcId="{215B4861-2EEB-4056-AA85-EA48BFF90FA2}" destId="{1A1B487F-6D0C-40BA-A2EC-50CD4C314E7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A8550F-B9B4-441A-990C-E57AD3D1E0B6}" type="doc">
      <dgm:prSet loTypeId="urn:microsoft.com/office/officeart/2005/8/layout/vList2" loCatId="list" qsTypeId="urn:microsoft.com/office/officeart/2005/8/quickstyle/3d7" qsCatId="3D" csTypeId="urn:microsoft.com/office/officeart/2005/8/colors/accent1_1" csCatId="accent1" phldr="1"/>
      <dgm:spPr>
        <a:scene3d>
          <a:camera prst="orthographicFront" zoom="91000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sl-SI"/>
        </a:p>
      </dgm:t>
    </dgm:pt>
    <dgm:pt modelId="{B948156D-6E7F-4174-9AD3-BCE54C1C35E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/>
          <a:r>
            <a:rPr lang="sl-SI" sz="3600" b="1" dirty="0">
              <a:solidFill>
                <a:schemeClr val="tx1"/>
              </a:solidFill>
              <a:latin typeface="Comic Sans MS" pitchFamily="66" charset="0"/>
            </a:rPr>
            <a:t>Tudi povsem optimalno delovno mesto pred računalnikom ni </a:t>
          </a:r>
        </a:p>
        <a:p>
          <a:pPr algn="ctr"/>
          <a:r>
            <a:rPr lang="sl-SI" sz="3600" b="1" dirty="0">
              <a:solidFill>
                <a:schemeClr val="tx1"/>
              </a:solidFill>
              <a:latin typeface="Comic Sans MS" pitchFamily="66" charset="0"/>
            </a:rPr>
            <a:t>zdravo, če smo ure in ure za </a:t>
          </a:r>
        </a:p>
        <a:p>
          <a:pPr algn="ctr"/>
          <a:r>
            <a:rPr lang="sl-SI" sz="3600" b="1" dirty="0">
              <a:solidFill>
                <a:schemeClr val="tx1"/>
              </a:solidFill>
              <a:latin typeface="Comic Sans MS" pitchFamily="66" charset="0"/>
            </a:rPr>
            <a:t>računalnikom. </a:t>
          </a:r>
          <a:endParaRPr lang="sl-SI" sz="3600" dirty="0">
            <a:solidFill>
              <a:schemeClr val="tx1"/>
            </a:solidFill>
          </a:endParaRPr>
        </a:p>
      </dgm:t>
    </dgm:pt>
    <dgm:pt modelId="{7CA294D8-5B8D-49F0-9748-C47CFFC37A93}" type="parTrans" cxnId="{5F91759A-64B0-4D5B-A71F-3AACA95264A9}">
      <dgm:prSet/>
      <dgm:spPr/>
      <dgm:t>
        <a:bodyPr/>
        <a:lstStyle/>
        <a:p>
          <a:pPr algn="ctr"/>
          <a:endParaRPr lang="sl-SI" sz="3200"/>
        </a:p>
      </dgm:t>
    </dgm:pt>
    <dgm:pt modelId="{009D7F53-ADA8-49D3-8941-6005414BA9E9}" type="sibTrans" cxnId="{5F91759A-64B0-4D5B-A71F-3AACA95264A9}">
      <dgm:prSet/>
      <dgm:spPr/>
      <dgm:t>
        <a:bodyPr/>
        <a:lstStyle/>
        <a:p>
          <a:pPr algn="ctr"/>
          <a:endParaRPr lang="sl-SI" sz="3200"/>
        </a:p>
      </dgm:t>
    </dgm:pt>
    <dgm:pt modelId="{683F6718-F742-4412-B961-3AF6667C468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sl-SI" sz="3600" b="1" dirty="0">
              <a:solidFill>
                <a:srgbClr val="0000FF"/>
              </a:solidFill>
              <a:latin typeface="Comic Sans MS" pitchFamily="66" charset="0"/>
            </a:rPr>
            <a:t>Telesu in koncentraciji bomo koristili, če vsaj vsako uro vstanemo in se nekaj minut gibljemo.</a:t>
          </a:r>
          <a:endParaRPr lang="sl-SI" sz="3600" dirty="0">
            <a:solidFill>
              <a:srgbClr val="0000FF"/>
            </a:solidFill>
          </a:endParaRPr>
        </a:p>
      </dgm:t>
    </dgm:pt>
    <dgm:pt modelId="{56BC89AF-9071-498B-805D-BA9896B84607}" type="parTrans" cxnId="{F0247F36-DFD9-4003-A286-158B1990AE61}">
      <dgm:prSet/>
      <dgm:spPr/>
      <dgm:t>
        <a:bodyPr/>
        <a:lstStyle/>
        <a:p>
          <a:pPr algn="ctr"/>
          <a:endParaRPr lang="sl-SI" sz="3200"/>
        </a:p>
      </dgm:t>
    </dgm:pt>
    <dgm:pt modelId="{4A5478CC-7B19-4B95-86A1-F89DA7950054}" type="sibTrans" cxnId="{F0247F36-DFD9-4003-A286-158B1990AE61}">
      <dgm:prSet/>
      <dgm:spPr/>
      <dgm:t>
        <a:bodyPr/>
        <a:lstStyle/>
        <a:p>
          <a:pPr algn="ctr"/>
          <a:endParaRPr lang="sl-SI" sz="3200"/>
        </a:p>
      </dgm:t>
    </dgm:pt>
    <dgm:pt modelId="{D158E48E-951B-4C67-BFAE-A41D1D5D8F5A}" type="pres">
      <dgm:prSet presAssocID="{41A8550F-B9B4-441A-990C-E57AD3D1E0B6}" presName="linear" presStyleCnt="0">
        <dgm:presLayoutVars>
          <dgm:animLvl val="lvl"/>
          <dgm:resizeHandles val="exact"/>
        </dgm:presLayoutVars>
      </dgm:prSet>
      <dgm:spPr/>
    </dgm:pt>
    <dgm:pt modelId="{E3BFC40B-CAA6-401A-B435-279124B0B974}" type="pres">
      <dgm:prSet presAssocID="{B948156D-6E7F-4174-9AD3-BCE54C1C35EE}" presName="parentText" presStyleLbl="node1" presStyleIdx="0" presStyleCnt="2" custScaleY="124843" custLinFactNeighborX="126" custLinFactNeighborY="49035">
        <dgm:presLayoutVars>
          <dgm:chMax val="0"/>
          <dgm:bulletEnabled val="1"/>
        </dgm:presLayoutVars>
      </dgm:prSet>
      <dgm:spPr/>
    </dgm:pt>
    <dgm:pt modelId="{C33C43BC-B439-409D-A3BB-8B909AD85B6B}" type="pres">
      <dgm:prSet presAssocID="{009D7F53-ADA8-49D3-8941-6005414BA9E9}" presName="spacer" presStyleCnt="0"/>
      <dgm:spPr/>
    </dgm:pt>
    <dgm:pt modelId="{29EBC638-BDE3-4F1D-9216-5A1DFD68C895}" type="pres">
      <dgm:prSet presAssocID="{683F6718-F742-4412-B961-3AF6667C468F}" presName="parentText" presStyleLbl="node1" presStyleIdx="1" presStyleCnt="2" custLinFactNeighborX="126" custLinFactNeighborY="-50000">
        <dgm:presLayoutVars>
          <dgm:chMax val="0"/>
          <dgm:bulletEnabled val="1"/>
        </dgm:presLayoutVars>
      </dgm:prSet>
      <dgm:spPr/>
    </dgm:pt>
  </dgm:ptLst>
  <dgm:cxnLst>
    <dgm:cxn modelId="{F0247F36-DFD9-4003-A286-158B1990AE61}" srcId="{41A8550F-B9B4-441A-990C-E57AD3D1E0B6}" destId="{683F6718-F742-4412-B961-3AF6667C468F}" srcOrd="1" destOrd="0" parTransId="{56BC89AF-9071-498B-805D-BA9896B84607}" sibTransId="{4A5478CC-7B19-4B95-86A1-F89DA7950054}"/>
    <dgm:cxn modelId="{2F2F6F4B-552D-4301-9B9A-5FB1C292D10A}" type="presOf" srcId="{683F6718-F742-4412-B961-3AF6667C468F}" destId="{29EBC638-BDE3-4F1D-9216-5A1DFD68C895}" srcOrd="0" destOrd="0" presId="urn:microsoft.com/office/officeart/2005/8/layout/vList2"/>
    <dgm:cxn modelId="{5F91759A-64B0-4D5B-A71F-3AACA95264A9}" srcId="{41A8550F-B9B4-441A-990C-E57AD3D1E0B6}" destId="{B948156D-6E7F-4174-9AD3-BCE54C1C35EE}" srcOrd="0" destOrd="0" parTransId="{7CA294D8-5B8D-49F0-9748-C47CFFC37A93}" sibTransId="{009D7F53-ADA8-49D3-8941-6005414BA9E9}"/>
    <dgm:cxn modelId="{475DDBB5-353B-4426-9302-5ACA47341EB7}" type="presOf" srcId="{B948156D-6E7F-4174-9AD3-BCE54C1C35EE}" destId="{E3BFC40B-CAA6-401A-B435-279124B0B974}" srcOrd="0" destOrd="0" presId="urn:microsoft.com/office/officeart/2005/8/layout/vList2"/>
    <dgm:cxn modelId="{EB8D57F3-FDE4-4ECE-BBE0-85A9B1858C20}" type="presOf" srcId="{41A8550F-B9B4-441A-990C-E57AD3D1E0B6}" destId="{D158E48E-951B-4C67-BFAE-A41D1D5D8F5A}" srcOrd="0" destOrd="0" presId="urn:microsoft.com/office/officeart/2005/8/layout/vList2"/>
    <dgm:cxn modelId="{07C5FAE0-8B34-4DE4-BE80-E74F2CBA8C81}" type="presParOf" srcId="{D158E48E-951B-4C67-BFAE-A41D1D5D8F5A}" destId="{E3BFC40B-CAA6-401A-B435-279124B0B974}" srcOrd="0" destOrd="0" presId="urn:microsoft.com/office/officeart/2005/8/layout/vList2"/>
    <dgm:cxn modelId="{3D495C25-44ED-4682-9D72-364B296EBD6B}" type="presParOf" srcId="{D158E48E-951B-4C67-BFAE-A41D1D5D8F5A}" destId="{C33C43BC-B439-409D-A3BB-8B909AD85B6B}" srcOrd="1" destOrd="0" presId="urn:microsoft.com/office/officeart/2005/8/layout/vList2"/>
    <dgm:cxn modelId="{B729F311-9B89-4113-856B-9716578B9D33}" type="presParOf" srcId="{D158E48E-951B-4C67-BFAE-A41D1D5D8F5A}" destId="{29EBC638-BDE3-4F1D-9216-5A1DFD68C8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5A1707-5FC5-4986-A01D-FE63C4E01F3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C421EA0-5164-48EE-B575-8EADBF59167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sl-SI" sz="2400" b="1" dirty="0">
              <a:solidFill>
                <a:srgbClr val="008000"/>
              </a:solidFill>
              <a:latin typeface="Comic Sans MS" pitchFamily="66" charset="0"/>
            </a:rPr>
            <a:t>Psihološko oblikovanje delovnih mest zagotavlja delavcu prijetno, spodbudno in motivacijsko okolje.</a:t>
          </a:r>
        </a:p>
        <a:p>
          <a:pPr algn="just"/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Tudi majhne spremembe v delovnem okolju lahko močno vplivajo na počutje zaposlenih.</a:t>
          </a:r>
          <a:endParaRPr lang="sl-SI" sz="3200" dirty="0">
            <a:solidFill>
              <a:srgbClr val="0000FF"/>
            </a:solidFill>
          </a:endParaRPr>
        </a:p>
      </dgm:t>
    </dgm:pt>
    <dgm:pt modelId="{A59C7741-ED56-4F2B-9283-0C678FEF21B2}" type="parTrans" cxnId="{CEBB6D69-E511-449B-987D-2B55F228E488}">
      <dgm:prSet/>
      <dgm:spPr/>
      <dgm:t>
        <a:bodyPr/>
        <a:lstStyle/>
        <a:p>
          <a:endParaRPr lang="sl-SI"/>
        </a:p>
      </dgm:t>
    </dgm:pt>
    <dgm:pt modelId="{7C78E5E4-EAF2-4351-B468-110425BAE8DD}" type="sibTrans" cxnId="{CEBB6D69-E511-449B-987D-2B55F228E488}">
      <dgm:prSet/>
      <dgm:spPr/>
      <dgm:t>
        <a:bodyPr/>
        <a:lstStyle/>
        <a:p>
          <a:endParaRPr lang="sl-SI"/>
        </a:p>
      </dgm:t>
    </dgm:pt>
    <dgm:pt modelId="{35010EA5-DD6F-45FC-B78B-36D60846D5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6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sl-SI" sz="2800" b="1" dirty="0">
              <a:solidFill>
                <a:srgbClr val="C00000"/>
              </a:solidFill>
              <a:latin typeface="Comic Sans MS" panose="030F0702030302020204" pitchFamily="66" charset="0"/>
            </a:rPr>
            <a:t>Med ključne učinke sodijo:</a:t>
          </a:r>
        </a:p>
      </dgm:t>
    </dgm:pt>
    <dgm:pt modelId="{B8F8A89C-9E16-4EC1-87A3-B5BC73EB8AF6}" type="parTrans" cxnId="{FA1A1289-9827-41E8-933E-1C8D3D2FB7E3}">
      <dgm:prSet/>
      <dgm:spPr/>
      <dgm:t>
        <a:bodyPr/>
        <a:lstStyle/>
        <a:p>
          <a:endParaRPr lang="sl-SI"/>
        </a:p>
      </dgm:t>
    </dgm:pt>
    <dgm:pt modelId="{512A116F-8370-41C7-A552-231B897F1A83}" type="sibTrans" cxnId="{FA1A1289-9827-41E8-933E-1C8D3D2FB7E3}">
      <dgm:prSet/>
      <dgm:spPr/>
      <dgm:t>
        <a:bodyPr/>
        <a:lstStyle/>
        <a:p>
          <a:endParaRPr lang="sl-SI"/>
        </a:p>
      </dgm:t>
    </dgm:pt>
    <dgm:pt modelId="{ADC4B383-DFB9-485A-8212-BF0275A27619}">
      <dgm:prSet custT="1"/>
      <dgm:spPr>
        <a:solidFill>
          <a:srgbClr val="FFFF66"/>
        </a:solidFill>
      </dgm:spPr>
      <dgm:t>
        <a:bodyPr/>
        <a:lstStyle/>
        <a:p>
          <a:pPr algn="l"/>
          <a:r>
            <a:rPr lang="sl-SI" sz="2400" b="1" dirty="0">
              <a:solidFill>
                <a:srgbClr val="008000"/>
              </a:solidFill>
              <a:latin typeface="Comic Sans MS" panose="030F0702030302020204" pitchFamily="66" charset="0"/>
            </a:rPr>
            <a:t>blaženje padca koncentracije in motivacije,</a:t>
          </a:r>
        </a:p>
      </dgm:t>
    </dgm:pt>
    <dgm:pt modelId="{1453F795-556C-4B89-883F-102B17854296}" type="parTrans" cxnId="{CE74021A-E206-4CF2-8849-E4A26685D7A5}">
      <dgm:prSet/>
      <dgm:spPr/>
      <dgm:t>
        <a:bodyPr/>
        <a:lstStyle/>
        <a:p>
          <a:endParaRPr lang="sl-SI"/>
        </a:p>
      </dgm:t>
    </dgm:pt>
    <dgm:pt modelId="{DFC725C4-6011-4967-8D21-B3D3F72ACBD7}" type="sibTrans" cxnId="{CE74021A-E206-4CF2-8849-E4A26685D7A5}">
      <dgm:prSet/>
      <dgm:spPr/>
      <dgm:t>
        <a:bodyPr/>
        <a:lstStyle/>
        <a:p>
          <a:endParaRPr lang="sl-SI"/>
        </a:p>
      </dgm:t>
    </dgm:pt>
    <dgm:pt modelId="{91EA2988-F76F-4882-BE94-50A8603D449B}">
      <dgm:prSet custT="1"/>
      <dgm:spPr>
        <a:solidFill>
          <a:srgbClr val="FFFF66"/>
        </a:solidFill>
      </dgm:spPr>
      <dgm:t>
        <a:bodyPr/>
        <a:lstStyle/>
        <a:p>
          <a:pPr algn="l"/>
          <a:r>
            <a:rPr lang="sl-SI" sz="2400" b="1" dirty="0">
              <a:latin typeface="Comic Sans MS" panose="030F0702030302020204" pitchFamily="66" charset="0"/>
            </a:rPr>
            <a:t>zmanjševanje stresa in napetosti,</a:t>
          </a:r>
        </a:p>
      </dgm:t>
    </dgm:pt>
    <dgm:pt modelId="{ACCFAC79-0C5B-43DA-8DDC-59C9F28A6EDE}" type="parTrans" cxnId="{E71C93FD-A3E0-4DE5-A610-B1E3D544564B}">
      <dgm:prSet/>
      <dgm:spPr/>
      <dgm:t>
        <a:bodyPr/>
        <a:lstStyle/>
        <a:p>
          <a:endParaRPr lang="sl-SI"/>
        </a:p>
      </dgm:t>
    </dgm:pt>
    <dgm:pt modelId="{B12E9B62-B9B3-4F1D-885E-BDB7F48521CE}" type="sibTrans" cxnId="{E71C93FD-A3E0-4DE5-A610-B1E3D544564B}">
      <dgm:prSet/>
      <dgm:spPr/>
      <dgm:t>
        <a:bodyPr/>
        <a:lstStyle/>
        <a:p>
          <a:endParaRPr lang="sl-SI"/>
        </a:p>
      </dgm:t>
    </dgm:pt>
    <dgm:pt modelId="{209513BA-B883-404E-A838-D8D7B9E990BC}">
      <dgm:prSet custT="1"/>
      <dgm:spPr>
        <a:solidFill>
          <a:srgbClr val="FFFF66"/>
        </a:solidFill>
      </dgm:spPr>
      <dgm:t>
        <a:bodyPr/>
        <a:lstStyle/>
        <a:p>
          <a:pPr algn="l"/>
          <a:r>
            <a:rPr lang="sl-SI" sz="2400" b="1" dirty="0">
              <a:solidFill>
                <a:srgbClr val="0000FF"/>
              </a:solidFill>
              <a:latin typeface="Comic Sans MS" panose="030F0702030302020204" pitchFamily="66" charset="0"/>
            </a:rPr>
            <a:t>preprečevanje monotonosti dela,</a:t>
          </a:r>
        </a:p>
      </dgm:t>
    </dgm:pt>
    <dgm:pt modelId="{203ED1B0-5302-4557-ADB3-D81716877FA9}" type="parTrans" cxnId="{B7F6AE81-F7A7-4F59-9444-F44444E2039F}">
      <dgm:prSet/>
      <dgm:spPr/>
      <dgm:t>
        <a:bodyPr/>
        <a:lstStyle/>
        <a:p>
          <a:endParaRPr lang="sl-SI"/>
        </a:p>
      </dgm:t>
    </dgm:pt>
    <dgm:pt modelId="{8D7A490E-0494-4211-B75F-03834CA7353F}" type="sibTrans" cxnId="{B7F6AE81-F7A7-4F59-9444-F44444E2039F}">
      <dgm:prSet/>
      <dgm:spPr/>
      <dgm:t>
        <a:bodyPr/>
        <a:lstStyle/>
        <a:p>
          <a:endParaRPr lang="sl-SI"/>
        </a:p>
      </dgm:t>
    </dgm:pt>
    <dgm:pt modelId="{53B7E56D-D633-4CEA-96B4-3D330165BC2B}">
      <dgm:prSet custT="1"/>
      <dgm:spPr>
        <a:solidFill>
          <a:srgbClr val="FFFF66"/>
        </a:solidFill>
      </dgm:spPr>
      <dgm:t>
        <a:bodyPr/>
        <a:lstStyle/>
        <a:p>
          <a:pPr algn="l"/>
          <a:r>
            <a:rPr lang="sl-SI" sz="2400" b="1" dirty="0">
              <a:solidFill>
                <a:srgbClr val="FF0066"/>
              </a:solidFill>
              <a:latin typeface="Comic Sans MS" panose="030F0702030302020204" pitchFamily="66" charset="0"/>
            </a:rPr>
            <a:t>večja delovna zavzetost in zadovoljstvo.</a:t>
          </a:r>
        </a:p>
      </dgm:t>
    </dgm:pt>
    <dgm:pt modelId="{2A64EFD1-BCF1-4982-9739-0B33F4FDBC00}" type="parTrans" cxnId="{1D1D4696-33AF-48FE-8C51-FC5C9C517C5F}">
      <dgm:prSet/>
      <dgm:spPr/>
      <dgm:t>
        <a:bodyPr/>
        <a:lstStyle/>
        <a:p>
          <a:endParaRPr lang="sl-SI"/>
        </a:p>
      </dgm:t>
    </dgm:pt>
    <dgm:pt modelId="{E02A8C8A-1A4D-4DAE-9DC1-11DD395C2D26}" type="sibTrans" cxnId="{1D1D4696-33AF-48FE-8C51-FC5C9C517C5F}">
      <dgm:prSet/>
      <dgm:spPr/>
      <dgm:t>
        <a:bodyPr/>
        <a:lstStyle/>
        <a:p>
          <a:endParaRPr lang="sl-SI"/>
        </a:p>
      </dgm:t>
    </dgm:pt>
    <dgm:pt modelId="{16263629-C771-44CA-A396-64497D5A1961}">
      <dgm:prSet custT="1"/>
      <dgm:spPr>
        <a:solidFill>
          <a:srgbClr val="FFFF66"/>
        </a:solidFill>
      </dgm:spPr>
      <dgm:t>
        <a:bodyPr/>
        <a:lstStyle/>
        <a:p>
          <a:pPr algn="just"/>
          <a:r>
            <a:rPr lang="sl-SI" sz="2800" b="1" dirty="0">
              <a:latin typeface="Comic Sans MS" panose="030F0702030302020204" pitchFamily="66" charset="0"/>
            </a:rPr>
            <a:t>Dobro psihološko okolje zmanjšuje psihosocialna tveganja in povečuje produktivnost.</a:t>
          </a:r>
        </a:p>
      </dgm:t>
    </dgm:pt>
    <dgm:pt modelId="{86D8F992-78CB-4D88-8CAF-85A613052865}" type="parTrans" cxnId="{73B1760D-0F0F-4F03-9E06-9589C8E27E21}">
      <dgm:prSet/>
      <dgm:spPr/>
      <dgm:t>
        <a:bodyPr/>
        <a:lstStyle/>
        <a:p>
          <a:endParaRPr lang="sl-SI"/>
        </a:p>
      </dgm:t>
    </dgm:pt>
    <dgm:pt modelId="{23BDCD79-C945-43C9-9E08-89C786F1D4E0}" type="sibTrans" cxnId="{73B1760D-0F0F-4F03-9E06-9589C8E27E21}">
      <dgm:prSet/>
      <dgm:spPr/>
      <dgm:t>
        <a:bodyPr/>
        <a:lstStyle/>
        <a:p>
          <a:endParaRPr lang="sl-SI"/>
        </a:p>
      </dgm:t>
    </dgm:pt>
    <dgm:pt modelId="{AE61AAA3-F74D-4541-98FE-5E429E6E7365}" type="pres">
      <dgm:prSet presAssocID="{8F5A1707-5FC5-4986-A01D-FE63C4E01F31}" presName="composite" presStyleCnt="0">
        <dgm:presLayoutVars>
          <dgm:chMax val="1"/>
          <dgm:dir/>
          <dgm:resizeHandles val="exact"/>
        </dgm:presLayoutVars>
      </dgm:prSet>
      <dgm:spPr/>
    </dgm:pt>
    <dgm:pt modelId="{A73C1A02-4524-4260-91A2-96F43E846CE8}" type="pres">
      <dgm:prSet presAssocID="{CC421EA0-5164-48EE-B575-8EADBF59167D}" presName="roof" presStyleLbl="dkBgShp" presStyleIdx="0" presStyleCnt="2" custScaleY="115144" custLinFactNeighborX="820" custLinFactNeighborY="3066"/>
      <dgm:spPr/>
    </dgm:pt>
    <dgm:pt modelId="{98CEFD14-56B9-4B14-B412-BBB3E838366E}" type="pres">
      <dgm:prSet presAssocID="{CC421EA0-5164-48EE-B575-8EADBF59167D}" presName="pillars" presStyleCnt="0"/>
      <dgm:spPr/>
    </dgm:pt>
    <dgm:pt modelId="{9929A0E1-6748-4F82-B5C8-793DEA39C60C}" type="pres">
      <dgm:prSet presAssocID="{CC421EA0-5164-48EE-B575-8EADBF59167D}" presName="pillar1" presStyleLbl="node1" presStyleIdx="0" presStyleCnt="1" custScaleX="100000" custScaleY="93626" custLinFactNeighborX="820" custLinFactNeighborY="5117">
        <dgm:presLayoutVars>
          <dgm:bulletEnabled val="1"/>
        </dgm:presLayoutVars>
      </dgm:prSet>
      <dgm:spPr/>
    </dgm:pt>
    <dgm:pt modelId="{6CA72A1E-A440-474C-9A2B-5235F5F6D88E}" type="pres">
      <dgm:prSet presAssocID="{CC421EA0-5164-48EE-B575-8EADBF59167D}" presName="base" presStyleLbl="dkBgShp" presStyleIdx="1" presStyleCnt="2" custFlipVert="0" custScaleY="17852" custLinFactY="10511" custLinFactNeighborX="1224" custLinFactNeighborY="1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73B1760D-0F0F-4F03-9E06-9589C8E27E21}" srcId="{35010EA5-DD6F-45FC-B78B-36D60846D5C5}" destId="{16263629-C771-44CA-A396-64497D5A1961}" srcOrd="4" destOrd="0" parTransId="{86D8F992-78CB-4D88-8CAF-85A613052865}" sibTransId="{23BDCD79-C945-43C9-9E08-89C786F1D4E0}"/>
    <dgm:cxn modelId="{CE74021A-E206-4CF2-8849-E4A26685D7A5}" srcId="{35010EA5-DD6F-45FC-B78B-36D60846D5C5}" destId="{ADC4B383-DFB9-485A-8212-BF0275A27619}" srcOrd="0" destOrd="0" parTransId="{1453F795-556C-4B89-883F-102B17854296}" sibTransId="{DFC725C4-6011-4967-8D21-B3D3F72ACBD7}"/>
    <dgm:cxn modelId="{BFF98E21-004A-470E-9203-E7EB4366991B}" type="presOf" srcId="{209513BA-B883-404E-A838-D8D7B9E990BC}" destId="{9929A0E1-6748-4F82-B5C8-793DEA39C60C}" srcOrd="0" destOrd="3" presId="urn:microsoft.com/office/officeart/2005/8/layout/hList3"/>
    <dgm:cxn modelId="{7DA6DF5C-8E47-4748-94D1-F981BAFEAD0E}" type="presOf" srcId="{8F5A1707-5FC5-4986-A01D-FE63C4E01F31}" destId="{AE61AAA3-F74D-4541-98FE-5E429E6E7365}" srcOrd="0" destOrd="0" presId="urn:microsoft.com/office/officeart/2005/8/layout/hList3"/>
    <dgm:cxn modelId="{CEBB6D69-E511-449B-987D-2B55F228E488}" srcId="{8F5A1707-5FC5-4986-A01D-FE63C4E01F31}" destId="{CC421EA0-5164-48EE-B575-8EADBF59167D}" srcOrd="0" destOrd="0" parTransId="{A59C7741-ED56-4F2B-9283-0C678FEF21B2}" sibTransId="{7C78E5E4-EAF2-4351-B468-110425BAE8DD}"/>
    <dgm:cxn modelId="{89425070-629B-4739-9393-35D5EADDAE6D}" type="presOf" srcId="{91EA2988-F76F-4882-BE94-50A8603D449B}" destId="{9929A0E1-6748-4F82-B5C8-793DEA39C60C}" srcOrd="0" destOrd="2" presId="urn:microsoft.com/office/officeart/2005/8/layout/hList3"/>
    <dgm:cxn modelId="{23D1657D-2470-411B-9DEF-4F91CDE2D0A4}" type="presOf" srcId="{ADC4B383-DFB9-485A-8212-BF0275A27619}" destId="{9929A0E1-6748-4F82-B5C8-793DEA39C60C}" srcOrd="0" destOrd="1" presId="urn:microsoft.com/office/officeart/2005/8/layout/hList3"/>
    <dgm:cxn modelId="{DFB9AC81-DF31-4649-BC0B-DB8FEC8DF1C6}" type="presOf" srcId="{CC421EA0-5164-48EE-B575-8EADBF59167D}" destId="{A73C1A02-4524-4260-91A2-96F43E846CE8}" srcOrd="0" destOrd="0" presId="urn:microsoft.com/office/officeart/2005/8/layout/hList3"/>
    <dgm:cxn modelId="{B7F6AE81-F7A7-4F59-9444-F44444E2039F}" srcId="{35010EA5-DD6F-45FC-B78B-36D60846D5C5}" destId="{209513BA-B883-404E-A838-D8D7B9E990BC}" srcOrd="2" destOrd="0" parTransId="{203ED1B0-5302-4557-ADB3-D81716877FA9}" sibTransId="{8D7A490E-0494-4211-B75F-03834CA7353F}"/>
    <dgm:cxn modelId="{FA1A1289-9827-41E8-933E-1C8D3D2FB7E3}" srcId="{CC421EA0-5164-48EE-B575-8EADBF59167D}" destId="{35010EA5-DD6F-45FC-B78B-36D60846D5C5}" srcOrd="0" destOrd="0" parTransId="{B8F8A89C-9E16-4EC1-87A3-B5BC73EB8AF6}" sibTransId="{512A116F-8370-41C7-A552-231B897F1A83}"/>
    <dgm:cxn modelId="{1D1D4696-33AF-48FE-8C51-FC5C9C517C5F}" srcId="{35010EA5-DD6F-45FC-B78B-36D60846D5C5}" destId="{53B7E56D-D633-4CEA-96B4-3D330165BC2B}" srcOrd="3" destOrd="0" parTransId="{2A64EFD1-BCF1-4982-9739-0B33F4FDBC00}" sibTransId="{E02A8C8A-1A4D-4DAE-9DC1-11DD395C2D26}"/>
    <dgm:cxn modelId="{E503199C-76B6-4AC2-826A-17E5F7133414}" type="presOf" srcId="{35010EA5-DD6F-45FC-B78B-36D60846D5C5}" destId="{9929A0E1-6748-4F82-B5C8-793DEA39C60C}" srcOrd="0" destOrd="0" presId="urn:microsoft.com/office/officeart/2005/8/layout/hList3"/>
    <dgm:cxn modelId="{C82D28D3-CDD4-4A6C-8FDD-B5A6093F3074}" type="presOf" srcId="{16263629-C771-44CA-A396-64497D5A1961}" destId="{9929A0E1-6748-4F82-B5C8-793DEA39C60C}" srcOrd="0" destOrd="5" presId="urn:microsoft.com/office/officeart/2005/8/layout/hList3"/>
    <dgm:cxn modelId="{879627ED-B9F9-43B0-9D7D-CEE1E0213769}" type="presOf" srcId="{53B7E56D-D633-4CEA-96B4-3D330165BC2B}" destId="{9929A0E1-6748-4F82-B5C8-793DEA39C60C}" srcOrd="0" destOrd="4" presId="urn:microsoft.com/office/officeart/2005/8/layout/hList3"/>
    <dgm:cxn modelId="{E71C93FD-A3E0-4DE5-A610-B1E3D544564B}" srcId="{35010EA5-DD6F-45FC-B78B-36D60846D5C5}" destId="{91EA2988-F76F-4882-BE94-50A8603D449B}" srcOrd="1" destOrd="0" parTransId="{ACCFAC79-0C5B-43DA-8DDC-59C9F28A6EDE}" sibTransId="{B12E9B62-B9B3-4F1D-885E-BDB7F48521CE}"/>
    <dgm:cxn modelId="{A93EAD16-050C-4DEF-B307-99171EDC2FE2}" type="presParOf" srcId="{AE61AAA3-F74D-4541-98FE-5E429E6E7365}" destId="{A73C1A02-4524-4260-91A2-96F43E846CE8}" srcOrd="0" destOrd="0" presId="urn:microsoft.com/office/officeart/2005/8/layout/hList3"/>
    <dgm:cxn modelId="{5913C468-CCF2-4084-B9B1-0E95C558A1A9}" type="presParOf" srcId="{AE61AAA3-F74D-4541-98FE-5E429E6E7365}" destId="{98CEFD14-56B9-4B14-B412-BBB3E838366E}" srcOrd="1" destOrd="0" presId="urn:microsoft.com/office/officeart/2005/8/layout/hList3"/>
    <dgm:cxn modelId="{A7B11559-4BA6-4849-A993-2639844988CF}" type="presParOf" srcId="{98CEFD14-56B9-4B14-B412-BBB3E838366E}" destId="{9929A0E1-6748-4F82-B5C8-793DEA39C60C}" srcOrd="0" destOrd="0" presId="urn:microsoft.com/office/officeart/2005/8/layout/hList3"/>
    <dgm:cxn modelId="{2CDDDB48-12FF-44B9-94FA-848B5EA57C55}" type="presParOf" srcId="{AE61AAA3-F74D-4541-98FE-5E429E6E7365}" destId="{6CA72A1E-A440-474C-9A2B-5235F5F6D8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F5A1707-5FC5-4986-A01D-FE63C4E01F3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C421EA0-5164-48EE-B575-8EADBF59167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sz="4400" b="1" dirty="0">
            <a:solidFill>
              <a:srgbClr val="008000"/>
            </a:solidFill>
            <a:latin typeface="Comic Sans MS" pitchFamily="66" charset="0"/>
          </a:endParaRPr>
        </a:p>
        <a:p>
          <a:endParaRPr lang="sl-SI" sz="4400" b="1" dirty="0">
            <a:solidFill>
              <a:srgbClr val="008000"/>
            </a:solidFill>
            <a:latin typeface="Comic Sans MS" pitchFamily="66" charset="0"/>
          </a:endParaRPr>
        </a:p>
        <a:p>
          <a:endParaRPr lang="sl-SI" sz="4400" b="1" dirty="0">
            <a:solidFill>
              <a:srgbClr val="008000"/>
            </a:solidFill>
            <a:latin typeface="Comic Sans MS" pitchFamily="66" charset="0"/>
          </a:endParaRPr>
        </a:p>
        <a:p>
          <a:endParaRPr lang="sl-SI" sz="4400" b="1" dirty="0">
            <a:solidFill>
              <a:srgbClr val="008000"/>
            </a:solidFill>
            <a:latin typeface="Comic Sans MS" pitchFamily="66" charset="0"/>
          </a:endParaRPr>
        </a:p>
        <a:p>
          <a:endParaRPr lang="sl-SI" sz="4400" b="1" dirty="0">
            <a:solidFill>
              <a:srgbClr val="008000"/>
            </a:solidFill>
            <a:latin typeface="Comic Sans MS" pitchFamily="66" charset="0"/>
          </a:endParaRPr>
        </a:p>
        <a:p>
          <a:endParaRPr lang="sl-SI" sz="3600" b="1" dirty="0">
            <a:solidFill>
              <a:srgbClr val="008000"/>
            </a:solidFill>
            <a:latin typeface="Comic Sans MS" pitchFamily="66" charset="0"/>
          </a:endParaRPr>
        </a:p>
        <a:p>
          <a:r>
            <a:rPr lang="sl-SI" sz="3600" b="1" dirty="0">
              <a:solidFill>
                <a:srgbClr val="008000"/>
              </a:solidFill>
              <a:latin typeface="Comic Sans MS" pitchFamily="66" charset="0"/>
            </a:rPr>
            <a:t>Ekološko oblikovanje delovnih mest </a:t>
          </a:r>
        </a:p>
        <a:p>
          <a:r>
            <a:rPr lang="sl-SI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Ekološki dejavniki okolja pomembno vplivajo na </a:t>
          </a:r>
          <a:r>
            <a:rPr lang="sl-SI" sz="2800" b="1" dirty="0">
              <a:solidFill>
                <a:srgbClr val="008000"/>
              </a:solidFill>
              <a:latin typeface="Comic Sans MS" panose="030F0702030302020204" pitchFamily="66" charset="0"/>
            </a:rPr>
            <a:t>storilnost</a:t>
          </a:r>
          <a:r>
            <a:rPr lang="sl-SI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sl-SI" sz="2800" b="1" dirty="0">
              <a:solidFill>
                <a:srgbClr val="0000FF"/>
              </a:solidFill>
              <a:latin typeface="Comic Sans MS" panose="030F0702030302020204" pitchFamily="66" charset="0"/>
            </a:rPr>
            <a:t>zdravje </a:t>
          </a:r>
          <a:r>
            <a:rPr lang="sl-SI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in </a:t>
          </a:r>
          <a:r>
            <a:rPr lang="sl-SI" sz="2800" b="1" dirty="0">
              <a:solidFill>
                <a:srgbClr val="CC00FF"/>
              </a:solidFill>
              <a:latin typeface="Comic Sans MS" panose="030F0702030302020204" pitchFamily="66" charset="0"/>
            </a:rPr>
            <a:t>počutje zaposlenih</a:t>
          </a:r>
          <a:r>
            <a:rPr lang="sl-SI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.</a:t>
          </a:r>
          <a:endParaRPr lang="sl-SI" sz="1400" b="1" dirty="0">
            <a:solidFill>
              <a:schemeClr val="accent6">
                <a:lumMod val="50000"/>
              </a:schemeClr>
            </a:solidFill>
            <a:latin typeface="Comic Sans MS" panose="030F0702030302020204" pitchFamily="66" charset="0"/>
          </a:endParaRPr>
        </a:p>
        <a:p>
          <a:r>
            <a:rPr lang="sl-SI" sz="2800" b="1" dirty="0">
              <a:solidFill>
                <a:srgbClr val="008000"/>
              </a:solidFill>
              <a:latin typeface="Comic Sans MS" panose="030F0702030302020204" pitchFamily="66" charset="0"/>
            </a:rPr>
            <a:t>Med najpomembnejše spadajo:</a:t>
          </a:r>
        </a:p>
        <a:p>
          <a:r>
            <a:rPr lang="sl-SI" sz="2400" b="1" dirty="0">
              <a:solidFill>
                <a:schemeClr val="tx1"/>
              </a:solidFill>
              <a:latin typeface="Comic Sans MS" pitchFamily="66" charset="0"/>
            </a:rPr>
            <a:t>  </a:t>
          </a:r>
        </a:p>
        <a:p>
          <a:endParaRPr lang="sl-SI" sz="4400" b="1" dirty="0">
            <a:solidFill>
              <a:srgbClr val="008000"/>
            </a:solidFill>
            <a:latin typeface="Comic Sans MS" pitchFamily="66" charset="0"/>
          </a:endParaRPr>
        </a:p>
        <a:p>
          <a:endParaRPr lang="sl-SI" sz="4400" b="1" dirty="0">
            <a:solidFill>
              <a:srgbClr val="008000"/>
            </a:solidFill>
            <a:latin typeface="Comic Sans MS" pitchFamily="66" charset="0"/>
          </a:endParaRPr>
        </a:p>
        <a:p>
          <a:endParaRPr lang="sl-SI" sz="4400" dirty="0">
            <a:solidFill>
              <a:srgbClr val="008000"/>
            </a:solidFill>
          </a:endParaRPr>
        </a:p>
      </dgm:t>
    </dgm:pt>
    <dgm:pt modelId="{A59C7741-ED56-4F2B-9283-0C678FEF21B2}" type="parTrans" cxnId="{CEBB6D69-E511-449B-987D-2B55F228E488}">
      <dgm:prSet/>
      <dgm:spPr/>
      <dgm:t>
        <a:bodyPr/>
        <a:lstStyle/>
        <a:p>
          <a:endParaRPr lang="sl-SI" sz="4000"/>
        </a:p>
      </dgm:t>
    </dgm:pt>
    <dgm:pt modelId="{7C78E5E4-EAF2-4351-B468-110425BAE8DD}" type="sibTrans" cxnId="{CEBB6D69-E511-449B-987D-2B55F228E488}">
      <dgm:prSet/>
      <dgm:spPr/>
      <dgm:t>
        <a:bodyPr/>
        <a:lstStyle/>
        <a:p>
          <a:endParaRPr lang="sl-SI" sz="4000"/>
        </a:p>
      </dgm:t>
    </dgm:pt>
    <dgm:pt modelId="{D76A15BF-AF0B-4467-8723-5E06980F955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44074A0E-0A11-47D3-9F97-E6884254C927}" type="parTrans" cxnId="{EE7C87AD-7C14-41C3-804F-7C634F86AA1D}">
      <dgm:prSet/>
      <dgm:spPr/>
      <dgm:t>
        <a:bodyPr/>
        <a:lstStyle/>
        <a:p>
          <a:endParaRPr lang="sl-SI"/>
        </a:p>
      </dgm:t>
    </dgm:pt>
    <dgm:pt modelId="{73935F86-3FBA-4C6C-891C-D85CCDBA5495}" type="sibTrans" cxnId="{EE7C87AD-7C14-41C3-804F-7C634F86AA1D}">
      <dgm:prSet/>
      <dgm:spPr/>
      <dgm:t>
        <a:bodyPr/>
        <a:lstStyle/>
        <a:p>
          <a:endParaRPr lang="sl-SI"/>
        </a:p>
      </dgm:t>
    </dgm:pt>
    <dgm:pt modelId="{B8ECD525-204D-4D6C-ABB1-FCA8E2360FE5}">
      <dgm:prSet/>
      <dgm:spPr/>
      <dgm:t>
        <a:bodyPr/>
        <a:lstStyle/>
        <a:p>
          <a:endParaRPr lang="sl-SI"/>
        </a:p>
      </dgm:t>
    </dgm:pt>
    <dgm:pt modelId="{41CB9339-F0F8-4084-B269-36818752347E}" type="parTrans" cxnId="{002C2419-1367-45EF-B74F-C60BEF4FE5A3}">
      <dgm:prSet/>
      <dgm:spPr/>
      <dgm:t>
        <a:bodyPr/>
        <a:lstStyle/>
        <a:p>
          <a:endParaRPr lang="sl-SI"/>
        </a:p>
      </dgm:t>
    </dgm:pt>
    <dgm:pt modelId="{B4482A16-8421-4DA8-B3B3-509239DF53F3}" type="sibTrans" cxnId="{002C2419-1367-45EF-B74F-C60BEF4FE5A3}">
      <dgm:prSet/>
      <dgm:spPr/>
      <dgm:t>
        <a:bodyPr/>
        <a:lstStyle/>
        <a:p>
          <a:endParaRPr lang="sl-SI"/>
        </a:p>
      </dgm:t>
    </dgm:pt>
    <dgm:pt modelId="{3BBE7687-5BAC-4031-B1FB-7F8CD195854B}">
      <dgm:prSet/>
      <dgm:spPr/>
      <dgm:t>
        <a:bodyPr/>
        <a:lstStyle/>
        <a:p>
          <a:endParaRPr lang="sl-SI"/>
        </a:p>
      </dgm:t>
    </dgm:pt>
    <dgm:pt modelId="{F067C321-923F-4E84-A776-E9B80231823A}" type="parTrans" cxnId="{B648CF11-ED2D-46BF-8747-67EB318A2675}">
      <dgm:prSet/>
      <dgm:spPr/>
      <dgm:t>
        <a:bodyPr/>
        <a:lstStyle/>
        <a:p>
          <a:endParaRPr lang="sl-SI"/>
        </a:p>
      </dgm:t>
    </dgm:pt>
    <dgm:pt modelId="{9FF5125E-6CEE-44A7-9C12-6A996C55FA52}" type="sibTrans" cxnId="{B648CF11-ED2D-46BF-8747-67EB318A2675}">
      <dgm:prSet/>
      <dgm:spPr/>
      <dgm:t>
        <a:bodyPr/>
        <a:lstStyle/>
        <a:p>
          <a:endParaRPr lang="sl-SI"/>
        </a:p>
      </dgm:t>
    </dgm:pt>
    <dgm:pt modelId="{059C15C8-F41B-4411-9555-1B4949D9DD07}">
      <dgm:prSet/>
      <dgm:spPr/>
      <dgm:t>
        <a:bodyPr/>
        <a:lstStyle/>
        <a:p>
          <a:endParaRPr lang="sl-SI"/>
        </a:p>
      </dgm:t>
    </dgm:pt>
    <dgm:pt modelId="{2FFD772C-C97F-4282-9CAA-8EFABFF1A187}" type="parTrans" cxnId="{415FD075-B9B5-4573-BD3D-626B6F5137BD}">
      <dgm:prSet/>
      <dgm:spPr/>
      <dgm:t>
        <a:bodyPr/>
        <a:lstStyle/>
        <a:p>
          <a:endParaRPr lang="sl-SI"/>
        </a:p>
      </dgm:t>
    </dgm:pt>
    <dgm:pt modelId="{5E3536AE-7235-48BA-8F8B-102B897E819A}" type="sibTrans" cxnId="{415FD075-B9B5-4573-BD3D-626B6F5137BD}">
      <dgm:prSet/>
      <dgm:spPr/>
      <dgm:t>
        <a:bodyPr/>
        <a:lstStyle/>
        <a:p>
          <a:endParaRPr lang="sl-SI"/>
        </a:p>
      </dgm:t>
    </dgm:pt>
    <dgm:pt modelId="{08E91CD9-9BA7-47C2-9ACA-80D249911E60}">
      <dgm:prSet/>
      <dgm:spPr/>
      <dgm:t>
        <a:bodyPr/>
        <a:lstStyle/>
        <a:p>
          <a:endParaRPr lang="sl-SI"/>
        </a:p>
      </dgm:t>
    </dgm:pt>
    <dgm:pt modelId="{A0602E7A-5672-4D1C-8020-71AF43DCB556}" type="parTrans" cxnId="{EEA2B290-E935-488B-AFD6-B9926AA8CD66}">
      <dgm:prSet/>
      <dgm:spPr/>
      <dgm:t>
        <a:bodyPr/>
        <a:lstStyle/>
        <a:p>
          <a:endParaRPr lang="sl-SI"/>
        </a:p>
      </dgm:t>
    </dgm:pt>
    <dgm:pt modelId="{2E302D6B-4C5C-4357-B9EB-E53FB4E621EA}" type="sibTrans" cxnId="{EEA2B290-E935-488B-AFD6-B9926AA8CD66}">
      <dgm:prSet/>
      <dgm:spPr/>
      <dgm:t>
        <a:bodyPr/>
        <a:lstStyle/>
        <a:p>
          <a:endParaRPr lang="sl-SI"/>
        </a:p>
      </dgm:t>
    </dgm:pt>
    <dgm:pt modelId="{CEE14FEF-80D8-4E47-890D-40C9ED26A583}">
      <dgm:prSet/>
      <dgm:spPr/>
      <dgm:t>
        <a:bodyPr/>
        <a:lstStyle/>
        <a:p>
          <a:endParaRPr lang="sl-SI"/>
        </a:p>
      </dgm:t>
    </dgm:pt>
    <dgm:pt modelId="{CF022FDF-F60A-4F71-91F7-5734386B63EB}" type="parTrans" cxnId="{BC93FA00-A045-46B7-B0C4-B71C8CFED4E1}">
      <dgm:prSet/>
      <dgm:spPr/>
      <dgm:t>
        <a:bodyPr/>
        <a:lstStyle/>
        <a:p>
          <a:endParaRPr lang="sl-SI"/>
        </a:p>
      </dgm:t>
    </dgm:pt>
    <dgm:pt modelId="{B880650D-347C-467F-941B-087F77428C91}" type="sibTrans" cxnId="{BC93FA00-A045-46B7-B0C4-B71C8CFED4E1}">
      <dgm:prSet/>
      <dgm:spPr/>
      <dgm:t>
        <a:bodyPr/>
        <a:lstStyle/>
        <a:p>
          <a:endParaRPr lang="sl-SI"/>
        </a:p>
      </dgm:t>
    </dgm:pt>
    <dgm:pt modelId="{7CB5CA4D-F9F4-4F40-9428-4881253A3B83}">
      <dgm:prSet/>
      <dgm:spPr/>
      <dgm:t>
        <a:bodyPr/>
        <a:lstStyle/>
        <a:p>
          <a:endParaRPr lang="sl-SI"/>
        </a:p>
      </dgm:t>
    </dgm:pt>
    <dgm:pt modelId="{836BCE56-2C50-4619-8FC3-0ECAEC3F71B7}" type="parTrans" cxnId="{D6D5135D-B55C-44D1-8B0F-30DC0C70BDE6}">
      <dgm:prSet/>
      <dgm:spPr/>
      <dgm:t>
        <a:bodyPr/>
        <a:lstStyle/>
        <a:p>
          <a:endParaRPr lang="sl-SI"/>
        </a:p>
      </dgm:t>
    </dgm:pt>
    <dgm:pt modelId="{00BB44B6-EC26-4798-BE69-CBFA6F52E516}" type="sibTrans" cxnId="{D6D5135D-B55C-44D1-8B0F-30DC0C70BDE6}">
      <dgm:prSet/>
      <dgm:spPr/>
      <dgm:t>
        <a:bodyPr/>
        <a:lstStyle/>
        <a:p>
          <a:endParaRPr lang="sl-SI"/>
        </a:p>
      </dgm:t>
    </dgm:pt>
    <dgm:pt modelId="{8C5C52BE-9062-4A43-B485-E916E49B4E0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rgbClr val="FF0066"/>
              </a:solidFill>
              <a:latin typeface="Comic Sans MS" panose="030F0702030302020204" pitchFamily="66" charset="0"/>
            </a:rPr>
            <a:t>kakovost</a:t>
          </a:r>
        </a:p>
        <a:p>
          <a:r>
            <a:rPr lang="sl-SI" sz="2000" b="1" dirty="0">
              <a:solidFill>
                <a:srgbClr val="FF0066"/>
              </a:solidFill>
              <a:latin typeface="Comic Sans MS" panose="030F0702030302020204" pitchFamily="66" charset="0"/>
            </a:rPr>
            <a:t> zraka</a:t>
          </a:r>
        </a:p>
        <a:p>
          <a:r>
            <a:rPr lang="sl-SI" sz="2000" b="1" dirty="0">
              <a:solidFill>
                <a:srgbClr val="FF0066"/>
              </a:solidFill>
              <a:latin typeface="Comic Sans MS" panose="030F0702030302020204" pitchFamily="66" charset="0"/>
            </a:rPr>
            <a:t> in prezračevanje,</a:t>
          </a:r>
        </a:p>
        <a:p>
          <a:endParaRPr lang="sl-SI" sz="2000" b="1" dirty="0">
            <a:latin typeface="Comic Sans MS" panose="030F0702030302020204" pitchFamily="66" charset="0"/>
          </a:endParaRPr>
        </a:p>
      </dgm:t>
    </dgm:pt>
    <dgm:pt modelId="{CD1B9FB0-8B40-49BF-996E-67460FD68559}" type="parTrans" cxnId="{69B2C961-24E5-4B92-954F-BBC9BFBC5C54}">
      <dgm:prSet/>
      <dgm:spPr/>
      <dgm:t>
        <a:bodyPr/>
        <a:lstStyle/>
        <a:p>
          <a:endParaRPr lang="sl-SI"/>
        </a:p>
      </dgm:t>
    </dgm:pt>
    <dgm:pt modelId="{30EE7A0F-6394-4507-BDCA-24BFACB069BA}" type="sibTrans" cxnId="{69B2C961-24E5-4B92-954F-BBC9BFBC5C54}">
      <dgm:prSet/>
      <dgm:spPr/>
      <dgm:t>
        <a:bodyPr/>
        <a:lstStyle/>
        <a:p>
          <a:endParaRPr lang="sl-SI"/>
        </a:p>
      </dgm:t>
    </dgm:pt>
    <dgm:pt modelId="{5AB3D0AA-A886-4356-A3DF-C9082D9320EA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rgbClr val="008000"/>
              </a:solidFill>
              <a:latin typeface="Comic Sans MS" panose="030F0702030302020204" pitchFamily="66" charset="0"/>
            </a:rPr>
            <a:t>temperatura </a:t>
          </a:r>
        </a:p>
        <a:p>
          <a:r>
            <a:rPr lang="sl-SI" sz="2000" b="1" dirty="0">
              <a:solidFill>
                <a:srgbClr val="008000"/>
              </a:solidFill>
              <a:latin typeface="Comic Sans MS" panose="030F0702030302020204" pitchFamily="66" charset="0"/>
            </a:rPr>
            <a:t>in </a:t>
          </a:r>
        </a:p>
        <a:p>
          <a:r>
            <a:rPr lang="sl-SI" sz="2000" b="1" dirty="0">
              <a:solidFill>
                <a:srgbClr val="008000"/>
              </a:solidFill>
              <a:latin typeface="Comic Sans MS" panose="030F0702030302020204" pitchFamily="66" charset="0"/>
            </a:rPr>
            <a:t>toplotno udobje,</a:t>
          </a:r>
        </a:p>
        <a:p>
          <a:endParaRPr lang="sl-SI" sz="2000" b="1" dirty="0">
            <a:solidFill>
              <a:srgbClr val="008000"/>
            </a:solidFill>
            <a:latin typeface="Comic Sans MS" panose="030F0702030302020204" pitchFamily="66" charset="0"/>
          </a:endParaRPr>
        </a:p>
      </dgm:t>
    </dgm:pt>
    <dgm:pt modelId="{4096743C-61A1-44FB-ABE7-26EF020F92AB}" type="parTrans" cxnId="{17E9130C-AA4D-4AE7-83F2-814364C0AD2C}">
      <dgm:prSet/>
      <dgm:spPr/>
      <dgm:t>
        <a:bodyPr/>
        <a:lstStyle/>
        <a:p>
          <a:endParaRPr lang="sl-SI"/>
        </a:p>
      </dgm:t>
    </dgm:pt>
    <dgm:pt modelId="{FE0E2423-1B63-454B-8953-FA5CCF64D209}" type="sibTrans" cxnId="{17E9130C-AA4D-4AE7-83F2-814364C0AD2C}">
      <dgm:prSet/>
      <dgm:spPr/>
      <dgm:t>
        <a:bodyPr/>
        <a:lstStyle/>
        <a:p>
          <a:endParaRPr lang="sl-SI"/>
        </a:p>
      </dgm:t>
    </dgm:pt>
    <dgm:pt modelId="{7F81E4D7-7B95-4639-9CD0-C7050DAF7F24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sz="2000" b="1" dirty="0">
            <a:solidFill>
              <a:srgbClr val="0000FF"/>
            </a:solidFill>
            <a:latin typeface="Comic Sans MS" panose="030F0702030302020204" pitchFamily="66" charset="0"/>
          </a:endParaRPr>
        </a:p>
        <a:p>
          <a:r>
            <a:rPr lang="sl-SI" sz="2000" b="1" dirty="0">
              <a:solidFill>
                <a:srgbClr val="0000FF"/>
              </a:solidFill>
              <a:latin typeface="Comic Sans MS" panose="030F0702030302020204" pitchFamily="66" charset="0"/>
            </a:rPr>
            <a:t>svetloba </a:t>
          </a:r>
        </a:p>
        <a:p>
          <a:r>
            <a:rPr lang="sl-SI" sz="2000" b="1" dirty="0">
              <a:solidFill>
                <a:srgbClr val="0000FF"/>
              </a:solidFill>
              <a:latin typeface="Comic Sans MS" panose="030F0702030302020204" pitchFamily="66" charset="0"/>
            </a:rPr>
            <a:t>in razsvetljava,</a:t>
          </a:r>
        </a:p>
        <a:p>
          <a:endParaRPr lang="sl-SI" sz="2000" b="1" dirty="0">
            <a:solidFill>
              <a:srgbClr val="0000FF"/>
            </a:solidFill>
            <a:latin typeface="Comic Sans MS" panose="030F0702030302020204" pitchFamily="66" charset="0"/>
          </a:endParaRPr>
        </a:p>
        <a:p>
          <a:endParaRPr lang="sl-SI" sz="2000" b="1" dirty="0">
            <a:solidFill>
              <a:srgbClr val="0000FF"/>
            </a:solidFill>
            <a:latin typeface="Comic Sans MS" panose="030F0702030302020204" pitchFamily="66" charset="0"/>
          </a:endParaRPr>
        </a:p>
      </dgm:t>
    </dgm:pt>
    <dgm:pt modelId="{4727B0EF-036D-40B0-8980-6FA17CB8C2AE}" type="parTrans" cxnId="{A53E5B78-19C0-4826-9E88-03E63C9703B2}">
      <dgm:prSet/>
      <dgm:spPr/>
      <dgm:t>
        <a:bodyPr/>
        <a:lstStyle/>
        <a:p>
          <a:endParaRPr lang="sl-SI"/>
        </a:p>
      </dgm:t>
    </dgm:pt>
    <dgm:pt modelId="{A978B145-AD80-4F0E-BF27-DF785CB0FB5E}" type="sibTrans" cxnId="{A53E5B78-19C0-4826-9E88-03E63C9703B2}">
      <dgm:prSet/>
      <dgm:spPr/>
      <dgm:t>
        <a:bodyPr/>
        <a:lstStyle/>
        <a:p>
          <a:endParaRPr lang="sl-SI"/>
        </a:p>
      </dgm:t>
    </dgm:pt>
    <dgm:pt modelId="{A639A28D-B320-44A2-9CDE-272E2EE0DB2F}">
      <dgm:prSet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latin typeface="Comic Sans MS" panose="030F0702030302020204" pitchFamily="66" charset="0"/>
            </a:rPr>
            <a:t>hrup </a:t>
          </a:r>
        </a:p>
        <a:p>
          <a:r>
            <a:rPr lang="sl-SI" sz="2000" b="1" dirty="0">
              <a:latin typeface="Comic Sans MS" panose="030F0702030302020204" pitchFamily="66" charset="0"/>
            </a:rPr>
            <a:t>in </a:t>
          </a:r>
        </a:p>
        <a:p>
          <a:r>
            <a:rPr lang="sl-SI" sz="2000" b="1" dirty="0">
              <a:latin typeface="Comic Sans MS" panose="030F0702030302020204" pitchFamily="66" charset="0"/>
            </a:rPr>
            <a:t>vibracije,</a:t>
          </a:r>
        </a:p>
      </dgm:t>
    </dgm:pt>
    <dgm:pt modelId="{57483B66-3A67-4646-A000-A3EE19BD5A60}" type="parTrans" cxnId="{CBCD4EE6-47C7-4F35-95F4-14D1E8EADFD9}">
      <dgm:prSet/>
      <dgm:spPr/>
      <dgm:t>
        <a:bodyPr/>
        <a:lstStyle/>
        <a:p>
          <a:endParaRPr lang="sl-SI"/>
        </a:p>
      </dgm:t>
    </dgm:pt>
    <dgm:pt modelId="{B7036915-1380-4F2D-B25E-8E2143C0D9E5}" type="sibTrans" cxnId="{CBCD4EE6-47C7-4F35-95F4-14D1E8EADFD9}">
      <dgm:prSet/>
      <dgm:spPr/>
      <dgm:t>
        <a:bodyPr/>
        <a:lstStyle/>
        <a:p>
          <a:endParaRPr lang="sl-SI"/>
        </a:p>
      </dgm:t>
    </dgm:pt>
    <dgm:pt modelId="{693290A7-BA23-4185-AC0A-F24C219A123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sz="2000" b="1" dirty="0">
              <a:solidFill>
                <a:srgbClr val="FFFF00"/>
              </a:solidFill>
              <a:latin typeface="Comic Sans MS" panose="030F0702030302020204" pitchFamily="66" charset="0"/>
            </a:rPr>
            <a:t>čistoča </a:t>
          </a:r>
        </a:p>
        <a:p>
          <a:r>
            <a:rPr lang="sl-SI" sz="2000" b="1" dirty="0">
              <a:solidFill>
                <a:srgbClr val="FFFF00"/>
              </a:solidFill>
              <a:latin typeface="Comic Sans MS" panose="030F0702030302020204" pitchFamily="66" charset="0"/>
            </a:rPr>
            <a:t>in </a:t>
          </a:r>
        </a:p>
        <a:p>
          <a:r>
            <a:rPr lang="sl-SI" sz="2000" b="1" dirty="0">
              <a:solidFill>
                <a:srgbClr val="FFFF00"/>
              </a:solidFill>
              <a:latin typeface="Comic Sans MS" panose="030F0702030302020204" pitchFamily="66" charset="0"/>
            </a:rPr>
            <a:t>urejenost prostora.</a:t>
          </a:r>
        </a:p>
        <a:p>
          <a:endParaRPr lang="sl-SI" sz="2000" b="1" dirty="0">
            <a:solidFill>
              <a:srgbClr val="FFFF00"/>
            </a:solidFill>
            <a:latin typeface="Comic Sans MS" panose="030F0702030302020204" pitchFamily="66" charset="0"/>
          </a:endParaRPr>
        </a:p>
      </dgm:t>
    </dgm:pt>
    <dgm:pt modelId="{EA9CA5C2-2E30-4D48-B268-A8F03AA782F2}" type="parTrans" cxnId="{CD9782F3-DF3B-4667-9A2E-5D3E850D8DE0}">
      <dgm:prSet/>
      <dgm:spPr/>
      <dgm:t>
        <a:bodyPr/>
        <a:lstStyle/>
        <a:p>
          <a:endParaRPr lang="sl-SI"/>
        </a:p>
      </dgm:t>
    </dgm:pt>
    <dgm:pt modelId="{345B4F4B-B547-452A-B147-CB693D839A90}" type="sibTrans" cxnId="{CD9782F3-DF3B-4667-9A2E-5D3E850D8DE0}">
      <dgm:prSet/>
      <dgm:spPr/>
      <dgm:t>
        <a:bodyPr/>
        <a:lstStyle/>
        <a:p>
          <a:endParaRPr lang="sl-SI"/>
        </a:p>
      </dgm:t>
    </dgm:pt>
    <dgm:pt modelId="{BCD43342-10A8-4410-B74A-31A637F3A42F}">
      <dgm:prSet/>
      <dgm:spPr/>
      <dgm:t>
        <a:bodyPr/>
        <a:lstStyle/>
        <a:p>
          <a:endParaRPr lang="sl-SI"/>
        </a:p>
      </dgm:t>
    </dgm:pt>
    <dgm:pt modelId="{5F5627BC-405D-4747-A971-EAE7C7FBA0BE}" type="parTrans" cxnId="{56733618-BFF6-4125-99CE-A6F46F7700F3}">
      <dgm:prSet/>
      <dgm:spPr/>
      <dgm:t>
        <a:bodyPr/>
        <a:lstStyle/>
        <a:p>
          <a:endParaRPr lang="sl-SI"/>
        </a:p>
      </dgm:t>
    </dgm:pt>
    <dgm:pt modelId="{DFB611E2-9305-428B-A76C-BC6AA3660DDC}" type="sibTrans" cxnId="{56733618-BFF6-4125-99CE-A6F46F7700F3}">
      <dgm:prSet/>
      <dgm:spPr/>
      <dgm:t>
        <a:bodyPr/>
        <a:lstStyle/>
        <a:p>
          <a:endParaRPr lang="sl-SI"/>
        </a:p>
      </dgm:t>
    </dgm:pt>
    <dgm:pt modelId="{AE61AAA3-F74D-4541-98FE-5E429E6E7365}" type="pres">
      <dgm:prSet presAssocID="{8F5A1707-5FC5-4986-A01D-FE63C4E01F31}" presName="composite" presStyleCnt="0">
        <dgm:presLayoutVars>
          <dgm:chMax val="1"/>
          <dgm:dir/>
          <dgm:resizeHandles val="exact"/>
        </dgm:presLayoutVars>
      </dgm:prSet>
      <dgm:spPr/>
    </dgm:pt>
    <dgm:pt modelId="{A73C1A02-4524-4260-91A2-96F43E846CE8}" type="pres">
      <dgm:prSet presAssocID="{CC421EA0-5164-48EE-B575-8EADBF59167D}" presName="roof" presStyleLbl="dkBgShp" presStyleIdx="0" presStyleCnt="2" custScaleY="3557" custLinFactY="-302748" custLinFactNeighborY="-400000"/>
      <dgm:spPr/>
    </dgm:pt>
    <dgm:pt modelId="{98CEFD14-56B9-4B14-B412-BBB3E838366E}" type="pres">
      <dgm:prSet presAssocID="{CC421EA0-5164-48EE-B575-8EADBF59167D}" presName="pillars" presStyleCnt="0"/>
      <dgm:spPr/>
    </dgm:pt>
    <dgm:pt modelId="{9929A0E1-6748-4F82-B5C8-793DEA39C60C}" type="pres">
      <dgm:prSet presAssocID="{CC421EA0-5164-48EE-B575-8EADBF59167D}" presName="pillar1" presStyleLbl="node1" presStyleIdx="0" presStyleCnt="5" custScaleY="63597" custLinFactNeighborX="-113" custLinFactNeighborY="19434">
        <dgm:presLayoutVars>
          <dgm:bulletEnabled val="1"/>
        </dgm:presLayoutVars>
      </dgm:prSet>
      <dgm:spPr/>
    </dgm:pt>
    <dgm:pt modelId="{1C3946A4-B572-4924-B24B-76E9E0EC5FF4}" type="pres">
      <dgm:prSet presAssocID="{5AB3D0AA-A886-4356-A3DF-C9082D9320EA}" presName="pillarX" presStyleLbl="node1" presStyleIdx="1" presStyleCnt="5" custScaleX="91080" custScaleY="63580" custLinFactNeighborX="262" custLinFactNeighborY="18659">
        <dgm:presLayoutVars>
          <dgm:bulletEnabled val="1"/>
        </dgm:presLayoutVars>
      </dgm:prSet>
      <dgm:spPr/>
    </dgm:pt>
    <dgm:pt modelId="{6E369020-DEED-46C1-9CAE-FD5E01C298E0}" type="pres">
      <dgm:prSet presAssocID="{7F81E4D7-7B95-4639-9CD0-C7050DAF7F24}" presName="pillarX" presStyleLbl="node1" presStyleIdx="2" presStyleCnt="5" custScaleX="85955" custScaleY="66788" custLinFactNeighborX="-827" custLinFactNeighborY="17055">
        <dgm:presLayoutVars>
          <dgm:bulletEnabled val="1"/>
        </dgm:presLayoutVars>
      </dgm:prSet>
      <dgm:spPr/>
    </dgm:pt>
    <dgm:pt modelId="{506453CB-DF86-49B6-B812-3CD1C2302626}" type="pres">
      <dgm:prSet presAssocID="{A639A28D-B320-44A2-9CDE-272E2EE0DB2F}" presName="pillarX" presStyleLbl="node1" presStyleIdx="3" presStyleCnt="5" custScaleX="68377" custScaleY="62833" custLinFactNeighborX="-251" custLinFactNeighborY="19052">
        <dgm:presLayoutVars>
          <dgm:bulletEnabled val="1"/>
        </dgm:presLayoutVars>
      </dgm:prSet>
      <dgm:spPr/>
    </dgm:pt>
    <dgm:pt modelId="{863FB2A8-14E3-4C92-9DB8-37DA4C133738}" type="pres">
      <dgm:prSet presAssocID="{693290A7-BA23-4185-AC0A-F24C219A123E}" presName="pillarX" presStyleLbl="node1" presStyleIdx="4" presStyleCnt="5" custScaleX="76629" custScaleY="60970" custLinFactNeighborX="596" custLinFactNeighborY="19915">
        <dgm:presLayoutVars>
          <dgm:bulletEnabled val="1"/>
        </dgm:presLayoutVars>
      </dgm:prSet>
      <dgm:spPr/>
    </dgm:pt>
    <dgm:pt modelId="{6CA72A1E-A440-474C-9A2B-5235F5F6D88E}" type="pres">
      <dgm:prSet presAssocID="{CC421EA0-5164-48EE-B575-8EADBF59167D}" presName="base" presStyleLbl="dkBgShp" presStyleIdx="1" presStyleCnt="2" custScaleY="42280" custLinFactY="-43050" custLinFactNeighborY="-10000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BC93FA00-A045-46B7-B0C4-B71C8CFED4E1}" srcId="{D76A15BF-AF0B-4467-8723-5E06980F955F}" destId="{CEE14FEF-80D8-4E47-890D-40C9ED26A583}" srcOrd="4" destOrd="0" parTransId="{CF022FDF-F60A-4F71-91F7-5734386B63EB}" sibTransId="{B880650D-347C-467F-941B-087F77428C91}"/>
    <dgm:cxn modelId="{17E9130C-AA4D-4AE7-83F2-814364C0AD2C}" srcId="{CC421EA0-5164-48EE-B575-8EADBF59167D}" destId="{5AB3D0AA-A886-4356-A3DF-C9082D9320EA}" srcOrd="1" destOrd="0" parTransId="{4096743C-61A1-44FB-ABE7-26EF020F92AB}" sibTransId="{FE0E2423-1B63-454B-8953-FA5CCF64D209}"/>
    <dgm:cxn modelId="{0F92F70E-729D-40AA-84E7-389649AF6B09}" type="presOf" srcId="{693290A7-BA23-4185-AC0A-F24C219A123E}" destId="{863FB2A8-14E3-4C92-9DB8-37DA4C133738}" srcOrd="0" destOrd="0" presId="urn:microsoft.com/office/officeart/2005/8/layout/hList3"/>
    <dgm:cxn modelId="{B648CF11-ED2D-46BF-8747-67EB318A2675}" srcId="{D76A15BF-AF0B-4467-8723-5E06980F955F}" destId="{3BBE7687-5BAC-4031-B1FB-7F8CD195854B}" srcOrd="1" destOrd="0" parTransId="{F067C321-923F-4E84-A776-E9B80231823A}" sibTransId="{9FF5125E-6CEE-44A7-9C12-6A996C55FA52}"/>
    <dgm:cxn modelId="{4BD81412-3308-4CC4-9E01-C9E8C47A576B}" type="presOf" srcId="{5AB3D0AA-A886-4356-A3DF-C9082D9320EA}" destId="{1C3946A4-B572-4924-B24B-76E9E0EC5FF4}" srcOrd="0" destOrd="0" presId="urn:microsoft.com/office/officeart/2005/8/layout/hList3"/>
    <dgm:cxn modelId="{56733618-BFF6-4125-99CE-A6F46F7700F3}" srcId="{8F5A1707-5FC5-4986-A01D-FE63C4E01F31}" destId="{BCD43342-10A8-4410-B74A-31A637F3A42F}" srcOrd="1" destOrd="0" parTransId="{5F5627BC-405D-4747-A971-EAE7C7FBA0BE}" sibTransId="{DFB611E2-9305-428B-A76C-BC6AA3660DDC}"/>
    <dgm:cxn modelId="{002C2419-1367-45EF-B74F-C60BEF4FE5A3}" srcId="{D76A15BF-AF0B-4467-8723-5E06980F955F}" destId="{B8ECD525-204D-4D6C-ABB1-FCA8E2360FE5}" srcOrd="0" destOrd="0" parTransId="{41CB9339-F0F8-4084-B269-36818752347E}" sibTransId="{B4482A16-8421-4DA8-B3B3-509239DF53F3}"/>
    <dgm:cxn modelId="{38831D2B-1A76-4428-9908-79B829DD33EE}" type="presOf" srcId="{8C5C52BE-9062-4A43-B485-E916E49B4E09}" destId="{9929A0E1-6748-4F82-B5C8-793DEA39C60C}" srcOrd="0" destOrd="0" presId="urn:microsoft.com/office/officeart/2005/8/layout/hList3"/>
    <dgm:cxn modelId="{C89FFF38-F833-4FC2-8F59-D34C9533D85B}" type="presOf" srcId="{8F5A1707-5FC5-4986-A01D-FE63C4E01F31}" destId="{AE61AAA3-F74D-4541-98FE-5E429E6E7365}" srcOrd="0" destOrd="0" presId="urn:microsoft.com/office/officeart/2005/8/layout/hList3"/>
    <dgm:cxn modelId="{D6D5135D-B55C-44D1-8B0F-30DC0C70BDE6}" srcId="{8F5A1707-5FC5-4986-A01D-FE63C4E01F31}" destId="{7CB5CA4D-F9F4-4F40-9428-4881253A3B83}" srcOrd="3" destOrd="0" parTransId="{836BCE56-2C50-4619-8FC3-0ECAEC3F71B7}" sibTransId="{00BB44B6-EC26-4798-BE69-CBFA6F52E516}"/>
    <dgm:cxn modelId="{69B2C961-24E5-4B92-954F-BBC9BFBC5C54}" srcId="{CC421EA0-5164-48EE-B575-8EADBF59167D}" destId="{8C5C52BE-9062-4A43-B485-E916E49B4E09}" srcOrd="0" destOrd="0" parTransId="{CD1B9FB0-8B40-49BF-996E-67460FD68559}" sibTransId="{30EE7A0F-6394-4507-BDCA-24BFACB069BA}"/>
    <dgm:cxn modelId="{CEBB6D69-E511-449B-987D-2B55F228E488}" srcId="{8F5A1707-5FC5-4986-A01D-FE63C4E01F31}" destId="{CC421EA0-5164-48EE-B575-8EADBF59167D}" srcOrd="0" destOrd="0" parTransId="{A59C7741-ED56-4F2B-9283-0C678FEF21B2}" sibTransId="{7C78E5E4-EAF2-4351-B468-110425BAE8DD}"/>
    <dgm:cxn modelId="{415FD075-B9B5-4573-BD3D-626B6F5137BD}" srcId="{D76A15BF-AF0B-4467-8723-5E06980F955F}" destId="{059C15C8-F41B-4411-9555-1B4949D9DD07}" srcOrd="2" destOrd="0" parTransId="{2FFD772C-C97F-4282-9CAA-8EFABFF1A187}" sibTransId="{5E3536AE-7235-48BA-8F8B-102B897E819A}"/>
    <dgm:cxn modelId="{A53E5B78-19C0-4826-9E88-03E63C9703B2}" srcId="{CC421EA0-5164-48EE-B575-8EADBF59167D}" destId="{7F81E4D7-7B95-4639-9CD0-C7050DAF7F24}" srcOrd="2" destOrd="0" parTransId="{4727B0EF-036D-40B0-8980-6FA17CB8C2AE}" sibTransId="{A978B145-AD80-4F0E-BF27-DF785CB0FB5E}"/>
    <dgm:cxn modelId="{4C595B78-06A3-424F-8366-A5D995C5C451}" type="presOf" srcId="{A639A28D-B320-44A2-9CDE-272E2EE0DB2F}" destId="{506453CB-DF86-49B6-B812-3CD1C2302626}" srcOrd="0" destOrd="0" presId="urn:microsoft.com/office/officeart/2005/8/layout/hList3"/>
    <dgm:cxn modelId="{4DEE517E-5A97-463F-A17D-58270B2BA6CC}" type="presOf" srcId="{CC421EA0-5164-48EE-B575-8EADBF59167D}" destId="{A73C1A02-4524-4260-91A2-96F43E846CE8}" srcOrd="0" destOrd="0" presId="urn:microsoft.com/office/officeart/2005/8/layout/hList3"/>
    <dgm:cxn modelId="{EEA2B290-E935-488B-AFD6-B9926AA8CD66}" srcId="{D76A15BF-AF0B-4467-8723-5E06980F955F}" destId="{08E91CD9-9BA7-47C2-9ACA-80D249911E60}" srcOrd="3" destOrd="0" parTransId="{A0602E7A-5672-4D1C-8020-71AF43DCB556}" sibTransId="{2E302D6B-4C5C-4357-B9EB-E53FB4E621EA}"/>
    <dgm:cxn modelId="{EE7C87AD-7C14-41C3-804F-7C634F86AA1D}" srcId="{8F5A1707-5FC5-4986-A01D-FE63C4E01F31}" destId="{D76A15BF-AF0B-4467-8723-5E06980F955F}" srcOrd="2" destOrd="0" parTransId="{44074A0E-0A11-47D3-9F97-E6884254C927}" sibTransId="{73935F86-3FBA-4C6C-891C-D85CCDBA5495}"/>
    <dgm:cxn modelId="{CBCD4EE6-47C7-4F35-95F4-14D1E8EADFD9}" srcId="{CC421EA0-5164-48EE-B575-8EADBF59167D}" destId="{A639A28D-B320-44A2-9CDE-272E2EE0DB2F}" srcOrd="3" destOrd="0" parTransId="{57483B66-3A67-4646-A000-A3EE19BD5A60}" sibTransId="{B7036915-1380-4F2D-B25E-8E2143C0D9E5}"/>
    <dgm:cxn modelId="{682288E9-181E-443A-9027-4CFCC34249AA}" type="presOf" srcId="{7F81E4D7-7B95-4639-9CD0-C7050DAF7F24}" destId="{6E369020-DEED-46C1-9CAE-FD5E01C298E0}" srcOrd="0" destOrd="0" presId="urn:microsoft.com/office/officeart/2005/8/layout/hList3"/>
    <dgm:cxn modelId="{CD9782F3-DF3B-4667-9A2E-5D3E850D8DE0}" srcId="{CC421EA0-5164-48EE-B575-8EADBF59167D}" destId="{693290A7-BA23-4185-AC0A-F24C219A123E}" srcOrd="4" destOrd="0" parTransId="{EA9CA5C2-2E30-4D48-B268-A8F03AA782F2}" sibTransId="{345B4F4B-B547-452A-B147-CB693D839A90}"/>
    <dgm:cxn modelId="{CC1A7252-B79E-47DF-A08E-523009A3D233}" type="presParOf" srcId="{AE61AAA3-F74D-4541-98FE-5E429E6E7365}" destId="{A73C1A02-4524-4260-91A2-96F43E846CE8}" srcOrd="0" destOrd="0" presId="urn:microsoft.com/office/officeart/2005/8/layout/hList3"/>
    <dgm:cxn modelId="{8FAFFC91-27C0-46DE-A379-7650D9ABA5C1}" type="presParOf" srcId="{AE61AAA3-F74D-4541-98FE-5E429E6E7365}" destId="{98CEFD14-56B9-4B14-B412-BBB3E838366E}" srcOrd="1" destOrd="0" presId="urn:microsoft.com/office/officeart/2005/8/layout/hList3"/>
    <dgm:cxn modelId="{08699301-DBD0-4E49-832C-75D44084484E}" type="presParOf" srcId="{98CEFD14-56B9-4B14-B412-BBB3E838366E}" destId="{9929A0E1-6748-4F82-B5C8-793DEA39C60C}" srcOrd="0" destOrd="0" presId="urn:microsoft.com/office/officeart/2005/8/layout/hList3"/>
    <dgm:cxn modelId="{DDFBB5FE-A5B2-4F2E-8A07-711CD693E421}" type="presParOf" srcId="{98CEFD14-56B9-4B14-B412-BBB3E838366E}" destId="{1C3946A4-B572-4924-B24B-76E9E0EC5FF4}" srcOrd="1" destOrd="0" presId="urn:microsoft.com/office/officeart/2005/8/layout/hList3"/>
    <dgm:cxn modelId="{85190C61-9F4A-49E7-89F3-A8BBCABF9E1F}" type="presParOf" srcId="{98CEFD14-56B9-4B14-B412-BBB3E838366E}" destId="{6E369020-DEED-46C1-9CAE-FD5E01C298E0}" srcOrd="2" destOrd="0" presId="urn:microsoft.com/office/officeart/2005/8/layout/hList3"/>
    <dgm:cxn modelId="{A35F1C6B-61B5-4E3B-B00B-8E2EACD101E8}" type="presParOf" srcId="{98CEFD14-56B9-4B14-B412-BBB3E838366E}" destId="{506453CB-DF86-49B6-B812-3CD1C2302626}" srcOrd="3" destOrd="0" presId="urn:microsoft.com/office/officeart/2005/8/layout/hList3"/>
    <dgm:cxn modelId="{2385E1C4-309B-456C-9EF4-5D79E2E1EE5E}" type="presParOf" srcId="{98CEFD14-56B9-4B14-B412-BBB3E838366E}" destId="{863FB2A8-14E3-4C92-9DB8-37DA4C133738}" srcOrd="4" destOrd="0" presId="urn:microsoft.com/office/officeart/2005/8/layout/hList3"/>
    <dgm:cxn modelId="{9BC9630D-F656-4C84-974B-BBE9AE9283A3}" type="presParOf" srcId="{AE61AAA3-F74D-4541-98FE-5E429E6E7365}" destId="{6CA72A1E-A440-474C-9A2B-5235F5F6D8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38206-DB2A-481F-B47D-FCEF86C89D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37E3A55-28FD-4D84-8EF5-252917796DD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b="1" dirty="0">
              <a:solidFill>
                <a:srgbClr val="0000FF"/>
              </a:solidFill>
              <a:latin typeface="Comic Sans MS" pitchFamily="66" charset="0"/>
            </a:rPr>
            <a:t>Med najpogostejšimi vzroki pa so bili: </a:t>
          </a:r>
          <a:endParaRPr lang="sl-SI" dirty="0">
            <a:solidFill>
              <a:srgbClr val="0000FF"/>
            </a:solidFill>
          </a:endParaRPr>
        </a:p>
      </dgm:t>
    </dgm:pt>
    <dgm:pt modelId="{6E2F5ABD-8378-4C57-8B61-2C7099FB0D15}" type="parTrans" cxnId="{DD5847F6-0F50-4C80-8C67-28F364C3E43E}">
      <dgm:prSet/>
      <dgm:spPr/>
      <dgm:t>
        <a:bodyPr/>
        <a:lstStyle/>
        <a:p>
          <a:endParaRPr lang="sl-SI"/>
        </a:p>
      </dgm:t>
    </dgm:pt>
    <dgm:pt modelId="{6AEEF1A2-76B1-442E-91E1-2EED35C9B023}" type="sibTrans" cxnId="{DD5847F6-0F50-4C80-8C67-28F364C3E43E}">
      <dgm:prSet/>
      <dgm:spPr/>
      <dgm:t>
        <a:bodyPr/>
        <a:lstStyle/>
        <a:p>
          <a:endParaRPr lang="sl-SI"/>
        </a:p>
      </dgm:t>
    </dgm:pt>
    <dgm:pt modelId="{9EF8181C-1BAE-46DC-AB7F-C41E984D118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400" b="1" dirty="0">
              <a:solidFill>
                <a:schemeClr val="tx1"/>
              </a:solidFill>
              <a:latin typeface="Comic Sans MS" pitchFamily="66" charset="0"/>
            </a:rPr>
            <a:t>padec z višine </a:t>
          </a:r>
        </a:p>
      </dgm:t>
    </dgm:pt>
    <dgm:pt modelId="{FF244A82-DD36-46FB-BCF4-59C04E3A2596}" type="parTrans" cxnId="{1AB26EBC-BFE5-4D47-B2B9-135CD2294C3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C357CAD5-54AC-4D29-84B1-9F3457785420}" type="sibTrans" cxnId="{1AB26EBC-BFE5-4D47-B2B9-135CD2294C33}">
      <dgm:prSet/>
      <dgm:spPr/>
      <dgm:t>
        <a:bodyPr/>
        <a:lstStyle/>
        <a:p>
          <a:endParaRPr lang="sl-SI"/>
        </a:p>
      </dgm:t>
    </dgm:pt>
    <dgm:pt modelId="{1259D090-90F2-49C1-A68E-56BEA4063AA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2400" b="1" dirty="0">
              <a:latin typeface="Comic Sans MS" panose="030F0702030302020204" pitchFamily="66" charset="0"/>
            </a:rPr>
            <a:t>prometne nesreče</a:t>
          </a:r>
          <a:endParaRPr lang="sl-SI" altLang="zh-CN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3804AC5-4873-43B6-B45E-78BA73BA15BA}" type="parTrans" cxnId="{F61B3AC2-ECEE-4D5F-BA31-3D21E6E61CEA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180F88FC-EC3B-48DE-9512-755B8F355484}" type="sibTrans" cxnId="{F61B3AC2-ECEE-4D5F-BA31-3D21E6E61CEA}">
      <dgm:prSet/>
      <dgm:spPr/>
      <dgm:t>
        <a:bodyPr/>
        <a:lstStyle/>
        <a:p>
          <a:endParaRPr lang="sl-SI"/>
        </a:p>
      </dgm:t>
    </dgm:pt>
    <dgm:pt modelId="{C39D4A33-F582-4242-ADB4-52ADD111555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altLang="zh-CN" sz="2400" b="1" dirty="0">
              <a:solidFill>
                <a:schemeClr val="tx1"/>
              </a:solidFill>
              <a:latin typeface="Comic Sans MS" pitchFamily="66" charset="0"/>
            </a:rPr>
            <a:t>nesreče z delovno mehanizacijo</a:t>
          </a:r>
          <a:endParaRPr lang="sl-SI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FF49B73D-D1E6-4A41-8257-385AF51F2A23}" type="parTrans" cxnId="{3738CF42-4CAD-49C4-A7D5-46A7EEEB042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97AC4E1C-1AD9-47E0-8EE9-83CD10C0A295}" type="sibTrans" cxnId="{3738CF42-4CAD-49C4-A7D5-46A7EEEB0421}">
      <dgm:prSet/>
      <dgm:spPr/>
      <dgm:t>
        <a:bodyPr/>
        <a:lstStyle/>
        <a:p>
          <a:endParaRPr lang="sl-SI"/>
        </a:p>
      </dgm:t>
    </dgm:pt>
    <dgm:pt modelId="{72F94C3F-2C41-4C17-A166-31277CDEE54D}" type="pres">
      <dgm:prSet presAssocID="{B2138206-DB2A-481F-B47D-FCEF86C89D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4AC80B-E83D-4D58-A8B5-A307F724A3BE}" type="pres">
      <dgm:prSet presAssocID="{D37E3A55-28FD-4D84-8EF5-252917796DDF}" presName="hierRoot1" presStyleCnt="0">
        <dgm:presLayoutVars>
          <dgm:hierBranch val="init"/>
        </dgm:presLayoutVars>
      </dgm:prSet>
      <dgm:spPr/>
    </dgm:pt>
    <dgm:pt modelId="{8A18747B-95DE-4F56-83CF-A03C454D1C32}" type="pres">
      <dgm:prSet presAssocID="{D37E3A55-28FD-4D84-8EF5-252917796DDF}" presName="rootComposite1" presStyleCnt="0"/>
      <dgm:spPr/>
    </dgm:pt>
    <dgm:pt modelId="{07D1B1A6-A391-4AF9-9388-5EABDFAF3EA5}" type="pres">
      <dgm:prSet presAssocID="{D37E3A55-28FD-4D84-8EF5-252917796DDF}" presName="rootText1" presStyleLbl="node0" presStyleIdx="0" presStyleCnt="1" custScaleX="313844" custScaleY="68302">
        <dgm:presLayoutVars>
          <dgm:chPref val="3"/>
        </dgm:presLayoutVars>
      </dgm:prSet>
      <dgm:spPr/>
    </dgm:pt>
    <dgm:pt modelId="{A549A5A3-F5D9-4D10-936F-DB9FED313781}" type="pres">
      <dgm:prSet presAssocID="{D37E3A55-28FD-4D84-8EF5-252917796DDF}" presName="rootConnector1" presStyleLbl="node1" presStyleIdx="0" presStyleCnt="0"/>
      <dgm:spPr/>
    </dgm:pt>
    <dgm:pt modelId="{F72151A2-39ED-4AFE-AF93-AEB060AE2BF1}" type="pres">
      <dgm:prSet presAssocID="{D37E3A55-28FD-4D84-8EF5-252917796DDF}" presName="hierChild2" presStyleCnt="0"/>
      <dgm:spPr/>
    </dgm:pt>
    <dgm:pt modelId="{DA2819BF-08FF-4E62-AFAC-018CF89918B1}" type="pres">
      <dgm:prSet presAssocID="{FF244A82-DD36-46FB-BCF4-59C04E3A2596}" presName="Name37" presStyleLbl="parChTrans1D2" presStyleIdx="0" presStyleCnt="3"/>
      <dgm:spPr/>
    </dgm:pt>
    <dgm:pt modelId="{F992B231-7B7B-489D-96F3-3AEAEB4AA98A}" type="pres">
      <dgm:prSet presAssocID="{9EF8181C-1BAE-46DC-AB7F-C41E984D1187}" presName="hierRoot2" presStyleCnt="0">
        <dgm:presLayoutVars>
          <dgm:hierBranch val="init"/>
        </dgm:presLayoutVars>
      </dgm:prSet>
      <dgm:spPr/>
    </dgm:pt>
    <dgm:pt modelId="{7FB78A86-3DD0-4DD4-B949-B2A594566668}" type="pres">
      <dgm:prSet presAssocID="{9EF8181C-1BAE-46DC-AB7F-C41E984D1187}" presName="rootComposite" presStyleCnt="0"/>
      <dgm:spPr/>
    </dgm:pt>
    <dgm:pt modelId="{074AF7AB-4F4B-44C7-9ABC-38CF86179DEB}" type="pres">
      <dgm:prSet presAssocID="{9EF8181C-1BAE-46DC-AB7F-C41E984D1187}" presName="rootText" presStyleLbl="node2" presStyleIdx="0" presStyleCnt="3" custScaleX="121000" custScaleY="110000">
        <dgm:presLayoutVars>
          <dgm:chPref val="3"/>
        </dgm:presLayoutVars>
      </dgm:prSet>
      <dgm:spPr/>
    </dgm:pt>
    <dgm:pt modelId="{4CE1A0E1-17C6-4209-8918-2D7F951D8400}" type="pres">
      <dgm:prSet presAssocID="{9EF8181C-1BAE-46DC-AB7F-C41E984D1187}" presName="rootConnector" presStyleLbl="node2" presStyleIdx="0" presStyleCnt="3"/>
      <dgm:spPr/>
    </dgm:pt>
    <dgm:pt modelId="{BC6F57B8-B11E-4DE5-93FD-25A3986FD3A6}" type="pres">
      <dgm:prSet presAssocID="{9EF8181C-1BAE-46DC-AB7F-C41E984D1187}" presName="hierChild4" presStyleCnt="0"/>
      <dgm:spPr/>
    </dgm:pt>
    <dgm:pt modelId="{E07AD6D0-B4ED-495D-B30B-5A10999838E1}" type="pres">
      <dgm:prSet presAssocID="{9EF8181C-1BAE-46DC-AB7F-C41E984D1187}" presName="hierChild5" presStyleCnt="0"/>
      <dgm:spPr/>
    </dgm:pt>
    <dgm:pt modelId="{07FBC633-537A-44D3-B123-60C17A4048AB}" type="pres">
      <dgm:prSet presAssocID="{03804AC5-4873-43B6-B45E-78BA73BA15BA}" presName="Name37" presStyleLbl="parChTrans1D2" presStyleIdx="1" presStyleCnt="3"/>
      <dgm:spPr/>
    </dgm:pt>
    <dgm:pt modelId="{CA60B49D-532C-4D52-B877-E697308C8A43}" type="pres">
      <dgm:prSet presAssocID="{1259D090-90F2-49C1-A68E-56BEA4063AA3}" presName="hierRoot2" presStyleCnt="0">
        <dgm:presLayoutVars>
          <dgm:hierBranch val="init"/>
        </dgm:presLayoutVars>
      </dgm:prSet>
      <dgm:spPr/>
    </dgm:pt>
    <dgm:pt modelId="{A0801820-720B-4B21-BDC4-96CCEA09528B}" type="pres">
      <dgm:prSet presAssocID="{1259D090-90F2-49C1-A68E-56BEA4063AA3}" presName="rootComposite" presStyleCnt="0"/>
      <dgm:spPr/>
    </dgm:pt>
    <dgm:pt modelId="{53AEA6AE-829A-4E92-8F1B-841F071ADF09}" type="pres">
      <dgm:prSet presAssocID="{1259D090-90F2-49C1-A68E-56BEA4063AA3}" presName="rootText" presStyleLbl="node2" presStyleIdx="1" presStyleCnt="3" custScaleX="133100" custScaleY="110000">
        <dgm:presLayoutVars>
          <dgm:chPref val="3"/>
        </dgm:presLayoutVars>
      </dgm:prSet>
      <dgm:spPr/>
    </dgm:pt>
    <dgm:pt modelId="{49097A02-C535-442A-BB1E-C980FC978AF7}" type="pres">
      <dgm:prSet presAssocID="{1259D090-90F2-49C1-A68E-56BEA4063AA3}" presName="rootConnector" presStyleLbl="node2" presStyleIdx="1" presStyleCnt="3"/>
      <dgm:spPr/>
    </dgm:pt>
    <dgm:pt modelId="{AE62CAC2-4787-4F01-BFD6-E97469E840CB}" type="pres">
      <dgm:prSet presAssocID="{1259D090-90F2-49C1-A68E-56BEA4063AA3}" presName="hierChild4" presStyleCnt="0"/>
      <dgm:spPr/>
    </dgm:pt>
    <dgm:pt modelId="{4EC3BD26-0267-484F-A0DA-B4628C6029EA}" type="pres">
      <dgm:prSet presAssocID="{1259D090-90F2-49C1-A68E-56BEA4063AA3}" presName="hierChild5" presStyleCnt="0"/>
      <dgm:spPr/>
    </dgm:pt>
    <dgm:pt modelId="{1EAD470F-DFBC-436C-9B87-9DC95243FE47}" type="pres">
      <dgm:prSet presAssocID="{FF49B73D-D1E6-4A41-8257-385AF51F2A23}" presName="Name37" presStyleLbl="parChTrans1D2" presStyleIdx="2" presStyleCnt="3"/>
      <dgm:spPr/>
    </dgm:pt>
    <dgm:pt modelId="{79B49DBC-DD62-42D1-B14E-CFA407DFE9A0}" type="pres">
      <dgm:prSet presAssocID="{C39D4A33-F582-4242-ADB4-52ADD1115552}" presName="hierRoot2" presStyleCnt="0">
        <dgm:presLayoutVars>
          <dgm:hierBranch val="init"/>
        </dgm:presLayoutVars>
      </dgm:prSet>
      <dgm:spPr/>
    </dgm:pt>
    <dgm:pt modelId="{C488C06C-AA41-41FF-8139-D4FE1A67F4A9}" type="pres">
      <dgm:prSet presAssocID="{C39D4A33-F582-4242-ADB4-52ADD1115552}" presName="rootComposite" presStyleCnt="0"/>
      <dgm:spPr/>
    </dgm:pt>
    <dgm:pt modelId="{237B8C58-A308-4C2B-9890-23B4323608CD}" type="pres">
      <dgm:prSet presAssocID="{C39D4A33-F582-4242-ADB4-52ADD1115552}" presName="rootText" presStyleLbl="node2" presStyleIdx="2" presStyleCnt="3" custScaleX="146410" custScaleY="110000">
        <dgm:presLayoutVars>
          <dgm:chPref val="3"/>
        </dgm:presLayoutVars>
      </dgm:prSet>
      <dgm:spPr/>
    </dgm:pt>
    <dgm:pt modelId="{6FED25E9-2DB6-423C-870B-1412A85084E4}" type="pres">
      <dgm:prSet presAssocID="{C39D4A33-F582-4242-ADB4-52ADD1115552}" presName="rootConnector" presStyleLbl="node2" presStyleIdx="2" presStyleCnt="3"/>
      <dgm:spPr/>
    </dgm:pt>
    <dgm:pt modelId="{960A8DBD-BE14-4235-812F-CC6411C7B7C3}" type="pres">
      <dgm:prSet presAssocID="{C39D4A33-F582-4242-ADB4-52ADD1115552}" presName="hierChild4" presStyleCnt="0"/>
      <dgm:spPr/>
    </dgm:pt>
    <dgm:pt modelId="{5C825080-1DF7-4FBB-A0AC-B345D99D7731}" type="pres">
      <dgm:prSet presAssocID="{C39D4A33-F582-4242-ADB4-52ADD1115552}" presName="hierChild5" presStyleCnt="0"/>
      <dgm:spPr/>
    </dgm:pt>
    <dgm:pt modelId="{199EC610-FD5A-4590-88BB-8657718AF17E}" type="pres">
      <dgm:prSet presAssocID="{D37E3A55-28FD-4D84-8EF5-252917796DDF}" presName="hierChild3" presStyleCnt="0"/>
      <dgm:spPr/>
    </dgm:pt>
  </dgm:ptLst>
  <dgm:cxnLst>
    <dgm:cxn modelId="{1E8C9600-B357-4999-AEB3-CE796A4FE45D}" type="presOf" srcId="{B2138206-DB2A-481F-B47D-FCEF86C89D04}" destId="{72F94C3F-2C41-4C17-A166-31277CDEE54D}" srcOrd="0" destOrd="0" presId="urn:microsoft.com/office/officeart/2005/8/layout/orgChart1"/>
    <dgm:cxn modelId="{7E9CC91F-7D08-4CEC-9DFA-9842F461351B}" type="presOf" srcId="{FF49B73D-D1E6-4A41-8257-385AF51F2A23}" destId="{1EAD470F-DFBC-436C-9B87-9DC95243FE47}" srcOrd="0" destOrd="0" presId="urn:microsoft.com/office/officeart/2005/8/layout/orgChart1"/>
    <dgm:cxn modelId="{4FD3733B-13EE-496C-85AF-146B3A7A9624}" type="presOf" srcId="{FF244A82-DD36-46FB-BCF4-59C04E3A2596}" destId="{DA2819BF-08FF-4E62-AFAC-018CF89918B1}" srcOrd="0" destOrd="0" presId="urn:microsoft.com/office/officeart/2005/8/layout/orgChart1"/>
    <dgm:cxn modelId="{3738CF42-4CAD-49C4-A7D5-46A7EEEB0421}" srcId="{D37E3A55-28FD-4D84-8EF5-252917796DDF}" destId="{C39D4A33-F582-4242-ADB4-52ADD1115552}" srcOrd="2" destOrd="0" parTransId="{FF49B73D-D1E6-4A41-8257-385AF51F2A23}" sibTransId="{97AC4E1C-1AD9-47E0-8EE9-83CD10C0A295}"/>
    <dgm:cxn modelId="{96594C46-0817-4AFC-A970-9958772B7C39}" type="presOf" srcId="{D37E3A55-28FD-4D84-8EF5-252917796DDF}" destId="{A549A5A3-F5D9-4D10-936F-DB9FED313781}" srcOrd="1" destOrd="0" presId="urn:microsoft.com/office/officeart/2005/8/layout/orgChart1"/>
    <dgm:cxn modelId="{F5FBFC55-992D-47A4-8D64-D1FE0E91794B}" type="presOf" srcId="{1259D090-90F2-49C1-A68E-56BEA4063AA3}" destId="{49097A02-C535-442A-BB1E-C980FC978AF7}" srcOrd="1" destOrd="0" presId="urn:microsoft.com/office/officeart/2005/8/layout/orgChart1"/>
    <dgm:cxn modelId="{D9426656-AA5C-44FF-9B75-419C9ACD32F6}" type="presOf" srcId="{C39D4A33-F582-4242-ADB4-52ADD1115552}" destId="{6FED25E9-2DB6-423C-870B-1412A85084E4}" srcOrd="1" destOrd="0" presId="urn:microsoft.com/office/officeart/2005/8/layout/orgChart1"/>
    <dgm:cxn modelId="{CDD3C779-FC39-48F3-A3BB-5A6750B816F4}" type="presOf" srcId="{C39D4A33-F582-4242-ADB4-52ADD1115552}" destId="{237B8C58-A308-4C2B-9890-23B4323608CD}" srcOrd="0" destOrd="0" presId="urn:microsoft.com/office/officeart/2005/8/layout/orgChart1"/>
    <dgm:cxn modelId="{F1543BAC-B7EA-41E5-837D-2CCA6726FE40}" type="presOf" srcId="{D37E3A55-28FD-4D84-8EF5-252917796DDF}" destId="{07D1B1A6-A391-4AF9-9388-5EABDFAF3EA5}" srcOrd="0" destOrd="0" presId="urn:microsoft.com/office/officeart/2005/8/layout/orgChart1"/>
    <dgm:cxn modelId="{1AB26EBC-BFE5-4D47-B2B9-135CD2294C33}" srcId="{D37E3A55-28FD-4D84-8EF5-252917796DDF}" destId="{9EF8181C-1BAE-46DC-AB7F-C41E984D1187}" srcOrd="0" destOrd="0" parTransId="{FF244A82-DD36-46FB-BCF4-59C04E3A2596}" sibTransId="{C357CAD5-54AC-4D29-84B1-9F3457785420}"/>
    <dgm:cxn modelId="{F61B3AC2-ECEE-4D5F-BA31-3D21E6E61CEA}" srcId="{D37E3A55-28FD-4D84-8EF5-252917796DDF}" destId="{1259D090-90F2-49C1-A68E-56BEA4063AA3}" srcOrd="1" destOrd="0" parTransId="{03804AC5-4873-43B6-B45E-78BA73BA15BA}" sibTransId="{180F88FC-EC3B-48DE-9512-755B8F355484}"/>
    <dgm:cxn modelId="{D8EF52DF-9976-45CC-A72D-3F658A84FE81}" type="presOf" srcId="{1259D090-90F2-49C1-A68E-56BEA4063AA3}" destId="{53AEA6AE-829A-4E92-8F1B-841F071ADF09}" srcOrd="0" destOrd="0" presId="urn:microsoft.com/office/officeart/2005/8/layout/orgChart1"/>
    <dgm:cxn modelId="{871148E7-8630-4DBE-B2E5-E2DDC26922C1}" type="presOf" srcId="{9EF8181C-1BAE-46DC-AB7F-C41E984D1187}" destId="{4CE1A0E1-17C6-4209-8918-2D7F951D8400}" srcOrd="1" destOrd="0" presId="urn:microsoft.com/office/officeart/2005/8/layout/orgChart1"/>
    <dgm:cxn modelId="{249131EE-C3F6-4521-BF39-A6F8B1D72AC3}" type="presOf" srcId="{9EF8181C-1BAE-46DC-AB7F-C41E984D1187}" destId="{074AF7AB-4F4B-44C7-9ABC-38CF86179DEB}" srcOrd="0" destOrd="0" presId="urn:microsoft.com/office/officeart/2005/8/layout/orgChart1"/>
    <dgm:cxn modelId="{DD5847F6-0F50-4C80-8C67-28F364C3E43E}" srcId="{B2138206-DB2A-481F-B47D-FCEF86C89D04}" destId="{D37E3A55-28FD-4D84-8EF5-252917796DDF}" srcOrd="0" destOrd="0" parTransId="{6E2F5ABD-8378-4C57-8B61-2C7099FB0D15}" sibTransId="{6AEEF1A2-76B1-442E-91E1-2EED35C9B023}"/>
    <dgm:cxn modelId="{7D65C9FF-8435-4865-83F4-1DE1A91A8624}" type="presOf" srcId="{03804AC5-4873-43B6-B45E-78BA73BA15BA}" destId="{07FBC633-537A-44D3-B123-60C17A4048AB}" srcOrd="0" destOrd="0" presId="urn:microsoft.com/office/officeart/2005/8/layout/orgChart1"/>
    <dgm:cxn modelId="{43AF755E-86EE-4162-8CCA-A6466B8C06F8}" type="presParOf" srcId="{72F94C3F-2C41-4C17-A166-31277CDEE54D}" destId="{5B4AC80B-E83D-4D58-A8B5-A307F724A3BE}" srcOrd="0" destOrd="0" presId="urn:microsoft.com/office/officeart/2005/8/layout/orgChart1"/>
    <dgm:cxn modelId="{2E98EC04-FA44-496D-BFF8-09DAA23D216E}" type="presParOf" srcId="{5B4AC80B-E83D-4D58-A8B5-A307F724A3BE}" destId="{8A18747B-95DE-4F56-83CF-A03C454D1C32}" srcOrd="0" destOrd="0" presId="urn:microsoft.com/office/officeart/2005/8/layout/orgChart1"/>
    <dgm:cxn modelId="{74F60D4B-4786-4855-A1AC-9008AEAE8CFD}" type="presParOf" srcId="{8A18747B-95DE-4F56-83CF-A03C454D1C32}" destId="{07D1B1A6-A391-4AF9-9388-5EABDFAF3EA5}" srcOrd="0" destOrd="0" presId="urn:microsoft.com/office/officeart/2005/8/layout/orgChart1"/>
    <dgm:cxn modelId="{E2E1214C-909A-46AE-A213-B6943F2F1128}" type="presParOf" srcId="{8A18747B-95DE-4F56-83CF-A03C454D1C32}" destId="{A549A5A3-F5D9-4D10-936F-DB9FED313781}" srcOrd="1" destOrd="0" presId="urn:microsoft.com/office/officeart/2005/8/layout/orgChart1"/>
    <dgm:cxn modelId="{028172BB-D11A-4B25-A4D8-AB72FCDBE6B9}" type="presParOf" srcId="{5B4AC80B-E83D-4D58-A8B5-A307F724A3BE}" destId="{F72151A2-39ED-4AFE-AF93-AEB060AE2BF1}" srcOrd="1" destOrd="0" presId="urn:microsoft.com/office/officeart/2005/8/layout/orgChart1"/>
    <dgm:cxn modelId="{B7688E6B-7021-45D4-ABA5-6A9D616D7205}" type="presParOf" srcId="{F72151A2-39ED-4AFE-AF93-AEB060AE2BF1}" destId="{DA2819BF-08FF-4E62-AFAC-018CF89918B1}" srcOrd="0" destOrd="0" presId="urn:microsoft.com/office/officeart/2005/8/layout/orgChart1"/>
    <dgm:cxn modelId="{7E22E42E-687A-421A-9524-0A84B9548161}" type="presParOf" srcId="{F72151A2-39ED-4AFE-AF93-AEB060AE2BF1}" destId="{F992B231-7B7B-489D-96F3-3AEAEB4AA98A}" srcOrd="1" destOrd="0" presId="urn:microsoft.com/office/officeart/2005/8/layout/orgChart1"/>
    <dgm:cxn modelId="{86BB9FBF-9E63-4337-A2A2-D558A196E5AA}" type="presParOf" srcId="{F992B231-7B7B-489D-96F3-3AEAEB4AA98A}" destId="{7FB78A86-3DD0-4DD4-B949-B2A594566668}" srcOrd="0" destOrd="0" presId="urn:microsoft.com/office/officeart/2005/8/layout/orgChart1"/>
    <dgm:cxn modelId="{07B11C5D-005F-4B2A-82AA-2E562C5759DB}" type="presParOf" srcId="{7FB78A86-3DD0-4DD4-B949-B2A594566668}" destId="{074AF7AB-4F4B-44C7-9ABC-38CF86179DEB}" srcOrd="0" destOrd="0" presId="urn:microsoft.com/office/officeart/2005/8/layout/orgChart1"/>
    <dgm:cxn modelId="{99DBC5E8-5726-4A7A-942A-1D9C1C902D8A}" type="presParOf" srcId="{7FB78A86-3DD0-4DD4-B949-B2A594566668}" destId="{4CE1A0E1-17C6-4209-8918-2D7F951D8400}" srcOrd="1" destOrd="0" presId="urn:microsoft.com/office/officeart/2005/8/layout/orgChart1"/>
    <dgm:cxn modelId="{C7D48900-7911-4A86-A783-616A1DF045B6}" type="presParOf" srcId="{F992B231-7B7B-489D-96F3-3AEAEB4AA98A}" destId="{BC6F57B8-B11E-4DE5-93FD-25A3986FD3A6}" srcOrd="1" destOrd="0" presId="urn:microsoft.com/office/officeart/2005/8/layout/orgChart1"/>
    <dgm:cxn modelId="{3706D517-ED3B-479E-AFA8-885BEF16742E}" type="presParOf" srcId="{F992B231-7B7B-489D-96F3-3AEAEB4AA98A}" destId="{E07AD6D0-B4ED-495D-B30B-5A10999838E1}" srcOrd="2" destOrd="0" presId="urn:microsoft.com/office/officeart/2005/8/layout/orgChart1"/>
    <dgm:cxn modelId="{363424B7-C89F-4DBF-9F70-EAEE2DEA987A}" type="presParOf" srcId="{F72151A2-39ED-4AFE-AF93-AEB060AE2BF1}" destId="{07FBC633-537A-44D3-B123-60C17A4048AB}" srcOrd="2" destOrd="0" presId="urn:microsoft.com/office/officeart/2005/8/layout/orgChart1"/>
    <dgm:cxn modelId="{147AD955-3662-4911-AB49-BB666C151051}" type="presParOf" srcId="{F72151A2-39ED-4AFE-AF93-AEB060AE2BF1}" destId="{CA60B49D-532C-4D52-B877-E697308C8A43}" srcOrd="3" destOrd="0" presId="urn:microsoft.com/office/officeart/2005/8/layout/orgChart1"/>
    <dgm:cxn modelId="{6D3D05E6-FCB9-4CD8-ADFC-BEE64A1BC669}" type="presParOf" srcId="{CA60B49D-532C-4D52-B877-E697308C8A43}" destId="{A0801820-720B-4B21-BDC4-96CCEA09528B}" srcOrd="0" destOrd="0" presId="urn:microsoft.com/office/officeart/2005/8/layout/orgChart1"/>
    <dgm:cxn modelId="{EC654428-3316-4DBF-BCEA-CAC210EF7999}" type="presParOf" srcId="{A0801820-720B-4B21-BDC4-96CCEA09528B}" destId="{53AEA6AE-829A-4E92-8F1B-841F071ADF09}" srcOrd="0" destOrd="0" presId="urn:microsoft.com/office/officeart/2005/8/layout/orgChart1"/>
    <dgm:cxn modelId="{AD4148F2-2156-4297-828F-A4FEED70E946}" type="presParOf" srcId="{A0801820-720B-4B21-BDC4-96CCEA09528B}" destId="{49097A02-C535-442A-BB1E-C980FC978AF7}" srcOrd="1" destOrd="0" presId="urn:microsoft.com/office/officeart/2005/8/layout/orgChart1"/>
    <dgm:cxn modelId="{E2D36DC5-4E60-4D92-A613-1867C0946A5E}" type="presParOf" srcId="{CA60B49D-532C-4D52-B877-E697308C8A43}" destId="{AE62CAC2-4787-4F01-BFD6-E97469E840CB}" srcOrd="1" destOrd="0" presId="urn:microsoft.com/office/officeart/2005/8/layout/orgChart1"/>
    <dgm:cxn modelId="{6515162B-64AF-492C-877D-522D8925AB90}" type="presParOf" srcId="{CA60B49D-532C-4D52-B877-E697308C8A43}" destId="{4EC3BD26-0267-484F-A0DA-B4628C6029EA}" srcOrd="2" destOrd="0" presId="urn:microsoft.com/office/officeart/2005/8/layout/orgChart1"/>
    <dgm:cxn modelId="{24C13CE0-3D5F-44D3-8A39-4635FF1FA04F}" type="presParOf" srcId="{F72151A2-39ED-4AFE-AF93-AEB060AE2BF1}" destId="{1EAD470F-DFBC-436C-9B87-9DC95243FE47}" srcOrd="4" destOrd="0" presId="urn:microsoft.com/office/officeart/2005/8/layout/orgChart1"/>
    <dgm:cxn modelId="{65046CF4-7B51-48F9-A45B-E4B084B21612}" type="presParOf" srcId="{F72151A2-39ED-4AFE-AF93-AEB060AE2BF1}" destId="{79B49DBC-DD62-42D1-B14E-CFA407DFE9A0}" srcOrd="5" destOrd="0" presId="urn:microsoft.com/office/officeart/2005/8/layout/orgChart1"/>
    <dgm:cxn modelId="{12F87C83-F2B6-4DCF-B343-EACDED09BEB6}" type="presParOf" srcId="{79B49DBC-DD62-42D1-B14E-CFA407DFE9A0}" destId="{C488C06C-AA41-41FF-8139-D4FE1A67F4A9}" srcOrd="0" destOrd="0" presId="urn:microsoft.com/office/officeart/2005/8/layout/orgChart1"/>
    <dgm:cxn modelId="{BDD7ACA6-7086-4049-B467-EBA610EDDEF6}" type="presParOf" srcId="{C488C06C-AA41-41FF-8139-D4FE1A67F4A9}" destId="{237B8C58-A308-4C2B-9890-23B4323608CD}" srcOrd="0" destOrd="0" presId="urn:microsoft.com/office/officeart/2005/8/layout/orgChart1"/>
    <dgm:cxn modelId="{EE30B356-AD02-4129-B039-E83A475EB933}" type="presParOf" srcId="{C488C06C-AA41-41FF-8139-D4FE1A67F4A9}" destId="{6FED25E9-2DB6-423C-870B-1412A85084E4}" srcOrd="1" destOrd="0" presId="urn:microsoft.com/office/officeart/2005/8/layout/orgChart1"/>
    <dgm:cxn modelId="{8A5FB2AC-595A-42E3-80FB-1162DC4EA532}" type="presParOf" srcId="{79B49DBC-DD62-42D1-B14E-CFA407DFE9A0}" destId="{960A8DBD-BE14-4235-812F-CC6411C7B7C3}" srcOrd="1" destOrd="0" presId="urn:microsoft.com/office/officeart/2005/8/layout/orgChart1"/>
    <dgm:cxn modelId="{8F27093E-4BC0-47C7-A2EC-F98AF336238F}" type="presParOf" srcId="{79B49DBC-DD62-42D1-B14E-CFA407DFE9A0}" destId="{5C825080-1DF7-4FBB-A0AC-B345D99D7731}" srcOrd="2" destOrd="0" presId="urn:microsoft.com/office/officeart/2005/8/layout/orgChart1"/>
    <dgm:cxn modelId="{CAD9EA4E-F9B5-41ED-A045-58F0BEC5A492}" type="presParOf" srcId="{5B4AC80B-E83D-4D58-A8B5-A307F724A3BE}" destId="{199EC610-FD5A-4590-88BB-8657718AF1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0584981-304B-4D6D-BF5F-FE321909BB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37399DD-C2B7-4F83-8EE8-AF859F9943E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rgbClr val="0000FF"/>
              </a:solidFill>
              <a:latin typeface="Comic Sans MS" pitchFamily="66" charset="0"/>
            </a:rPr>
            <a:t>Če so delovne ali  sedežne površine neprimerno nameščene glede na telesno višino delavca, pride do stalnih statičnih obremenitev:</a:t>
          </a:r>
          <a:endParaRPr lang="sl-SI" dirty="0">
            <a:solidFill>
              <a:srgbClr val="0000FF"/>
            </a:solidFill>
          </a:endParaRPr>
        </a:p>
      </dgm:t>
    </dgm:pt>
    <dgm:pt modelId="{FE33321C-0229-4455-8321-9744A208DE68}" type="parTrans" cxnId="{33818A10-2FDC-47F5-A69C-0511A0BF1E6F}">
      <dgm:prSet/>
      <dgm:spPr/>
      <dgm:t>
        <a:bodyPr/>
        <a:lstStyle/>
        <a:p>
          <a:endParaRPr lang="sl-SI"/>
        </a:p>
      </dgm:t>
    </dgm:pt>
    <dgm:pt modelId="{196A962A-5EF5-4902-9CDA-4E6A98B35EAE}" type="sibTrans" cxnId="{33818A10-2FDC-47F5-A69C-0511A0BF1E6F}">
      <dgm:prSet/>
      <dgm:spPr/>
      <dgm:t>
        <a:bodyPr/>
        <a:lstStyle/>
        <a:p>
          <a:endParaRPr lang="sl-SI"/>
        </a:p>
      </dgm:t>
    </dgm:pt>
    <dgm:pt modelId="{050FB946-B26B-40D7-A47D-43065A2F7C0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večinoma hrbtenice </a:t>
          </a:r>
        </a:p>
      </dgm:t>
    </dgm:pt>
    <dgm:pt modelId="{ECA61100-20C6-4C58-AA38-AB7873E1CEAC}" type="parTrans" cxnId="{D80B7A3D-E6F2-4DEA-A4C7-E50FFE218985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78F4F028-79BA-4D00-ACC1-13CF49B3A610}" type="sibTrans" cxnId="{D80B7A3D-E6F2-4DEA-A4C7-E50FFE218985}">
      <dgm:prSet/>
      <dgm:spPr/>
      <dgm:t>
        <a:bodyPr/>
        <a:lstStyle/>
        <a:p>
          <a:endParaRPr lang="sl-SI"/>
        </a:p>
      </dgm:t>
    </dgm:pt>
    <dgm:pt modelId="{5653FA92-CA98-4EC4-B096-BF98B441D53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sklepov </a:t>
          </a:r>
        </a:p>
      </dgm:t>
    </dgm:pt>
    <dgm:pt modelId="{FAD6CC05-E354-4870-8A57-55DAC7B1BFB6}" type="parTrans" cxnId="{B51885C7-288D-4FAB-A077-15CE1CC46857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1450B78C-246F-4B28-AE82-7FF30A5E65F0}" type="sibTrans" cxnId="{B51885C7-288D-4FAB-A077-15CE1CC46857}">
      <dgm:prSet/>
      <dgm:spPr/>
      <dgm:t>
        <a:bodyPr/>
        <a:lstStyle/>
        <a:p>
          <a:endParaRPr lang="sl-SI"/>
        </a:p>
      </dgm:t>
    </dgm:pt>
    <dgm:pt modelId="{D423E71D-54DC-4AD8-BF36-774F1DDF064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nekaterih skupin mišic </a:t>
          </a:r>
        </a:p>
      </dgm:t>
    </dgm:pt>
    <dgm:pt modelId="{7CAE9B56-8BC2-429B-BF11-8E7C6D2640C1}" type="parTrans" cxnId="{0F8ACF8E-D540-4C23-8DF0-3AABD71C8AE0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666184A5-EF6F-4D0F-8B7B-CE6C5C2A3E78}" type="sibTrans" cxnId="{0F8ACF8E-D540-4C23-8DF0-3AABD71C8AE0}">
      <dgm:prSet/>
      <dgm:spPr/>
      <dgm:t>
        <a:bodyPr/>
        <a:lstStyle/>
        <a:p>
          <a:endParaRPr lang="sl-SI"/>
        </a:p>
      </dgm:t>
    </dgm:pt>
    <dgm:pt modelId="{325292BB-2E54-46BF-B850-806E10D4F4AA}">
      <dgm:prSet/>
      <dgm:spPr/>
      <dgm:t>
        <a:bodyPr/>
        <a:lstStyle/>
        <a:p>
          <a:endParaRPr lang="sl-SI"/>
        </a:p>
      </dgm:t>
    </dgm:pt>
    <dgm:pt modelId="{7C18EE10-0C17-4856-B72F-6146BAD20A56}" type="parTrans" cxnId="{F30685B4-C05E-4B47-9165-5D9984B51704}">
      <dgm:prSet/>
      <dgm:spPr/>
      <dgm:t>
        <a:bodyPr/>
        <a:lstStyle/>
        <a:p>
          <a:endParaRPr lang="sl-SI"/>
        </a:p>
      </dgm:t>
    </dgm:pt>
    <dgm:pt modelId="{C1DE3D90-F4CF-426A-B8B9-0D832CFEAA73}" type="sibTrans" cxnId="{F30685B4-C05E-4B47-9165-5D9984B51704}">
      <dgm:prSet/>
      <dgm:spPr/>
      <dgm:t>
        <a:bodyPr/>
        <a:lstStyle/>
        <a:p>
          <a:endParaRPr lang="sl-SI"/>
        </a:p>
      </dgm:t>
    </dgm:pt>
    <dgm:pt modelId="{8E43901F-F047-4B44-99DB-CD9CE93418A1}">
      <dgm:prSet/>
      <dgm:spPr>
        <a:solidFill>
          <a:srgbClr val="9933FF"/>
        </a:solidFill>
      </dgm:spPr>
      <dgm:t>
        <a:bodyPr/>
        <a:lstStyle/>
        <a:p>
          <a:r>
            <a:rPr lang="sl-SI" b="1" dirty="0">
              <a:latin typeface="Comic Sans MS" panose="030F0702030302020204" pitchFamily="66" charset="0"/>
            </a:rPr>
            <a:t>To vodi v kronične bolečine, preobremenitve in dolgotrajne okvare mišično-skeletnega sistema.</a:t>
          </a:r>
        </a:p>
      </dgm:t>
    </dgm:pt>
    <dgm:pt modelId="{661FD21F-E92B-475F-89C4-3E66C25EF353}" type="parTrans" cxnId="{D4F70B39-17CF-46C0-962D-16C79764CF0B}">
      <dgm:prSet/>
      <dgm:spPr/>
      <dgm:t>
        <a:bodyPr/>
        <a:lstStyle/>
        <a:p>
          <a:endParaRPr lang="sl-SI"/>
        </a:p>
      </dgm:t>
    </dgm:pt>
    <dgm:pt modelId="{00DE41C8-A36C-4EA3-9BE5-8669528E1E97}" type="sibTrans" cxnId="{D4F70B39-17CF-46C0-962D-16C79764CF0B}">
      <dgm:prSet/>
      <dgm:spPr/>
      <dgm:t>
        <a:bodyPr/>
        <a:lstStyle/>
        <a:p>
          <a:endParaRPr lang="sl-SI"/>
        </a:p>
      </dgm:t>
    </dgm:pt>
    <dgm:pt modelId="{B2D39B46-DC2B-483F-8C75-D35952698C29}" type="pres">
      <dgm:prSet presAssocID="{D0584981-304B-4D6D-BF5F-FE321909BB6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B7E900-49F4-42BD-B4CE-16E56E9A3889}" type="pres">
      <dgm:prSet presAssocID="{237399DD-C2B7-4F83-8EE8-AF859F9943EA}" presName="centerShape" presStyleLbl="node0" presStyleIdx="0" presStyleCnt="1" custScaleX="279080" custScaleY="246645" custLinFactNeighborX="-63109" custLinFactNeighborY="-43665"/>
      <dgm:spPr>
        <a:prstGeom prst="roundRect">
          <a:avLst/>
        </a:prstGeom>
      </dgm:spPr>
    </dgm:pt>
    <dgm:pt modelId="{E3F13853-189A-4D07-A0E7-389115E46128}" type="pres">
      <dgm:prSet presAssocID="{ECA61100-20C6-4C58-AA38-AB7873E1CEAC}" presName="parTrans" presStyleLbl="sibTrans2D1" presStyleIdx="0" presStyleCnt="4" custLinFactNeighborX="-15737" custLinFactNeighborY="-8905"/>
      <dgm:spPr/>
    </dgm:pt>
    <dgm:pt modelId="{F9D9F677-AE53-49F9-A9D9-89C7DF2A4C20}" type="pres">
      <dgm:prSet presAssocID="{ECA61100-20C6-4C58-AA38-AB7873E1CEAC}" presName="connectorText" presStyleLbl="sibTrans2D1" presStyleIdx="0" presStyleCnt="4"/>
      <dgm:spPr/>
    </dgm:pt>
    <dgm:pt modelId="{75C2B724-6DFA-4136-839F-75909693C11A}" type="pres">
      <dgm:prSet presAssocID="{050FB946-B26B-40D7-A47D-43065A2F7C0D}" presName="node" presStyleLbl="node1" presStyleIdx="0" presStyleCnt="4" custScaleX="212000" custScaleY="50026" custRadScaleRad="121398" custRadScaleInc="70362">
        <dgm:presLayoutVars>
          <dgm:bulletEnabled val="1"/>
        </dgm:presLayoutVars>
      </dgm:prSet>
      <dgm:spPr>
        <a:prstGeom prst="roundRect">
          <a:avLst/>
        </a:prstGeom>
      </dgm:spPr>
    </dgm:pt>
    <dgm:pt modelId="{FE927E64-D0B3-4AF6-92B1-E1D7CD782800}" type="pres">
      <dgm:prSet presAssocID="{FAD6CC05-E354-4870-8A57-55DAC7B1BFB6}" presName="parTrans" presStyleLbl="sibTrans2D1" presStyleIdx="1" presStyleCnt="4" custLinFactNeighborX="-12016" custLinFactNeighborY="32083"/>
      <dgm:spPr/>
    </dgm:pt>
    <dgm:pt modelId="{EAB9F2CA-9C35-46F3-B109-85AB8AF89C30}" type="pres">
      <dgm:prSet presAssocID="{FAD6CC05-E354-4870-8A57-55DAC7B1BFB6}" presName="connectorText" presStyleLbl="sibTrans2D1" presStyleIdx="1" presStyleCnt="4"/>
      <dgm:spPr/>
    </dgm:pt>
    <dgm:pt modelId="{D438D96E-7E55-4656-A5F2-707198294DB4}" type="pres">
      <dgm:prSet presAssocID="{5653FA92-CA98-4EC4-B096-BF98B441D53A}" presName="node" presStyleLbl="node1" presStyleIdx="1" presStyleCnt="4" custScaleX="157852" custScaleY="44294" custRadScaleRad="99478" custRadScaleInc="-62215">
        <dgm:presLayoutVars>
          <dgm:bulletEnabled val="1"/>
        </dgm:presLayoutVars>
      </dgm:prSet>
      <dgm:spPr>
        <a:prstGeom prst="roundRect">
          <a:avLst/>
        </a:prstGeom>
      </dgm:spPr>
    </dgm:pt>
    <dgm:pt modelId="{E3D48F12-1689-41FE-A5FB-1163A0CB00E8}" type="pres">
      <dgm:prSet presAssocID="{7CAE9B56-8BC2-429B-BF11-8E7C6D2640C1}" presName="parTrans" presStyleLbl="sibTrans2D1" presStyleIdx="2" presStyleCnt="4" custLinFactNeighborX="38166" custLinFactNeighborY="2369"/>
      <dgm:spPr/>
    </dgm:pt>
    <dgm:pt modelId="{C1175CB8-D424-4B80-9F4C-D03BD6F2E4D4}" type="pres">
      <dgm:prSet presAssocID="{7CAE9B56-8BC2-429B-BF11-8E7C6D2640C1}" presName="connectorText" presStyleLbl="sibTrans2D1" presStyleIdx="2" presStyleCnt="4"/>
      <dgm:spPr/>
    </dgm:pt>
    <dgm:pt modelId="{A9F62F07-6AF5-4DC0-8934-B07D1C5B6046}" type="pres">
      <dgm:prSet presAssocID="{D423E71D-54DC-4AD8-BF36-774F1DDF0642}" presName="node" presStyleLbl="node1" presStyleIdx="2" presStyleCnt="4" custScaleX="298635" custScaleY="44295" custRadScaleRad="86853" custRadScaleInc="-162250">
        <dgm:presLayoutVars>
          <dgm:bulletEnabled val="1"/>
        </dgm:presLayoutVars>
      </dgm:prSet>
      <dgm:spPr>
        <a:prstGeom prst="roundRect">
          <a:avLst/>
        </a:prstGeom>
      </dgm:spPr>
    </dgm:pt>
    <dgm:pt modelId="{AAB9229D-FC04-4914-AAE1-FA2FFE9D22BC}" type="pres">
      <dgm:prSet presAssocID="{661FD21F-E92B-475F-89C4-3E66C25EF353}" presName="parTrans" presStyleLbl="sibTrans2D1" presStyleIdx="3" presStyleCnt="4"/>
      <dgm:spPr/>
    </dgm:pt>
    <dgm:pt modelId="{D8B1499B-3C35-4696-AE54-F4FB0580C464}" type="pres">
      <dgm:prSet presAssocID="{661FD21F-E92B-475F-89C4-3E66C25EF353}" presName="connectorText" presStyleLbl="sibTrans2D1" presStyleIdx="3" presStyleCnt="4"/>
      <dgm:spPr/>
    </dgm:pt>
    <dgm:pt modelId="{91DCB5C3-5CA6-4755-AAA7-747A6EA46F56}" type="pres">
      <dgm:prSet presAssocID="{8E43901F-F047-4B44-99DB-CD9CE93418A1}" presName="node" presStyleLbl="node1" presStyleIdx="3" presStyleCnt="4" custScaleX="489599" custRadScaleRad="127464" custRadScaleInc="-109215">
        <dgm:presLayoutVars>
          <dgm:bulletEnabled val="1"/>
        </dgm:presLayoutVars>
      </dgm:prSet>
      <dgm:spPr/>
    </dgm:pt>
  </dgm:ptLst>
  <dgm:cxnLst>
    <dgm:cxn modelId="{2807D409-066E-4D10-960B-0696593D6B56}" type="presOf" srcId="{661FD21F-E92B-475F-89C4-3E66C25EF353}" destId="{D8B1499B-3C35-4696-AE54-F4FB0580C464}" srcOrd="1" destOrd="0" presId="urn:microsoft.com/office/officeart/2005/8/layout/radial5"/>
    <dgm:cxn modelId="{33818A10-2FDC-47F5-A69C-0511A0BF1E6F}" srcId="{D0584981-304B-4D6D-BF5F-FE321909BB62}" destId="{237399DD-C2B7-4F83-8EE8-AF859F9943EA}" srcOrd="0" destOrd="0" parTransId="{FE33321C-0229-4455-8321-9744A208DE68}" sibTransId="{196A962A-5EF5-4902-9CDA-4E6A98B35EAE}"/>
    <dgm:cxn modelId="{5AF98117-1106-4525-92DC-505D916B88B3}" type="presOf" srcId="{7CAE9B56-8BC2-429B-BF11-8E7C6D2640C1}" destId="{E3D48F12-1689-41FE-A5FB-1163A0CB00E8}" srcOrd="0" destOrd="0" presId="urn:microsoft.com/office/officeart/2005/8/layout/radial5"/>
    <dgm:cxn modelId="{84C26A2C-B5E8-47D8-8004-36A67212C5FB}" type="presOf" srcId="{FAD6CC05-E354-4870-8A57-55DAC7B1BFB6}" destId="{EAB9F2CA-9C35-46F3-B109-85AB8AF89C30}" srcOrd="1" destOrd="0" presId="urn:microsoft.com/office/officeart/2005/8/layout/radial5"/>
    <dgm:cxn modelId="{F4F02135-71D9-4BEA-B7A1-49BFFD432787}" type="presOf" srcId="{050FB946-B26B-40D7-A47D-43065A2F7C0D}" destId="{75C2B724-6DFA-4136-839F-75909693C11A}" srcOrd="0" destOrd="0" presId="urn:microsoft.com/office/officeart/2005/8/layout/radial5"/>
    <dgm:cxn modelId="{D4F70B39-17CF-46C0-962D-16C79764CF0B}" srcId="{237399DD-C2B7-4F83-8EE8-AF859F9943EA}" destId="{8E43901F-F047-4B44-99DB-CD9CE93418A1}" srcOrd="3" destOrd="0" parTransId="{661FD21F-E92B-475F-89C4-3E66C25EF353}" sibTransId="{00DE41C8-A36C-4EA3-9BE5-8669528E1E97}"/>
    <dgm:cxn modelId="{D80B7A3D-E6F2-4DEA-A4C7-E50FFE218985}" srcId="{237399DD-C2B7-4F83-8EE8-AF859F9943EA}" destId="{050FB946-B26B-40D7-A47D-43065A2F7C0D}" srcOrd="0" destOrd="0" parTransId="{ECA61100-20C6-4C58-AA38-AB7873E1CEAC}" sibTransId="{78F4F028-79BA-4D00-ACC1-13CF49B3A610}"/>
    <dgm:cxn modelId="{3D775149-9A1E-47BB-93E8-7C62D8D45604}" type="presOf" srcId="{8E43901F-F047-4B44-99DB-CD9CE93418A1}" destId="{91DCB5C3-5CA6-4755-AAA7-747A6EA46F56}" srcOrd="0" destOrd="0" presId="urn:microsoft.com/office/officeart/2005/8/layout/radial5"/>
    <dgm:cxn modelId="{75B47358-0D23-4F8A-9654-F40CFB70D372}" type="presOf" srcId="{7CAE9B56-8BC2-429B-BF11-8E7C6D2640C1}" destId="{C1175CB8-D424-4B80-9F4C-D03BD6F2E4D4}" srcOrd="1" destOrd="0" presId="urn:microsoft.com/office/officeart/2005/8/layout/radial5"/>
    <dgm:cxn modelId="{B23D317D-0B3E-42D0-B90A-B2C4F1AA5D8C}" type="presOf" srcId="{661FD21F-E92B-475F-89C4-3E66C25EF353}" destId="{AAB9229D-FC04-4914-AAE1-FA2FFE9D22BC}" srcOrd="0" destOrd="0" presId="urn:microsoft.com/office/officeart/2005/8/layout/radial5"/>
    <dgm:cxn modelId="{0F8ACF8E-D540-4C23-8DF0-3AABD71C8AE0}" srcId="{237399DD-C2B7-4F83-8EE8-AF859F9943EA}" destId="{D423E71D-54DC-4AD8-BF36-774F1DDF0642}" srcOrd="2" destOrd="0" parTransId="{7CAE9B56-8BC2-429B-BF11-8E7C6D2640C1}" sibTransId="{666184A5-EF6F-4D0F-8B7B-CE6C5C2A3E78}"/>
    <dgm:cxn modelId="{62B52493-ECAF-43B7-9A71-0D412C0BD0FD}" type="presOf" srcId="{D0584981-304B-4D6D-BF5F-FE321909BB62}" destId="{B2D39B46-DC2B-483F-8C75-D35952698C29}" srcOrd="0" destOrd="0" presId="urn:microsoft.com/office/officeart/2005/8/layout/radial5"/>
    <dgm:cxn modelId="{FF79A7B2-30A6-404E-AF4F-3195CFD0A123}" type="presOf" srcId="{D423E71D-54DC-4AD8-BF36-774F1DDF0642}" destId="{A9F62F07-6AF5-4DC0-8934-B07D1C5B6046}" srcOrd="0" destOrd="0" presId="urn:microsoft.com/office/officeart/2005/8/layout/radial5"/>
    <dgm:cxn modelId="{F30685B4-C05E-4B47-9165-5D9984B51704}" srcId="{D0584981-304B-4D6D-BF5F-FE321909BB62}" destId="{325292BB-2E54-46BF-B850-806E10D4F4AA}" srcOrd="1" destOrd="0" parTransId="{7C18EE10-0C17-4856-B72F-6146BAD20A56}" sibTransId="{C1DE3D90-F4CF-426A-B8B9-0D832CFEAA73}"/>
    <dgm:cxn modelId="{85161FBC-7942-4A0A-B2B0-F9330E19586A}" type="presOf" srcId="{ECA61100-20C6-4C58-AA38-AB7873E1CEAC}" destId="{F9D9F677-AE53-49F9-A9D9-89C7DF2A4C20}" srcOrd="1" destOrd="0" presId="urn:microsoft.com/office/officeart/2005/8/layout/radial5"/>
    <dgm:cxn modelId="{B51885C7-288D-4FAB-A077-15CE1CC46857}" srcId="{237399DD-C2B7-4F83-8EE8-AF859F9943EA}" destId="{5653FA92-CA98-4EC4-B096-BF98B441D53A}" srcOrd="1" destOrd="0" parTransId="{FAD6CC05-E354-4870-8A57-55DAC7B1BFB6}" sibTransId="{1450B78C-246F-4B28-AE82-7FF30A5E65F0}"/>
    <dgm:cxn modelId="{E00771D7-600F-4330-9593-C27C680EA134}" type="presOf" srcId="{237399DD-C2B7-4F83-8EE8-AF859F9943EA}" destId="{9FB7E900-49F4-42BD-B4CE-16E56E9A3889}" srcOrd="0" destOrd="0" presId="urn:microsoft.com/office/officeart/2005/8/layout/radial5"/>
    <dgm:cxn modelId="{1399D1E2-90DB-4DEA-902B-D0EF97E86827}" type="presOf" srcId="{5653FA92-CA98-4EC4-B096-BF98B441D53A}" destId="{D438D96E-7E55-4656-A5F2-707198294DB4}" srcOrd="0" destOrd="0" presId="urn:microsoft.com/office/officeart/2005/8/layout/radial5"/>
    <dgm:cxn modelId="{7D6B39EA-27DF-4E24-BC37-E4161F33A980}" type="presOf" srcId="{ECA61100-20C6-4C58-AA38-AB7873E1CEAC}" destId="{E3F13853-189A-4D07-A0E7-389115E46128}" srcOrd="0" destOrd="0" presId="urn:microsoft.com/office/officeart/2005/8/layout/radial5"/>
    <dgm:cxn modelId="{AA02F0F7-E573-4AE0-93A8-7C2852B66C69}" type="presOf" srcId="{FAD6CC05-E354-4870-8A57-55DAC7B1BFB6}" destId="{FE927E64-D0B3-4AF6-92B1-E1D7CD782800}" srcOrd="0" destOrd="0" presId="urn:microsoft.com/office/officeart/2005/8/layout/radial5"/>
    <dgm:cxn modelId="{ECDE2444-7CE5-4425-AA42-45123FA59455}" type="presParOf" srcId="{B2D39B46-DC2B-483F-8C75-D35952698C29}" destId="{9FB7E900-49F4-42BD-B4CE-16E56E9A3889}" srcOrd="0" destOrd="0" presId="urn:microsoft.com/office/officeart/2005/8/layout/radial5"/>
    <dgm:cxn modelId="{29D63DA6-7E0C-4196-9273-6B0D1DFDB9E6}" type="presParOf" srcId="{B2D39B46-DC2B-483F-8C75-D35952698C29}" destId="{E3F13853-189A-4D07-A0E7-389115E46128}" srcOrd="1" destOrd="0" presId="urn:microsoft.com/office/officeart/2005/8/layout/radial5"/>
    <dgm:cxn modelId="{8FED9F27-4DDE-4570-980C-30E01C425F7E}" type="presParOf" srcId="{E3F13853-189A-4D07-A0E7-389115E46128}" destId="{F9D9F677-AE53-49F9-A9D9-89C7DF2A4C20}" srcOrd="0" destOrd="0" presId="urn:microsoft.com/office/officeart/2005/8/layout/radial5"/>
    <dgm:cxn modelId="{A2659DFD-1996-4E3B-B46D-D85E6B8AD3C7}" type="presParOf" srcId="{B2D39B46-DC2B-483F-8C75-D35952698C29}" destId="{75C2B724-6DFA-4136-839F-75909693C11A}" srcOrd="2" destOrd="0" presId="urn:microsoft.com/office/officeart/2005/8/layout/radial5"/>
    <dgm:cxn modelId="{428FAFDF-CB4E-4B59-B30F-77B33E266A50}" type="presParOf" srcId="{B2D39B46-DC2B-483F-8C75-D35952698C29}" destId="{FE927E64-D0B3-4AF6-92B1-E1D7CD782800}" srcOrd="3" destOrd="0" presId="urn:microsoft.com/office/officeart/2005/8/layout/radial5"/>
    <dgm:cxn modelId="{0768D158-7E85-414D-8774-2C0B2F563A97}" type="presParOf" srcId="{FE927E64-D0B3-4AF6-92B1-E1D7CD782800}" destId="{EAB9F2CA-9C35-46F3-B109-85AB8AF89C30}" srcOrd="0" destOrd="0" presId="urn:microsoft.com/office/officeart/2005/8/layout/radial5"/>
    <dgm:cxn modelId="{820119A9-416F-4C9B-BFA7-048F5C274D61}" type="presParOf" srcId="{B2D39B46-DC2B-483F-8C75-D35952698C29}" destId="{D438D96E-7E55-4656-A5F2-707198294DB4}" srcOrd="4" destOrd="0" presId="urn:microsoft.com/office/officeart/2005/8/layout/radial5"/>
    <dgm:cxn modelId="{C4D0F6BC-5E33-48F4-A177-B216278F03E2}" type="presParOf" srcId="{B2D39B46-DC2B-483F-8C75-D35952698C29}" destId="{E3D48F12-1689-41FE-A5FB-1163A0CB00E8}" srcOrd="5" destOrd="0" presId="urn:microsoft.com/office/officeart/2005/8/layout/radial5"/>
    <dgm:cxn modelId="{2439B2B7-9A42-4B6B-95F3-3D5F31DAA153}" type="presParOf" srcId="{E3D48F12-1689-41FE-A5FB-1163A0CB00E8}" destId="{C1175CB8-D424-4B80-9F4C-D03BD6F2E4D4}" srcOrd="0" destOrd="0" presId="urn:microsoft.com/office/officeart/2005/8/layout/radial5"/>
    <dgm:cxn modelId="{5656E05F-A5EF-4A44-8F9C-397E53242179}" type="presParOf" srcId="{B2D39B46-DC2B-483F-8C75-D35952698C29}" destId="{A9F62F07-6AF5-4DC0-8934-B07D1C5B6046}" srcOrd="6" destOrd="0" presId="urn:microsoft.com/office/officeart/2005/8/layout/radial5"/>
    <dgm:cxn modelId="{26E16677-E165-4963-91DB-87ED5C077B31}" type="presParOf" srcId="{B2D39B46-DC2B-483F-8C75-D35952698C29}" destId="{AAB9229D-FC04-4914-AAE1-FA2FFE9D22BC}" srcOrd="7" destOrd="0" presId="urn:microsoft.com/office/officeart/2005/8/layout/radial5"/>
    <dgm:cxn modelId="{669D07A9-ACA2-44EA-A51C-CF3B44B60018}" type="presParOf" srcId="{AAB9229D-FC04-4914-AAE1-FA2FFE9D22BC}" destId="{D8B1499B-3C35-4696-AE54-F4FB0580C464}" srcOrd="0" destOrd="0" presId="urn:microsoft.com/office/officeart/2005/8/layout/radial5"/>
    <dgm:cxn modelId="{8D88176A-7274-44FD-9852-AA77C39B7184}" type="presParOf" srcId="{B2D39B46-DC2B-483F-8C75-D35952698C29}" destId="{91DCB5C3-5CA6-4755-AAA7-747A6EA46F5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139AC12-DD8E-4AE0-AFDB-FAE678A2DB1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C1EADDD-A925-4CE4-8271-52D6A92DB27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Dolgo stoječe delo lahko povzroči: </a:t>
          </a:r>
          <a:endParaRPr lang="sl-SI" dirty="0">
            <a:solidFill>
              <a:schemeClr val="tx1"/>
            </a:solidFill>
          </a:endParaRPr>
        </a:p>
      </dgm:t>
    </dgm:pt>
    <dgm:pt modelId="{087A3635-6414-4B42-81FE-23ECF9E19C28}" type="parTrans" cxnId="{2D22EFB5-D257-4854-89BE-38515FA3475B}">
      <dgm:prSet/>
      <dgm:spPr/>
      <dgm:t>
        <a:bodyPr/>
        <a:lstStyle/>
        <a:p>
          <a:endParaRPr lang="sl-SI"/>
        </a:p>
      </dgm:t>
    </dgm:pt>
    <dgm:pt modelId="{68C098AB-AB4F-4507-AF9C-2D7DC75C012D}" type="sibTrans" cxnId="{2D22EFB5-D257-4854-89BE-38515FA3475B}">
      <dgm:prSet/>
      <dgm:spPr/>
      <dgm:t>
        <a:bodyPr/>
        <a:lstStyle/>
        <a:p>
          <a:endParaRPr lang="sl-SI"/>
        </a:p>
      </dgm:t>
    </dgm:pt>
    <dgm:pt modelId="{6F999512-C401-4137-AB79-7877EA22C25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bolečine v hrbtu </a:t>
          </a:r>
        </a:p>
      </dgm:t>
    </dgm:pt>
    <dgm:pt modelId="{7E71D4EE-DF87-4EC4-995D-A074BD138483}" type="parTrans" cxnId="{BD7FB67E-9FA2-4565-A066-0CCC30DAB07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CEF7EC1C-8427-4DF2-BDB3-BDB5A6E3B9E9}" type="sibTrans" cxnId="{BD7FB67E-9FA2-4565-A066-0CCC30DAB076}">
      <dgm:prSet/>
      <dgm:spPr/>
      <dgm:t>
        <a:bodyPr/>
        <a:lstStyle/>
        <a:p>
          <a:endParaRPr lang="sl-SI"/>
        </a:p>
      </dgm:t>
    </dgm:pt>
    <dgm:pt modelId="{34AF4C87-00A7-4CB3-AC0B-F7B5E31D2E2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otekanje nog </a:t>
          </a:r>
        </a:p>
      </dgm:t>
    </dgm:pt>
    <dgm:pt modelId="{BF4B652D-3E23-4611-9CBB-E5610FB82FDA}" type="parTrans" cxnId="{B380D399-CCC4-499D-B3ED-95798839F3DE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56C003F9-4DA2-4570-A18A-0252C3570083}" type="sibTrans" cxnId="{B380D399-CCC4-499D-B3ED-95798839F3DE}">
      <dgm:prSet/>
      <dgm:spPr/>
      <dgm:t>
        <a:bodyPr/>
        <a:lstStyle/>
        <a:p>
          <a:endParaRPr lang="sl-SI"/>
        </a:p>
      </dgm:t>
    </dgm:pt>
    <dgm:pt modelId="{A4029767-897F-4F41-8E01-B8B1E84EF6A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sl-SI" sz="2000" b="1" dirty="0">
              <a:solidFill>
                <a:schemeClr val="tx1"/>
              </a:solidFill>
              <a:latin typeface="Comic Sans MS" pitchFamily="66" charset="0"/>
            </a:rPr>
            <a:t>težave s cirkulacijo krvi </a:t>
          </a:r>
          <a:r>
            <a:rPr lang="sl-SI" sz="2000" b="1" dirty="0">
              <a:latin typeface="Comic Sans MS" panose="030F0702030302020204" pitchFamily="66" charset="0"/>
            </a:rPr>
            <a:t>(krčne žile, zastajanje krvi).</a:t>
          </a:r>
        </a:p>
        <a:p>
          <a:pPr algn="just"/>
          <a:r>
            <a:rPr lang="sl-SI" sz="2000" b="1" dirty="0">
              <a:solidFill>
                <a:srgbClr val="0000FF"/>
              </a:solidFill>
              <a:latin typeface="Comic Sans MS" panose="030F0702030302020204" pitchFamily="66" charset="0"/>
            </a:rPr>
            <a:t>Ergonomska ureditev mora preprečevati prekomerno statično obremenitev nog in hrbtenice. </a:t>
          </a:r>
        </a:p>
      </dgm:t>
    </dgm:pt>
    <dgm:pt modelId="{6507B93C-4496-4677-A0D9-7ACE134313EC}" type="parTrans" cxnId="{1A770C11-C1F0-4B87-A1B8-5984E1753810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 dirty="0"/>
        </a:p>
      </dgm:t>
    </dgm:pt>
    <dgm:pt modelId="{9A6F7AEE-BC4F-4017-B4E8-17D5A5D65186}" type="sibTrans" cxnId="{1A770C11-C1F0-4B87-A1B8-5984E1753810}">
      <dgm:prSet/>
      <dgm:spPr/>
      <dgm:t>
        <a:bodyPr/>
        <a:lstStyle/>
        <a:p>
          <a:endParaRPr lang="sl-SI"/>
        </a:p>
      </dgm:t>
    </dgm:pt>
    <dgm:pt modelId="{92BB8C8F-EA82-4CA8-A8AA-A7D8FCF5693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boleče noge </a:t>
          </a:r>
        </a:p>
      </dgm:t>
    </dgm:pt>
    <dgm:pt modelId="{3C35E9C4-1300-49E6-9E5B-A35EA666767E}" type="parTrans" cxnId="{3C02ABC0-7F52-42A7-A749-825CDE35BD1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E4BDC9CF-8379-47C4-847C-7DD84DD767B6}" type="sibTrans" cxnId="{3C02ABC0-7F52-42A7-A749-825CDE35BD1B}">
      <dgm:prSet/>
      <dgm:spPr/>
      <dgm:t>
        <a:bodyPr/>
        <a:lstStyle/>
        <a:p>
          <a:endParaRPr lang="sl-SI"/>
        </a:p>
      </dgm:t>
    </dgm:pt>
    <dgm:pt modelId="{B0614899-C4AF-4851-9C35-A1B166E4551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sl-SI" b="1" dirty="0">
              <a:solidFill>
                <a:schemeClr val="tx1"/>
              </a:solidFill>
              <a:latin typeface="Comic Sans MS" pitchFamily="66" charset="0"/>
            </a:rPr>
            <a:t>utrujene mišice </a:t>
          </a:r>
        </a:p>
      </dgm:t>
    </dgm:pt>
    <dgm:pt modelId="{9726BE65-8206-4337-BCED-DD382BE429A5}" type="parTrans" cxnId="{57F5DD96-F7CF-42C4-8FF2-4B81C8506D41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 dirty="0"/>
        </a:p>
      </dgm:t>
    </dgm:pt>
    <dgm:pt modelId="{BCF24690-F880-4B69-895F-6D11AE099F28}" type="sibTrans" cxnId="{57F5DD96-F7CF-42C4-8FF2-4B81C8506D41}">
      <dgm:prSet/>
      <dgm:spPr/>
      <dgm:t>
        <a:bodyPr/>
        <a:lstStyle/>
        <a:p>
          <a:endParaRPr lang="sl-SI"/>
        </a:p>
      </dgm:t>
    </dgm:pt>
    <dgm:pt modelId="{0A4889B1-1CB9-49E6-A07E-CCBF994CC070}" type="pres">
      <dgm:prSet presAssocID="{B139AC12-DD8E-4AE0-AFDB-FAE678A2DB1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17046A-546C-41DC-A739-BEC1E99391DC}" type="pres">
      <dgm:prSet presAssocID="{3C1EADDD-A925-4CE4-8271-52D6A92DB271}" presName="centerShape" presStyleLbl="node0" presStyleIdx="0" presStyleCnt="1" custScaleX="240346" custScaleY="237027" custLinFactNeighborX="-83033" custLinFactNeighborY="-43124"/>
      <dgm:spPr>
        <a:prstGeom prst="roundRect">
          <a:avLst/>
        </a:prstGeom>
      </dgm:spPr>
    </dgm:pt>
    <dgm:pt modelId="{C183F7E1-E494-47EF-A764-48490BE02B58}" type="pres">
      <dgm:prSet presAssocID="{7E71D4EE-DF87-4EC4-995D-A074BD138483}" presName="parTrans" presStyleLbl="sibTrans2D1" presStyleIdx="0" presStyleCnt="5"/>
      <dgm:spPr/>
    </dgm:pt>
    <dgm:pt modelId="{9B90FFD4-455A-4DF0-BDA2-B739E5A279FF}" type="pres">
      <dgm:prSet presAssocID="{7E71D4EE-DF87-4EC4-995D-A074BD138483}" presName="connectorText" presStyleLbl="sibTrans2D1" presStyleIdx="0" presStyleCnt="5"/>
      <dgm:spPr/>
    </dgm:pt>
    <dgm:pt modelId="{613EADB1-3941-4DB9-9C31-98E31D5709DC}" type="pres">
      <dgm:prSet presAssocID="{6F999512-C401-4137-AB79-7877EA22C25B}" presName="node" presStyleLbl="node1" presStyleIdx="0" presStyleCnt="5" custScaleX="233877" custScaleY="45257" custRadScaleRad="179132" custRadScaleInc="143631">
        <dgm:presLayoutVars>
          <dgm:bulletEnabled val="1"/>
        </dgm:presLayoutVars>
      </dgm:prSet>
      <dgm:spPr>
        <a:prstGeom prst="roundRect">
          <a:avLst/>
        </a:prstGeom>
      </dgm:spPr>
    </dgm:pt>
    <dgm:pt modelId="{DACCECD3-ACA9-4BAE-99AC-EB50CDEC8A86}" type="pres">
      <dgm:prSet presAssocID="{BF4B652D-3E23-4611-9CBB-E5610FB82FDA}" presName="parTrans" presStyleLbl="sibTrans2D1" presStyleIdx="1" presStyleCnt="5"/>
      <dgm:spPr/>
    </dgm:pt>
    <dgm:pt modelId="{618D3BAF-B6DD-4A9F-9296-B382943AF660}" type="pres">
      <dgm:prSet presAssocID="{BF4B652D-3E23-4611-9CBB-E5610FB82FDA}" presName="connectorText" presStyleLbl="sibTrans2D1" presStyleIdx="1" presStyleCnt="5"/>
      <dgm:spPr/>
    </dgm:pt>
    <dgm:pt modelId="{94430FCF-6582-4048-99E3-FA1A9BFF6BE1}" type="pres">
      <dgm:prSet presAssocID="{34AF4C87-00A7-4CB3-AC0B-F7B5E31D2E2B}" presName="node" presStyleLbl="node1" presStyleIdx="1" presStyleCnt="5" custScaleX="211079" custScaleY="41149" custRadScaleRad="142344" custRadScaleInc="-23931">
        <dgm:presLayoutVars>
          <dgm:bulletEnabled val="1"/>
        </dgm:presLayoutVars>
      </dgm:prSet>
      <dgm:spPr>
        <a:prstGeom prst="roundRect">
          <a:avLst/>
        </a:prstGeom>
      </dgm:spPr>
    </dgm:pt>
    <dgm:pt modelId="{53B02C7B-5E7D-459A-915C-4F0BB5E37B3E}" type="pres">
      <dgm:prSet presAssocID="{6507B93C-4496-4677-A0D9-7ACE134313EC}" presName="parTrans" presStyleLbl="sibTrans2D1" presStyleIdx="2" presStyleCnt="5"/>
      <dgm:spPr/>
    </dgm:pt>
    <dgm:pt modelId="{BE2C803B-3594-4DF7-B7DD-C5B2B7DE3F2E}" type="pres">
      <dgm:prSet presAssocID="{6507B93C-4496-4677-A0D9-7ACE134313EC}" presName="connectorText" presStyleLbl="sibTrans2D1" presStyleIdx="2" presStyleCnt="5"/>
      <dgm:spPr/>
    </dgm:pt>
    <dgm:pt modelId="{9322B503-F752-4E1E-8B80-A11531AE35FE}" type="pres">
      <dgm:prSet presAssocID="{A4029767-897F-4F41-8E01-B8B1E84EF6AC}" presName="node" presStyleLbl="node1" presStyleIdx="2" presStyleCnt="5" custScaleX="604130" custScaleY="67791" custRadScaleRad="113252" custRadScaleInc="206995">
        <dgm:presLayoutVars>
          <dgm:bulletEnabled val="1"/>
        </dgm:presLayoutVars>
      </dgm:prSet>
      <dgm:spPr>
        <a:prstGeom prst="roundRect">
          <a:avLst/>
        </a:prstGeom>
      </dgm:spPr>
    </dgm:pt>
    <dgm:pt modelId="{FACE2FB4-4BDB-4ADF-B5D9-FB79A46F2D39}" type="pres">
      <dgm:prSet presAssocID="{3C35E9C4-1300-49E6-9E5B-A35EA666767E}" presName="parTrans" presStyleLbl="sibTrans2D1" presStyleIdx="3" presStyleCnt="5"/>
      <dgm:spPr/>
    </dgm:pt>
    <dgm:pt modelId="{C3E79421-04E6-4A99-8C58-7ED99C4A0018}" type="pres">
      <dgm:prSet presAssocID="{3C35E9C4-1300-49E6-9E5B-A35EA666767E}" presName="connectorText" presStyleLbl="sibTrans2D1" presStyleIdx="3" presStyleCnt="5"/>
      <dgm:spPr/>
    </dgm:pt>
    <dgm:pt modelId="{2495F870-CB39-4D3D-88AA-1CB2EB84B86C}" type="pres">
      <dgm:prSet presAssocID="{92BB8C8F-EA82-4CA8-A8AA-A7D8FCF56937}" presName="node" presStyleLbl="node1" presStyleIdx="3" presStyleCnt="5" custScaleX="187555" custScaleY="55017" custRadScaleRad="75922" custRadScaleInc="-256545">
        <dgm:presLayoutVars>
          <dgm:bulletEnabled val="1"/>
        </dgm:presLayoutVars>
      </dgm:prSet>
      <dgm:spPr>
        <a:prstGeom prst="roundRect">
          <a:avLst/>
        </a:prstGeom>
      </dgm:spPr>
    </dgm:pt>
    <dgm:pt modelId="{5D7D991F-834C-45A7-A69B-27A13864E13F}" type="pres">
      <dgm:prSet presAssocID="{9726BE65-8206-4337-BCED-DD382BE429A5}" presName="parTrans" presStyleLbl="sibTrans2D1" presStyleIdx="4" presStyleCnt="5"/>
      <dgm:spPr/>
    </dgm:pt>
    <dgm:pt modelId="{CFC9B4C8-61E2-4466-B6E6-11CEC5CE9AC5}" type="pres">
      <dgm:prSet presAssocID="{9726BE65-8206-4337-BCED-DD382BE429A5}" presName="connectorText" presStyleLbl="sibTrans2D1" presStyleIdx="4" presStyleCnt="5"/>
      <dgm:spPr/>
    </dgm:pt>
    <dgm:pt modelId="{1FAE8E98-E87A-4A69-891A-29A276D7EEDC}" type="pres">
      <dgm:prSet presAssocID="{B0614899-C4AF-4851-9C35-A1B166E45514}" presName="node" presStyleLbl="node1" presStyleIdx="4" presStyleCnt="5" custScaleX="199911" custScaleY="47424" custRadScaleRad="113225" custRadScaleInc="43684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A770C11-C1F0-4B87-A1B8-5984E1753810}" srcId="{3C1EADDD-A925-4CE4-8271-52D6A92DB271}" destId="{A4029767-897F-4F41-8E01-B8B1E84EF6AC}" srcOrd="2" destOrd="0" parTransId="{6507B93C-4496-4677-A0D9-7ACE134313EC}" sibTransId="{9A6F7AEE-BC4F-4017-B4E8-17D5A5D65186}"/>
    <dgm:cxn modelId="{F3F1441B-52E5-4EAA-8106-6CFAC438BE29}" type="presOf" srcId="{92BB8C8F-EA82-4CA8-A8AA-A7D8FCF56937}" destId="{2495F870-CB39-4D3D-88AA-1CB2EB84B86C}" srcOrd="0" destOrd="0" presId="urn:microsoft.com/office/officeart/2005/8/layout/radial5"/>
    <dgm:cxn modelId="{58F77D1E-117B-44F4-8483-C186AE050A3D}" type="presOf" srcId="{B139AC12-DD8E-4AE0-AFDB-FAE678A2DB1B}" destId="{0A4889B1-1CB9-49E6-A07E-CCBF994CC070}" srcOrd="0" destOrd="0" presId="urn:microsoft.com/office/officeart/2005/8/layout/radial5"/>
    <dgm:cxn modelId="{868AB526-3F33-495C-9A07-7E645428F6FD}" type="presOf" srcId="{B0614899-C4AF-4851-9C35-A1B166E45514}" destId="{1FAE8E98-E87A-4A69-891A-29A276D7EEDC}" srcOrd="0" destOrd="0" presId="urn:microsoft.com/office/officeart/2005/8/layout/radial5"/>
    <dgm:cxn modelId="{552FD53C-365A-442E-AF44-C108F8539DF7}" type="presOf" srcId="{9726BE65-8206-4337-BCED-DD382BE429A5}" destId="{5D7D991F-834C-45A7-A69B-27A13864E13F}" srcOrd="0" destOrd="0" presId="urn:microsoft.com/office/officeart/2005/8/layout/radial5"/>
    <dgm:cxn modelId="{BCE5C762-5E82-453A-A27E-2DEEEF1C16D9}" type="presOf" srcId="{3C35E9C4-1300-49E6-9E5B-A35EA666767E}" destId="{C3E79421-04E6-4A99-8C58-7ED99C4A0018}" srcOrd="1" destOrd="0" presId="urn:microsoft.com/office/officeart/2005/8/layout/radial5"/>
    <dgm:cxn modelId="{956E8754-B25D-41CD-B90C-12FC442D7921}" type="presOf" srcId="{A4029767-897F-4F41-8E01-B8B1E84EF6AC}" destId="{9322B503-F752-4E1E-8B80-A11531AE35FE}" srcOrd="0" destOrd="0" presId="urn:microsoft.com/office/officeart/2005/8/layout/radial5"/>
    <dgm:cxn modelId="{B725E17C-B918-4E25-99A8-1E1D9BA69AD7}" type="presOf" srcId="{3C1EADDD-A925-4CE4-8271-52D6A92DB271}" destId="{7817046A-546C-41DC-A739-BEC1E99391DC}" srcOrd="0" destOrd="0" presId="urn:microsoft.com/office/officeart/2005/8/layout/radial5"/>
    <dgm:cxn modelId="{BD7FB67E-9FA2-4565-A066-0CCC30DAB076}" srcId="{3C1EADDD-A925-4CE4-8271-52D6A92DB271}" destId="{6F999512-C401-4137-AB79-7877EA22C25B}" srcOrd="0" destOrd="0" parTransId="{7E71D4EE-DF87-4EC4-995D-A074BD138483}" sibTransId="{CEF7EC1C-8427-4DF2-BDB3-BDB5A6E3B9E9}"/>
    <dgm:cxn modelId="{D4A39D91-81FB-47D2-B578-48A56896F1A9}" type="presOf" srcId="{7E71D4EE-DF87-4EC4-995D-A074BD138483}" destId="{C183F7E1-E494-47EF-A764-48490BE02B58}" srcOrd="0" destOrd="0" presId="urn:microsoft.com/office/officeart/2005/8/layout/radial5"/>
    <dgm:cxn modelId="{57F5DD96-F7CF-42C4-8FF2-4B81C8506D41}" srcId="{3C1EADDD-A925-4CE4-8271-52D6A92DB271}" destId="{B0614899-C4AF-4851-9C35-A1B166E45514}" srcOrd="4" destOrd="0" parTransId="{9726BE65-8206-4337-BCED-DD382BE429A5}" sibTransId="{BCF24690-F880-4B69-895F-6D11AE099F28}"/>
    <dgm:cxn modelId="{B380D399-CCC4-499D-B3ED-95798839F3DE}" srcId="{3C1EADDD-A925-4CE4-8271-52D6A92DB271}" destId="{34AF4C87-00A7-4CB3-AC0B-F7B5E31D2E2B}" srcOrd="1" destOrd="0" parTransId="{BF4B652D-3E23-4611-9CBB-E5610FB82FDA}" sibTransId="{56C003F9-4DA2-4570-A18A-0252C3570083}"/>
    <dgm:cxn modelId="{FB3D59A7-078A-4595-B6B7-78EC645A8898}" type="presOf" srcId="{6F999512-C401-4137-AB79-7877EA22C25B}" destId="{613EADB1-3941-4DB9-9C31-98E31D5709DC}" srcOrd="0" destOrd="0" presId="urn:microsoft.com/office/officeart/2005/8/layout/radial5"/>
    <dgm:cxn modelId="{3FE82DA8-415E-4910-9887-6B08D4ED27F0}" type="presOf" srcId="{9726BE65-8206-4337-BCED-DD382BE429A5}" destId="{CFC9B4C8-61E2-4466-B6E6-11CEC5CE9AC5}" srcOrd="1" destOrd="0" presId="urn:microsoft.com/office/officeart/2005/8/layout/radial5"/>
    <dgm:cxn modelId="{886C45B1-D87B-4DCC-A4C5-5AD7A65B884B}" type="presOf" srcId="{6507B93C-4496-4677-A0D9-7ACE134313EC}" destId="{BE2C803B-3594-4DF7-B7DD-C5B2B7DE3F2E}" srcOrd="1" destOrd="0" presId="urn:microsoft.com/office/officeart/2005/8/layout/radial5"/>
    <dgm:cxn modelId="{63CB87B3-C46D-47CE-AC00-DB4173F6F54B}" type="presOf" srcId="{34AF4C87-00A7-4CB3-AC0B-F7B5E31D2E2B}" destId="{94430FCF-6582-4048-99E3-FA1A9BFF6BE1}" srcOrd="0" destOrd="0" presId="urn:microsoft.com/office/officeart/2005/8/layout/radial5"/>
    <dgm:cxn modelId="{2D22EFB5-D257-4854-89BE-38515FA3475B}" srcId="{B139AC12-DD8E-4AE0-AFDB-FAE678A2DB1B}" destId="{3C1EADDD-A925-4CE4-8271-52D6A92DB271}" srcOrd="0" destOrd="0" parTransId="{087A3635-6414-4B42-81FE-23ECF9E19C28}" sibTransId="{68C098AB-AB4F-4507-AF9C-2D7DC75C012D}"/>
    <dgm:cxn modelId="{3C02ABC0-7F52-42A7-A749-825CDE35BD1B}" srcId="{3C1EADDD-A925-4CE4-8271-52D6A92DB271}" destId="{92BB8C8F-EA82-4CA8-A8AA-A7D8FCF56937}" srcOrd="3" destOrd="0" parTransId="{3C35E9C4-1300-49E6-9E5B-A35EA666767E}" sibTransId="{E4BDC9CF-8379-47C4-847C-7DD84DD767B6}"/>
    <dgm:cxn modelId="{12D3CDC6-2CAB-4E5A-B8E5-21665288F3AC}" type="presOf" srcId="{BF4B652D-3E23-4611-9CBB-E5610FB82FDA}" destId="{618D3BAF-B6DD-4A9F-9296-B382943AF660}" srcOrd="1" destOrd="0" presId="urn:microsoft.com/office/officeart/2005/8/layout/radial5"/>
    <dgm:cxn modelId="{63A089DE-1E0F-40BF-A37B-A5F416F0AA94}" type="presOf" srcId="{3C35E9C4-1300-49E6-9E5B-A35EA666767E}" destId="{FACE2FB4-4BDB-4ADF-B5D9-FB79A46F2D39}" srcOrd="0" destOrd="0" presId="urn:microsoft.com/office/officeart/2005/8/layout/radial5"/>
    <dgm:cxn modelId="{0D1418E2-0D0C-4688-B3A7-EFFA73024ABA}" type="presOf" srcId="{7E71D4EE-DF87-4EC4-995D-A074BD138483}" destId="{9B90FFD4-455A-4DF0-BDA2-B739E5A279FF}" srcOrd="1" destOrd="0" presId="urn:microsoft.com/office/officeart/2005/8/layout/radial5"/>
    <dgm:cxn modelId="{C5C8BDE2-BE6E-4D4F-B503-16F5CE4EAF01}" type="presOf" srcId="{6507B93C-4496-4677-A0D9-7ACE134313EC}" destId="{53B02C7B-5E7D-459A-915C-4F0BB5E37B3E}" srcOrd="0" destOrd="0" presId="urn:microsoft.com/office/officeart/2005/8/layout/radial5"/>
    <dgm:cxn modelId="{D53814EF-5614-4367-B131-05D3FA2CD110}" type="presOf" srcId="{BF4B652D-3E23-4611-9CBB-E5610FB82FDA}" destId="{DACCECD3-ACA9-4BAE-99AC-EB50CDEC8A86}" srcOrd="0" destOrd="0" presId="urn:microsoft.com/office/officeart/2005/8/layout/radial5"/>
    <dgm:cxn modelId="{8BC5FF96-6982-46F8-BFED-CFE761F16CE9}" type="presParOf" srcId="{0A4889B1-1CB9-49E6-A07E-CCBF994CC070}" destId="{7817046A-546C-41DC-A739-BEC1E99391DC}" srcOrd="0" destOrd="0" presId="urn:microsoft.com/office/officeart/2005/8/layout/radial5"/>
    <dgm:cxn modelId="{232A77AA-A1A3-4FDB-BCD2-B38C618D827D}" type="presParOf" srcId="{0A4889B1-1CB9-49E6-A07E-CCBF994CC070}" destId="{C183F7E1-E494-47EF-A764-48490BE02B58}" srcOrd="1" destOrd="0" presId="urn:microsoft.com/office/officeart/2005/8/layout/radial5"/>
    <dgm:cxn modelId="{D24E51C7-E223-4D22-963F-1BD54A7FC033}" type="presParOf" srcId="{C183F7E1-E494-47EF-A764-48490BE02B58}" destId="{9B90FFD4-455A-4DF0-BDA2-B739E5A279FF}" srcOrd="0" destOrd="0" presId="urn:microsoft.com/office/officeart/2005/8/layout/radial5"/>
    <dgm:cxn modelId="{4767DF6C-7C18-4EC5-B8B8-2D1311875CD9}" type="presParOf" srcId="{0A4889B1-1CB9-49E6-A07E-CCBF994CC070}" destId="{613EADB1-3941-4DB9-9C31-98E31D5709DC}" srcOrd="2" destOrd="0" presId="urn:microsoft.com/office/officeart/2005/8/layout/radial5"/>
    <dgm:cxn modelId="{F8688808-B0A8-4142-BD15-9FACF294F9F1}" type="presParOf" srcId="{0A4889B1-1CB9-49E6-A07E-CCBF994CC070}" destId="{DACCECD3-ACA9-4BAE-99AC-EB50CDEC8A86}" srcOrd="3" destOrd="0" presId="urn:microsoft.com/office/officeart/2005/8/layout/radial5"/>
    <dgm:cxn modelId="{79187A83-AB03-49AE-86EB-46A55A22AEB6}" type="presParOf" srcId="{DACCECD3-ACA9-4BAE-99AC-EB50CDEC8A86}" destId="{618D3BAF-B6DD-4A9F-9296-B382943AF660}" srcOrd="0" destOrd="0" presId="urn:microsoft.com/office/officeart/2005/8/layout/radial5"/>
    <dgm:cxn modelId="{01DBDB8A-6CEA-4148-B71B-62E274A2AB8E}" type="presParOf" srcId="{0A4889B1-1CB9-49E6-A07E-CCBF994CC070}" destId="{94430FCF-6582-4048-99E3-FA1A9BFF6BE1}" srcOrd="4" destOrd="0" presId="urn:microsoft.com/office/officeart/2005/8/layout/radial5"/>
    <dgm:cxn modelId="{1617DBFF-1713-489A-95F8-C627DE253883}" type="presParOf" srcId="{0A4889B1-1CB9-49E6-A07E-CCBF994CC070}" destId="{53B02C7B-5E7D-459A-915C-4F0BB5E37B3E}" srcOrd="5" destOrd="0" presId="urn:microsoft.com/office/officeart/2005/8/layout/radial5"/>
    <dgm:cxn modelId="{895FA35F-BAC9-4699-924F-DEA443C4C6FE}" type="presParOf" srcId="{53B02C7B-5E7D-459A-915C-4F0BB5E37B3E}" destId="{BE2C803B-3594-4DF7-B7DD-C5B2B7DE3F2E}" srcOrd="0" destOrd="0" presId="urn:microsoft.com/office/officeart/2005/8/layout/radial5"/>
    <dgm:cxn modelId="{17AFE051-5DED-42DD-9335-59EF6F8B467B}" type="presParOf" srcId="{0A4889B1-1CB9-49E6-A07E-CCBF994CC070}" destId="{9322B503-F752-4E1E-8B80-A11531AE35FE}" srcOrd="6" destOrd="0" presId="urn:microsoft.com/office/officeart/2005/8/layout/radial5"/>
    <dgm:cxn modelId="{60A86E8A-D26A-4BFF-999F-63CF1668C897}" type="presParOf" srcId="{0A4889B1-1CB9-49E6-A07E-CCBF994CC070}" destId="{FACE2FB4-4BDB-4ADF-B5D9-FB79A46F2D39}" srcOrd="7" destOrd="0" presId="urn:microsoft.com/office/officeart/2005/8/layout/radial5"/>
    <dgm:cxn modelId="{559DD90C-E86A-413E-9A72-7B5D37BF3E63}" type="presParOf" srcId="{FACE2FB4-4BDB-4ADF-B5D9-FB79A46F2D39}" destId="{C3E79421-04E6-4A99-8C58-7ED99C4A0018}" srcOrd="0" destOrd="0" presId="urn:microsoft.com/office/officeart/2005/8/layout/radial5"/>
    <dgm:cxn modelId="{92EAF2BC-DD54-4F06-A9E9-2AA822669258}" type="presParOf" srcId="{0A4889B1-1CB9-49E6-A07E-CCBF994CC070}" destId="{2495F870-CB39-4D3D-88AA-1CB2EB84B86C}" srcOrd="8" destOrd="0" presId="urn:microsoft.com/office/officeart/2005/8/layout/radial5"/>
    <dgm:cxn modelId="{194D7A02-322C-4EA6-B933-05F1C301647E}" type="presParOf" srcId="{0A4889B1-1CB9-49E6-A07E-CCBF994CC070}" destId="{5D7D991F-834C-45A7-A69B-27A13864E13F}" srcOrd="9" destOrd="0" presId="urn:microsoft.com/office/officeart/2005/8/layout/radial5"/>
    <dgm:cxn modelId="{AD224E8E-D1BB-4705-8EBA-6C38E73B756C}" type="presParOf" srcId="{5D7D991F-834C-45A7-A69B-27A13864E13F}" destId="{CFC9B4C8-61E2-4466-B6E6-11CEC5CE9AC5}" srcOrd="0" destOrd="0" presId="urn:microsoft.com/office/officeart/2005/8/layout/radial5"/>
    <dgm:cxn modelId="{126BAC39-EF6B-4093-9B7A-42CED84B9544}" type="presParOf" srcId="{0A4889B1-1CB9-49E6-A07E-CCBF994CC070}" destId="{1FAE8E98-E87A-4A69-891A-29A276D7EED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89C4A2-9D12-4090-BCCC-FFEC3B9F63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AD7D52C-12DB-4C78-85E3-F012094894D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just"/>
          <a:r>
            <a:rPr lang="sl-SI" sz="3200" b="1" dirty="0">
              <a:solidFill>
                <a:schemeClr val="bg1"/>
              </a:solidFill>
              <a:latin typeface="Comic Sans MS" pitchFamily="66" charset="0"/>
            </a:rPr>
            <a:t>Če je le mogoče, se moramo izogibati dolgotrajnemu opravljanju dela stoje. </a:t>
          </a:r>
          <a:endParaRPr lang="sl-SI" sz="3200" dirty="0">
            <a:solidFill>
              <a:schemeClr val="bg1"/>
            </a:solidFill>
          </a:endParaRPr>
        </a:p>
      </dgm:t>
    </dgm:pt>
    <dgm:pt modelId="{2F60BD94-5798-47A3-B2D7-87782341341A}" type="parTrans" cxnId="{2716736F-EB8E-4D1F-8FBA-4EDB28BCF89A}">
      <dgm:prSet/>
      <dgm:spPr/>
      <dgm:t>
        <a:bodyPr/>
        <a:lstStyle/>
        <a:p>
          <a:endParaRPr lang="sl-SI"/>
        </a:p>
      </dgm:t>
    </dgm:pt>
    <dgm:pt modelId="{03D9ECFE-2DDE-4B9E-AB53-52DC4B5B05D6}" type="sibTrans" cxnId="{2716736F-EB8E-4D1F-8FBA-4EDB28BCF89A}">
      <dgm:prSet/>
      <dgm:spPr/>
      <dgm:t>
        <a:bodyPr/>
        <a:lstStyle/>
        <a:p>
          <a:endParaRPr lang="sl-SI"/>
        </a:p>
      </dgm:t>
    </dgm:pt>
    <dgm:pt modelId="{D8417C89-103F-4AA8-85CD-FE0605E1C16D}" type="pres">
      <dgm:prSet presAssocID="{CD89C4A2-9D12-4090-BCCC-FFEC3B9F6380}" presName="linear" presStyleCnt="0">
        <dgm:presLayoutVars>
          <dgm:animLvl val="lvl"/>
          <dgm:resizeHandles val="exact"/>
        </dgm:presLayoutVars>
      </dgm:prSet>
      <dgm:spPr/>
    </dgm:pt>
    <dgm:pt modelId="{490DBF40-4A8F-466C-BAA9-D19E15650458}" type="pres">
      <dgm:prSet presAssocID="{3AD7D52C-12DB-4C78-85E3-F012094894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C29754A-65A4-4E5F-B705-A95DC67185C1}" type="presOf" srcId="{CD89C4A2-9D12-4090-BCCC-FFEC3B9F6380}" destId="{D8417C89-103F-4AA8-85CD-FE0605E1C16D}" srcOrd="0" destOrd="0" presId="urn:microsoft.com/office/officeart/2005/8/layout/vList2"/>
    <dgm:cxn modelId="{2716736F-EB8E-4D1F-8FBA-4EDB28BCF89A}" srcId="{CD89C4A2-9D12-4090-BCCC-FFEC3B9F6380}" destId="{3AD7D52C-12DB-4C78-85E3-F012094894DF}" srcOrd="0" destOrd="0" parTransId="{2F60BD94-5798-47A3-B2D7-87782341341A}" sibTransId="{03D9ECFE-2DDE-4B9E-AB53-52DC4B5B05D6}"/>
    <dgm:cxn modelId="{BD7DBAD9-E76A-4E94-A780-1CD55E1FDEE7}" type="presOf" srcId="{3AD7D52C-12DB-4C78-85E3-F012094894DF}" destId="{490DBF40-4A8F-466C-BAA9-D19E15650458}" srcOrd="0" destOrd="0" presId="urn:microsoft.com/office/officeart/2005/8/layout/vList2"/>
    <dgm:cxn modelId="{91BB8A01-D817-4430-8F8B-C207D1C3A3C0}" type="presParOf" srcId="{D8417C89-103F-4AA8-85CD-FE0605E1C16D}" destId="{490DBF40-4A8F-466C-BAA9-D19E156504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E7EE444-AA04-4B49-BA28-210EA963CBD8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48287B86-CFFE-4795-94A9-9F34F4870CD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l-SI" sz="2400" b="1" dirty="0">
            <a:latin typeface="Comic Sans MS" pitchFamily="66" charset="0"/>
          </a:endParaRPr>
        </a:p>
        <a:p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Pravilnik o varnosti in zdravju s slikovnim zaslonom (Uradni list RS št. 30/2000 in št. 73/2005), določa zahteve za “delovno mesto z računalnikom”, ki obsega:</a:t>
          </a:r>
        </a:p>
        <a:p>
          <a:endParaRPr lang="sl-SI" sz="2400" b="1" dirty="0">
            <a:latin typeface="Comic Sans MS" panose="030F0702030302020204" pitchFamily="66" charset="0"/>
          </a:endParaRPr>
        </a:p>
      </dgm:t>
    </dgm:pt>
    <dgm:pt modelId="{1D835125-0603-4FE5-812E-F4F94F10D90E}" type="parTrans" cxnId="{D50BD2E4-B075-437E-97C9-C3A94E06CAAF}">
      <dgm:prSet/>
      <dgm:spPr/>
      <dgm:t>
        <a:bodyPr/>
        <a:lstStyle/>
        <a:p>
          <a:endParaRPr lang="sl-SI"/>
        </a:p>
      </dgm:t>
    </dgm:pt>
    <dgm:pt modelId="{1581D0BC-E9DE-4BCA-B502-4A48F8F5E749}" type="sibTrans" cxnId="{D50BD2E4-B075-437E-97C9-C3A94E06CAAF}">
      <dgm:prSet/>
      <dgm:spPr/>
      <dgm:t>
        <a:bodyPr/>
        <a:lstStyle/>
        <a:p>
          <a:endParaRPr lang="sl-SI"/>
        </a:p>
      </dgm:t>
    </dgm:pt>
    <dgm:pt modelId="{DAE9B3C0-AF07-4BBC-B81F-1B669A92BA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l-SI" sz="2400" b="1" dirty="0">
              <a:solidFill>
                <a:srgbClr val="CC00FF"/>
              </a:solidFill>
              <a:latin typeface="Comic Sans MS" panose="030F0702030302020204" pitchFamily="66" charset="0"/>
            </a:rPr>
            <a:t>Računalnik s slikovnim zaslonom (katodna cev ali LCD), tipkovnico, miško, tiskalnik, modem, zunanje enote in programsko opremo,</a:t>
          </a:r>
        </a:p>
      </dgm:t>
    </dgm:pt>
    <dgm:pt modelId="{6991916F-1E7A-422B-9AD0-A801EDE93A15}" type="parTrans" cxnId="{7A2A29C4-54AC-4D96-BF6B-DD9324C9463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FCBC7766-33C5-4B55-BF72-9DA248A88F36}" type="sibTrans" cxnId="{7A2A29C4-54AC-4D96-BF6B-DD9324C94631}">
      <dgm:prSet/>
      <dgm:spPr/>
      <dgm:t>
        <a:bodyPr/>
        <a:lstStyle/>
        <a:p>
          <a:endParaRPr lang="sl-SI"/>
        </a:p>
      </dgm:t>
    </dgm:pt>
    <dgm:pt modelId="{A57857AE-F31B-4B3A-8BB5-A33E1CE8CF7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l-SI" sz="1800" b="1" dirty="0">
              <a:solidFill>
                <a:srgbClr val="008000"/>
              </a:solidFill>
              <a:latin typeface="Comic Sans MS" pitchFamily="66" charset="0"/>
            </a:rPr>
            <a:t>držalo za predloge; </a:t>
          </a:r>
        </a:p>
      </dgm:t>
    </dgm:pt>
    <dgm:pt modelId="{A0870180-0C66-4780-BBBB-1647D3133C2B}" type="parTrans" cxnId="{C0063DF3-9C3A-46FB-9954-CA1B0443596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647E127E-DBD6-4BB6-8542-D2873CFEE03F}" type="sibTrans" cxnId="{C0063DF3-9C3A-46FB-9954-CA1B0443596F}">
      <dgm:prSet/>
      <dgm:spPr/>
      <dgm:t>
        <a:bodyPr/>
        <a:lstStyle/>
        <a:p>
          <a:endParaRPr lang="sl-SI"/>
        </a:p>
      </dgm:t>
    </dgm:pt>
    <dgm:pt modelId="{A2524316-8096-4262-8E65-BB07F1E5D0E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l-SI" sz="1800" b="1" dirty="0">
              <a:solidFill>
                <a:srgbClr val="0000FF"/>
              </a:solidFill>
              <a:latin typeface="Comic Sans MS" pitchFamily="66" charset="0"/>
            </a:rPr>
            <a:t>delovni stol; </a:t>
          </a:r>
        </a:p>
      </dgm:t>
    </dgm:pt>
    <dgm:pt modelId="{B93C554B-C449-46F7-938B-D6B3E0785C48}" type="parTrans" cxnId="{6571E737-FA41-43B2-ABE0-D0390DC4FF13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32CA3D55-2474-431A-B49E-C8BC087E0510}" type="sibTrans" cxnId="{6571E737-FA41-43B2-ABE0-D0390DC4FF13}">
      <dgm:prSet/>
      <dgm:spPr/>
      <dgm:t>
        <a:bodyPr/>
        <a:lstStyle/>
        <a:p>
          <a:endParaRPr lang="sl-SI"/>
        </a:p>
      </dgm:t>
    </dgm:pt>
    <dgm:pt modelId="{33158F24-8F89-41A7-BB0A-179749FE7E8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l-SI" sz="1800" b="1" dirty="0">
              <a:solidFill>
                <a:srgbClr val="FF0066"/>
              </a:solidFill>
              <a:latin typeface="Comic Sans MS" pitchFamily="66" charset="0"/>
            </a:rPr>
            <a:t>delovno mizo ali delovno površin</a:t>
          </a:r>
          <a:r>
            <a:rPr lang="sl-SI" sz="1800" b="1" dirty="0">
              <a:solidFill>
                <a:srgbClr val="FF0066"/>
              </a:solidFill>
            </a:rPr>
            <a:t>o; </a:t>
          </a:r>
        </a:p>
      </dgm:t>
    </dgm:pt>
    <dgm:pt modelId="{0D47DC3F-8DB0-45DA-9A8D-95B162DE684F}" type="parTrans" cxnId="{204C0972-4E1A-434B-B41E-30FB2C069E1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sl-SI"/>
        </a:p>
      </dgm:t>
    </dgm:pt>
    <dgm:pt modelId="{866291CB-2D6D-4720-A766-74962D636D9A}" type="sibTrans" cxnId="{204C0972-4E1A-434B-B41E-30FB2C069E1D}">
      <dgm:prSet/>
      <dgm:spPr/>
      <dgm:t>
        <a:bodyPr/>
        <a:lstStyle/>
        <a:p>
          <a:endParaRPr lang="sl-SI"/>
        </a:p>
      </dgm:t>
    </dgm:pt>
    <dgm:pt modelId="{2E5B52FD-7CD1-41A9-9912-B9FB1BFD2E5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sz="1800" b="1" dirty="0">
              <a:solidFill>
                <a:srgbClr val="008000"/>
              </a:solidFill>
              <a:latin typeface="Comic Sans MS" pitchFamily="66" charset="0"/>
            </a:rPr>
            <a:t>neposredno okolje, ki vpliva na delovno mesto (osvetljenost, hrup, mikroklima idr.); </a:t>
          </a:r>
          <a:endParaRPr lang="sl-SI" sz="1800" dirty="0">
            <a:solidFill>
              <a:srgbClr val="008000"/>
            </a:solidFill>
          </a:endParaRPr>
        </a:p>
      </dgm:t>
    </dgm:pt>
    <dgm:pt modelId="{850FE16A-B6ED-445C-85FE-BE2EB08332A4}" type="parTrans" cxnId="{FE967B60-8594-47B4-B338-7C986E03405C}">
      <dgm:prSet/>
      <dgm:spPr/>
      <dgm:t>
        <a:bodyPr/>
        <a:lstStyle/>
        <a:p>
          <a:endParaRPr lang="sl-SI"/>
        </a:p>
      </dgm:t>
    </dgm:pt>
    <dgm:pt modelId="{3B22EBB3-DFFC-446E-9946-6F289B87D195}" type="sibTrans" cxnId="{FE967B60-8594-47B4-B338-7C986E03405C}">
      <dgm:prSet/>
      <dgm:spPr/>
      <dgm:t>
        <a:bodyPr/>
        <a:lstStyle/>
        <a:p>
          <a:endParaRPr lang="sl-SI"/>
        </a:p>
      </dgm:t>
    </dgm:pt>
    <dgm:pt modelId="{4A5ADB03-528B-48D0-9CBB-1F454328BE0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1800" b="1" dirty="0">
              <a:latin typeface="Comic Sans MS" pitchFamily="66" charset="0"/>
            </a:rPr>
            <a:t>delovne naloge delavca. </a:t>
          </a:r>
          <a:endParaRPr lang="sl-SI" sz="1800" dirty="0"/>
        </a:p>
      </dgm:t>
    </dgm:pt>
    <dgm:pt modelId="{0D5EC732-44A2-4930-8EC7-B99642554065}" type="parTrans" cxnId="{F637AD01-92B2-499C-9E35-E5DE465EEAE7}">
      <dgm:prSet/>
      <dgm:spPr/>
      <dgm:t>
        <a:bodyPr/>
        <a:lstStyle/>
        <a:p>
          <a:endParaRPr lang="sl-SI"/>
        </a:p>
      </dgm:t>
    </dgm:pt>
    <dgm:pt modelId="{D5511D42-D57C-46CF-8EEA-7E8E9D179318}" type="sibTrans" cxnId="{F637AD01-92B2-499C-9E35-E5DE465EEAE7}">
      <dgm:prSet/>
      <dgm:spPr/>
      <dgm:t>
        <a:bodyPr/>
        <a:lstStyle/>
        <a:p>
          <a:endParaRPr lang="sl-SI"/>
        </a:p>
      </dgm:t>
    </dgm:pt>
    <dgm:pt modelId="{C2019AAE-FE9A-4466-8085-90DA68C40D9B}" type="pres">
      <dgm:prSet presAssocID="{DE7EE444-AA04-4B49-BA28-210EA963CB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147F52-FF94-424C-B9E7-413A55C51E50}" type="pres">
      <dgm:prSet presAssocID="{48287B86-CFFE-4795-94A9-9F34F4870CDB}" presName="root" presStyleCnt="0"/>
      <dgm:spPr/>
    </dgm:pt>
    <dgm:pt modelId="{5AF7B58D-2DCF-4918-8D56-1BB3BFF34ADF}" type="pres">
      <dgm:prSet presAssocID="{48287B86-CFFE-4795-94A9-9F34F4870CDB}" presName="rootComposite" presStyleCnt="0"/>
      <dgm:spPr/>
    </dgm:pt>
    <dgm:pt modelId="{7BF781DF-7EC3-42E7-80E1-AF098D590A29}" type="pres">
      <dgm:prSet presAssocID="{48287B86-CFFE-4795-94A9-9F34F4870CDB}" presName="rootText" presStyleLbl="node1" presStyleIdx="0" presStyleCnt="1" custScaleX="565746" custScaleY="143333" custLinFactNeighborX="0" custLinFactNeighborY="-32692"/>
      <dgm:spPr/>
    </dgm:pt>
    <dgm:pt modelId="{E0C74D35-B4ED-4D3E-83BB-292F1A36CBCD}" type="pres">
      <dgm:prSet presAssocID="{48287B86-CFFE-4795-94A9-9F34F4870CDB}" presName="rootConnector" presStyleLbl="node1" presStyleIdx="0" presStyleCnt="1"/>
      <dgm:spPr/>
    </dgm:pt>
    <dgm:pt modelId="{D38DB3DE-B295-4728-9EF1-A11529EEFFAE}" type="pres">
      <dgm:prSet presAssocID="{48287B86-CFFE-4795-94A9-9F34F4870CDB}" presName="childShape" presStyleCnt="0"/>
      <dgm:spPr/>
    </dgm:pt>
    <dgm:pt modelId="{AC805592-8CA7-4B2F-A861-48B9067956D7}" type="pres">
      <dgm:prSet presAssocID="{6991916F-1E7A-422B-9AD0-A801EDE93A15}" presName="Name13" presStyleLbl="parChTrans1D2" presStyleIdx="0" presStyleCnt="6"/>
      <dgm:spPr/>
    </dgm:pt>
    <dgm:pt modelId="{874F7C25-AB45-40AD-839F-10AF64B2C808}" type="pres">
      <dgm:prSet presAssocID="{DAE9B3C0-AF07-4BBC-B81F-1B669A92BA0C}" presName="childText" presStyleLbl="bgAcc1" presStyleIdx="0" presStyleCnt="6" custScaleX="519304" custScaleY="192186" custLinFactNeighborX="-1809" custLinFactNeighborY="6967">
        <dgm:presLayoutVars>
          <dgm:bulletEnabled val="1"/>
        </dgm:presLayoutVars>
      </dgm:prSet>
      <dgm:spPr/>
    </dgm:pt>
    <dgm:pt modelId="{DF6816C0-9E45-4D44-B741-2F4AA9984FEC}" type="pres">
      <dgm:prSet presAssocID="{A0870180-0C66-4780-BBBB-1647D3133C2B}" presName="Name13" presStyleLbl="parChTrans1D2" presStyleIdx="1" presStyleCnt="6"/>
      <dgm:spPr/>
    </dgm:pt>
    <dgm:pt modelId="{5FDFE1F3-398F-4E79-BF7C-CA275DD9F022}" type="pres">
      <dgm:prSet presAssocID="{A57857AE-F31B-4B3A-8BB5-A33E1CE8CF78}" presName="childText" presStyleLbl="bgAcc1" presStyleIdx="1" presStyleCnt="6" custScaleX="471190" custScaleY="56448" custLinFactNeighborX="-1809" custLinFactNeighborY="-5427">
        <dgm:presLayoutVars>
          <dgm:bulletEnabled val="1"/>
        </dgm:presLayoutVars>
      </dgm:prSet>
      <dgm:spPr/>
    </dgm:pt>
    <dgm:pt modelId="{DD4F015D-E10A-449F-A89D-EBD3069BD9DF}" type="pres">
      <dgm:prSet presAssocID="{B93C554B-C449-46F7-938B-D6B3E0785C48}" presName="Name13" presStyleLbl="parChTrans1D2" presStyleIdx="2" presStyleCnt="6"/>
      <dgm:spPr/>
    </dgm:pt>
    <dgm:pt modelId="{78832D57-B1B1-440E-BF3E-AF0E313E4009}" type="pres">
      <dgm:prSet presAssocID="{A2524316-8096-4262-8E65-BB07F1E5D0ED}" presName="childText" presStyleLbl="bgAcc1" presStyleIdx="2" presStyleCnt="6" custScaleX="417726" custScaleY="56448" custLinFactNeighborX="-1809" custLinFactNeighborY="-14517">
        <dgm:presLayoutVars>
          <dgm:bulletEnabled val="1"/>
        </dgm:presLayoutVars>
      </dgm:prSet>
      <dgm:spPr/>
    </dgm:pt>
    <dgm:pt modelId="{91E40519-4D13-4CE6-B2F3-90FA919F312D}" type="pres">
      <dgm:prSet presAssocID="{0D47DC3F-8DB0-45DA-9A8D-95B162DE684F}" presName="Name13" presStyleLbl="parChTrans1D2" presStyleIdx="3" presStyleCnt="6"/>
      <dgm:spPr/>
    </dgm:pt>
    <dgm:pt modelId="{8635A789-75A6-4B0B-B285-E76B52BC86D6}" type="pres">
      <dgm:prSet presAssocID="{33158F24-8F89-41A7-BB0A-179749FE7E81}" presName="childText" presStyleLbl="bgAcc1" presStyleIdx="3" presStyleCnt="6" custScaleX="417726" custScaleY="56448" custLinFactNeighborX="-1809" custLinFactNeighborY="-23608">
        <dgm:presLayoutVars>
          <dgm:bulletEnabled val="1"/>
        </dgm:presLayoutVars>
      </dgm:prSet>
      <dgm:spPr/>
    </dgm:pt>
    <dgm:pt modelId="{91544F6D-A55A-458C-981D-38B456B8F348}" type="pres">
      <dgm:prSet presAssocID="{850FE16A-B6ED-445C-85FE-BE2EB08332A4}" presName="Name13" presStyleLbl="parChTrans1D2" presStyleIdx="4" presStyleCnt="6"/>
      <dgm:spPr/>
    </dgm:pt>
    <dgm:pt modelId="{D49E9B33-28DC-4196-B909-2E87FBA35DA2}" type="pres">
      <dgm:prSet presAssocID="{2E5B52FD-7CD1-41A9-9912-B9FB1BFD2E53}" presName="childText" presStyleLbl="bgAcc1" presStyleIdx="4" presStyleCnt="6" custScaleX="467239" custScaleY="66800" custLinFactNeighborX="-13465" custLinFactNeighborY="-33416">
        <dgm:presLayoutVars>
          <dgm:bulletEnabled val="1"/>
        </dgm:presLayoutVars>
      </dgm:prSet>
      <dgm:spPr/>
    </dgm:pt>
    <dgm:pt modelId="{03396996-0241-448C-9391-239F426C75DF}" type="pres">
      <dgm:prSet presAssocID="{0D5EC732-44A2-4930-8EC7-B99642554065}" presName="Name13" presStyleLbl="parChTrans1D2" presStyleIdx="5" presStyleCnt="6"/>
      <dgm:spPr/>
    </dgm:pt>
    <dgm:pt modelId="{2AB07A0D-7DC9-49B8-A481-E8455B073AA2}" type="pres">
      <dgm:prSet presAssocID="{4A5ADB03-528B-48D0-9CBB-1F454328BE0B}" presName="childText" presStyleLbl="bgAcc1" presStyleIdx="5" presStyleCnt="6" custScaleX="426973" custScaleY="47496" custLinFactNeighborX="-1627" custLinFactNeighborY="-35296">
        <dgm:presLayoutVars>
          <dgm:bulletEnabled val="1"/>
        </dgm:presLayoutVars>
      </dgm:prSet>
      <dgm:spPr/>
    </dgm:pt>
  </dgm:ptLst>
  <dgm:cxnLst>
    <dgm:cxn modelId="{F637AD01-92B2-499C-9E35-E5DE465EEAE7}" srcId="{48287B86-CFFE-4795-94A9-9F34F4870CDB}" destId="{4A5ADB03-528B-48D0-9CBB-1F454328BE0B}" srcOrd="5" destOrd="0" parTransId="{0D5EC732-44A2-4930-8EC7-B99642554065}" sibTransId="{D5511D42-D57C-46CF-8EEA-7E8E9D179318}"/>
    <dgm:cxn modelId="{892FFF13-0342-4F4C-8695-6C6FFFB9F307}" type="presOf" srcId="{4A5ADB03-528B-48D0-9CBB-1F454328BE0B}" destId="{2AB07A0D-7DC9-49B8-A481-E8455B073AA2}" srcOrd="0" destOrd="0" presId="urn:microsoft.com/office/officeart/2005/8/layout/hierarchy3"/>
    <dgm:cxn modelId="{25DD3228-D480-4AF8-9EC1-B6C70AEAF0B7}" type="presOf" srcId="{2E5B52FD-7CD1-41A9-9912-B9FB1BFD2E53}" destId="{D49E9B33-28DC-4196-B909-2E87FBA35DA2}" srcOrd="0" destOrd="0" presId="urn:microsoft.com/office/officeart/2005/8/layout/hierarchy3"/>
    <dgm:cxn modelId="{6571E737-FA41-43B2-ABE0-D0390DC4FF13}" srcId="{48287B86-CFFE-4795-94A9-9F34F4870CDB}" destId="{A2524316-8096-4262-8E65-BB07F1E5D0ED}" srcOrd="2" destOrd="0" parTransId="{B93C554B-C449-46F7-938B-D6B3E0785C48}" sibTransId="{32CA3D55-2474-431A-B49E-C8BC087E0510}"/>
    <dgm:cxn modelId="{AFB11E5F-0F24-4C35-9851-535856A44BDC}" type="presOf" srcId="{33158F24-8F89-41A7-BB0A-179749FE7E81}" destId="{8635A789-75A6-4B0B-B285-E76B52BC86D6}" srcOrd="0" destOrd="0" presId="urn:microsoft.com/office/officeart/2005/8/layout/hierarchy3"/>
    <dgm:cxn modelId="{FE967B60-8594-47B4-B338-7C986E03405C}" srcId="{48287B86-CFFE-4795-94A9-9F34F4870CDB}" destId="{2E5B52FD-7CD1-41A9-9912-B9FB1BFD2E53}" srcOrd="4" destOrd="0" parTransId="{850FE16A-B6ED-445C-85FE-BE2EB08332A4}" sibTransId="{3B22EBB3-DFFC-446E-9946-6F289B87D195}"/>
    <dgm:cxn modelId="{1D240942-6902-4E53-BF39-A0BD3698C5C0}" type="presOf" srcId="{A2524316-8096-4262-8E65-BB07F1E5D0ED}" destId="{78832D57-B1B1-440E-BF3E-AF0E313E4009}" srcOrd="0" destOrd="0" presId="urn:microsoft.com/office/officeart/2005/8/layout/hierarchy3"/>
    <dgm:cxn modelId="{9828BB6B-345D-4E1F-97D0-179AC02E8EC1}" type="presOf" srcId="{A57857AE-F31B-4B3A-8BB5-A33E1CE8CF78}" destId="{5FDFE1F3-398F-4E79-BF7C-CA275DD9F022}" srcOrd="0" destOrd="0" presId="urn:microsoft.com/office/officeart/2005/8/layout/hierarchy3"/>
    <dgm:cxn modelId="{204C0972-4E1A-434B-B41E-30FB2C069E1D}" srcId="{48287B86-CFFE-4795-94A9-9F34F4870CDB}" destId="{33158F24-8F89-41A7-BB0A-179749FE7E81}" srcOrd="3" destOrd="0" parTransId="{0D47DC3F-8DB0-45DA-9A8D-95B162DE684F}" sibTransId="{866291CB-2D6D-4720-A766-74962D636D9A}"/>
    <dgm:cxn modelId="{CA16A079-2B01-4FA6-A380-9DA7E0F97887}" type="presOf" srcId="{A0870180-0C66-4780-BBBB-1647D3133C2B}" destId="{DF6816C0-9E45-4D44-B741-2F4AA9984FEC}" srcOrd="0" destOrd="0" presId="urn:microsoft.com/office/officeart/2005/8/layout/hierarchy3"/>
    <dgm:cxn modelId="{2BF21382-42CE-454E-9CC2-40894178AB79}" type="presOf" srcId="{48287B86-CFFE-4795-94A9-9F34F4870CDB}" destId="{E0C74D35-B4ED-4D3E-83BB-292F1A36CBCD}" srcOrd="1" destOrd="0" presId="urn:microsoft.com/office/officeart/2005/8/layout/hierarchy3"/>
    <dgm:cxn modelId="{8DED4188-095D-4FC5-9B71-3AFA9CB6BBC0}" type="presOf" srcId="{48287B86-CFFE-4795-94A9-9F34F4870CDB}" destId="{7BF781DF-7EC3-42E7-80E1-AF098D590A29}" srcOrd="0" destOrd="0" presId="urn:microsoft.com/office/officeart/2005/8/layout/hierarchy3"/>
    <dgm:cxn modelId="{0914BA89-800D-4FEB-ACEE-FB3624BAE63B}" type="presOf" srcId="{B93C554B-C449-46F7-938B-D6B3E0785C48}" destId="{DD4F015D-E10A-449F-A89D-EBD3069BD9DF}" srcOrd="0" destOrd="0" presId="urn:microsoft.com/office/officeart/2005/8/layout/hierarchy3"/>
    <dgm:cxn modelId="{DAFE7A99-1857-417A-BEE2-7055186CCD2A}" type="presOf" srcId="{0D47DC3F-8DB0-45DA-9A8D-95B162DE684F}" destId="{91E40519-4D13-4CE6-B2F3-90FA919F312D}" srcOrd="0" destOrd="0" presId="urn:microsoft.com/office/officeart/2005/8/layout/hierarchy3"/>
    <dgm:cxn modelId="{F0EDB6A9-7E57-468F-AFDC-6DFEB16F3ABF}" type="presOf" srcId="{0D5EC732-44A2-4930-8EC7-B99642554065}" destId="{03396996-0241-448C-9391-239F426C75DF}" srcOrd="0" destOrd="0" presId="urn:microsoft.com/office/officeart/2005/8/layout/hierarchy3"/>
    <dgm:cxn modelId="{A5EDCCBE-1D03-429A-BD77-F06FD69DB938}" type="presOf" srcId="{6991916F-1E7A-422B-9AD0-A801EDE93A15}" destId="{AC805592-8CA7-4B2F-A861-48B9067956D7}" srcOrd="0" destOrd="0" presId="urn:microsoft.com/office/officeart/2005/8/layout/hierarchy3"/>
    <dgm:cxn modelId="{7A2A29C4-54AC-4D96-BF6B-DD9324C94631}" srcId="{48287B86-CFFE-4795-94A9-9F34F4870CDB}" destId="{DAE9B3C0-AF07-4BBC-B81F-1B669A92BA0C}" srcOrd="0" destOrd="0" parTransId="{6991916F-1E7A-422B-9AD0-A801EDE93A15}" sibTransId="{FCBC7766-33C5-4B55-BF72-9DA248A88F36}"/>
    <dgm:cxn modelId="{520334CA-1F4E-471A-ACC8-0945DD1F17B6}" type="presOf" srcId="{850FE16A-B6ED-445C-85FE-BE2EB08332A4}" destId="{91544F6D-A55A-458C-981D-38B456B8F348}" srcOrd="0" destOrd="0" presId="urn:microsoft.com/office/officeart/2005/8/layout/hierarchy3"/>
    <dgm:cxn modelId="{929F49D0-A5CB-4838-80A7-760606A9F45A}" type="presOf" srcId="{DAE9B3C0-AF07-4BBC-B81F-1B669A92BA0C}" destId="{874F7C25-AB45-40AD-839F-10AF64B2C808}" srcOrd="0" destOrd="0" presId="urn:microsoft.com/office/officeart/2005/8/layout/hierarchy3"/>
    <dgm:cxn modelId="{D10310D8-E2ED-4F50-835F-590B4679684F}" type="presOf" srcId="{DE7EE444-AA04-4B49-BA28-210EA963CBD8}" destId="{C2019AAE-FE9A-4466-8085-90DA68C40D9B}" srcOrd="0" destOrd="0" presId="urn:microsoft.com/office/officeart/2005/8/layout/hierarchy3"/>
    <dgm:cxn modelId="{D50BD2E4-B075-437E-97C9-C3A94E06CAAF}" srcId="{DE7EE444-AA04-4B49-BA28-210EA963CBD8}" destId="{48287B86-CFFE-4795-94A9-9F34F4870CDB}" srcOrd="0" destOrd="0" parTransId="{1D835125-0603-4FE5-812E-F4F94F10D90E}" sibTransId="{1581D0BC-E9DE-4BCA-B502-4A48F8F5E749}"/>
    <dgm:cxn modelId="{C0063DF3-9C3A-46FB-9954-CA1B0443596F}" srcId="{48287B86-CFFE-4795-94A9-9F34F4870CDB}" destId="{A57857AE-F31B-4B3A-8BB5-A33E1CE8CF78}" srcOrd="1" destOrd="0" parTransId="{A0870180-0C66-4780-BBBB-1647D3133C2B}" sibTransId="{647E127E-DBD6-4BB6-8542-D2873CFEE03F}"/>
    <dgm:cxn modelId="{3A40EE15-A6B7-4CFC-8F3B-B021124A9FE0}" type="presParOf" srcId="{C2019AAE-FE9A-4466-8085-90DA68C40D9B}" destId="{B8147F52-FF94-424C-B9E7-413A55C51E50}" srcOrd="0" destOrd="0" presId="urn:microsoft.com/office/officeart/2005/8/layout/hierarchy3"/>
    <dgm:cxn modelId="{03DE8807-7C19-419A-BCA4-A1F32B5E7CA2}" type="presParOf" srcId="{B8147F52-FF94-424C-B9E7-413A55C51E50}" destId="{5AF7B58D-2DCF-4918-8D56-1BB3BFF34ADF}" srcOrd="0" destOrd="0" presId="urn:microsoft.com/office/officeart/2005/8/layout/hierarchy3"/>
    <dgm:cxn modelId="{E9E1DDD8-DBD7-4FFA-B818-C311C46FB0B3}" type="presParOf" srcId="{5AF7B58D-2DCF-4918-8D56-1BB3BFF34ADF}" destId="{7BF781DF-7EC3-42E7-80E1-AF098D590A29}" srcOrd="0" destOrd="0" presId="urn:microsoft.com/office/officeart/2005/8/layout/hierarchy3"/>
    <dgm:cxn modelId="{713F9DFD-51EB-46AA-A370-75485A3C6BDD}" type="presParOf" srcId="{5AF7B58D-2DCF-4918-8D56-1BB3BFF34ADF}" destId="{E0C74D35-B4ED-4D3E-83BB-292F1A36CBCD}" srcOrd="1" destOrd="0" presId="urn:microsoft.com/office/officeart/2005/8/layout/hierarchy3"/>
    <dgm:cxn modelId="{82E95DAE-F6EB-41C1-B0A5-056ACE591D85}" type="presParOf" srcId="{B8147F52-FF94-424C-B9E7-413A55C51E50}" destId="{D38DB3DE-B295-4728-9EF1-A11529EEFFAE}" srcOrd="1" destOrd="0" presId="urn:microsoft.com/office/officeart/2005/8/layout/hierarchy3"/>
    <dgm:cxn modelId="{BAC460C4-D071-4D54-8ED0-F498480C120C}" type="presParOf" srcId="{D38DB3DE-B295-4728-9EF1-A11529EEFFAE}" destId="{AC805592-8CA7-4B2F-A861-48B9067956D7}" srcOrd="0" destOrd="0" presId="urn:microsoft.com/office/officeart/2005/8/layout/hierarchy3"/>
    <dgm:cxn modelId="{8858B0B5-041A-49C3-B804-73E494C5D282}" type="presParOf" srcId="{D38DB3DE-B295-4728-9EF1-A11529EEFFAE}" destId="{874F7C25-AB45-40AD-839F-10AF64B2C808}" srcOrd="1" destOrd="0" presId="urn:microsoft.com/office/officeart/2005/8/layout/hierarchy3"/>
    <dgm:cxn modelId="{324F58A9-FF3A-4B90-9F86-E1AA24070412}" type="presParOf" srcId="{D38DB3DE-B295-4728-9EF1-A11529EEFFAE}" destId="{DF6816C0-9E45-4D44-B741-2F4AA9984FEC}" srcOrd="2" destOrd="0" presId="urn:microsoft.com/office/officeart/2005/8/layout/hierarchy3"/>
    <dgm:cxn modelId="{2386612C-8AA0-4EA4-BBE7-202D0B5BF982}" type="presParOf" srcId="{D38DB3DE-B295-4728-9EF1-A11529EEFFAE}" destId="{5FDFE1F3-398F-4E79-BF7C-CA275DD9F022}" srcOrd="3" destOrd="0" presId="urn:microsoft.com/office/officeart/2005/8/layout/hierarchy3"/>
    <dgm:cxn modelId="{61D0D66A-607F-4E6E-9722-F306566E460D}" type="presParOf" srcId="{D38DB3DE-B295-4728-9EF1-A11529EEFFAE}" destId="{DD4F015D-E10A-449F-A89D-EBD3069BD9DF}" srcOrd="4" destOrd="0" presId="urn:microsoft.com/office/officeart/2005/8/layout/hierarchy3"/>
    <dgm:cxn modelId="{BDC75B3F-FC8B-4F58-83B2-CDA350F7D363}" type="presParOf" srcId="{D38DB3DE-B295-4728-9EF1-A11529EEFFAE}" destId="{78832D57-B1B1-440E-BF3E-AF0E313E4009}" srcOrd="5" destOrd="0" presId="urn:microsoft.com/office/officeart/2005/8/layout/hierarchy3"/>
    <dgm:cxn modelId="{1C7E2ACA-D105-4A27-8B7F-378A3EC70A16}" type="presParOf" srcId="{D38DB3DE-B295-4728-9EF1-A11529EEFFAE}" destId="{91E40519-4D13-4CE6-B2F3-90FA919F312D}" srcOrd="6" destOrd="0" presId="urn:microsoft.com/office/officeart/2005/8/layout/hierarchy3"/>
    <dgm:cxn modelId="{C80C61B0-A0E9-4469-8DD9-2F47C7E8490D}" type="presParOf" srcId="{D38DB3DE-B295-4728-9EF1-A11529EEFFAE}" destId="{8635A789-75A6-4B0B-B285-E76B52BC86D6}" srcOrd="7" destOrd="0" presId="urn:microsoft.com/office/officeart/2005/8/layout/hierarchy3"/>
    <dgm:cxn modelId="{28AC75E8-63C8-4084-9C73-963F3EB4EACD}" type="presParOf" srcId="{D38DB3DE-B295-4728-9EF1-A11529EEFFAE}" destId="{91544F6D-A55A-458C-981D-38B456B8F348}" srcOrd="8" destOrd="0" presId="urn:microsoft.com/office/officeart/2005/8/layout/hierarchy3"/>
    <dgm:cxn modelId="{21D93505-3E31-4897-B060-B3187432F104}" type="presParOf" srcId="{D38DB3DE-B295-4728-9EF1-A11529EEFFAE}" destId="{D49E9B33-28DC-4196-B909-2E87FBA35DA2}" srcOrd="9" destOrd="0" presId="urn:microsoft.com/office/officeart/2005/8/layout/hierarchy3"/>
    <dgm:cxn modelId="{8A9E7195-D8BB-4897-9749-948C15B136C2}" type="presParOf" srcId="{D38DB3DE-B295-4728-9EF1-A11529EEFFAE}" destId="{03396996-0241-448C-9391-239F426C75DF}" srcOrd="10" destOrd="0" presId="urn:microsoft.com/office/officeart/2005/8/layout/hierarchy3"/>
    <dgm:cxn modelId="{5DE974F4-1A25-41A1-AA9C-C9AD64A014EF}" type="presParOf" srcId="{D38DB3DE-B295-4728-9EF1-A11529EEFFAE}" destId="{2AB07A0D-7DC9-49B8-A481-E8455B073AA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904AB-E540-451E-8077-65E0508632B8}" type="doc">
      <dgm:prSet loTypeId="urn:microsoft.com/office/officeart/2005/8/layout/process4" loCatId="process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sl-SI"/>
        </a:p>
      </dgm:t>
    </dgm:pt>
    <dgm:pt modelId="{E4C0B389-6DD0-4866-958D-F9836A62D76A}">
      <dgm:prSet phldrT="[Text]" custT="1"/>
      <dgm:spPr>
        <a:solidFill>
          <a:srgbClr val="99FF99">
            <a:alpha val="49804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sl-SI" sz="4800" b="1" dirty="0">
              <a:solidFill>
                <a:srgbClr val="993300"/>
              </a:solidFill>
              <a:latin typeface="Comic Sans MS" pitchFamily="66" charset="0"/>
            </a:rPr>
            <a:t>Kaj je ergonomija?</a:t>
          </a:r>
          <a:endParaRPr lang="sl-SI" sz="4800" dirty="0">
            <a:solidFill>
              <a:srgbClr val="993300"/>
            </a:solidFill>
          </a:endParaRPr>
        </a:p>
      </dgm:t>
    </dgm:pt>
    <dgm:pt modelId="{DB53FB38-227B-4FB5-A9FC-BE02029A37B7}" type="parTrans" cxnId="{023CA0FA-87BE-49EE-A128-44F759165C4F}">
      <dgm:prSet/>
      <dgm:spPr/>
      <dgm:t>
        <a:bodyPr/>
        <a:lstStyle/>
        <a:p>
          <a:endParaRPr lang="sl-SI" sz="2800"/>
        </a:p>
      </dgm:t>
    </dgm:pt>
    <dgm:pt modelId="{892B4118-B250-49D6-B987-AD5223525075}" type="sibTrans" cxnId="{023CA0FA-87BE-49EE-A128-44F759165C4F}">
      <dgm:prSet/>
      <dgm:spPr/>
      <dgm:t>
        <a:bodyPr/>
        <a:lstStyle/>
        <a:p>
          <a:endParaRPr lang="sl-SI" sz="2800"/>
        </a:p>
      </dgm:t>
    </dgm:pt>
    <dgm:pt modelId="{C5794EBB-CB73-4BE7-AEB2-32868598B2F6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00FF"/>
          </a:solidFill>
        </a:ln>
      </dgm:spPr>
      <dgm:t>
        <a:bodyPr/>
        <a:lstStyle/>
        <a:p>
          <a:endParaRPr lang="sl-SI" sz="4000" b="1" dirty="0">
            <a:solidFill>
              <a:srgbClr val="0000FF"/>
            </a:solidFill>
            <a:latin typeface="Comic Sans MS" pitchFamily="66" charset="0"/>
          </a:endParaRPr>
        </a:p>
      </dgm:t>
    </dgm:pt>
    <dgm:pt modelId="{7D6653F5-D6A4-451E-A583-D28732A421AA}" type="parTrans" cxnId="{39899A2A-B85A-4C2C-B3F7-CD79670CC09A}">
      <dgm:prSet/>
      <dgm:spPr/>
      <dgm:t>
        <a:bodyPr/>
        <a:lstStyle/>
        <a:p>
          <a:endParaRPr lang="sl-SI" sz="2800"/>
        </a:p>
      </dgm:t>
    </dgm:pt>
    <dgm:pt modelId="{AF0A958C-15D0-47D0-B5A6-415A698ACCED}" type="sibTrans" cxnId="{39899A2A-B85A-4C2C-B3F7-CD79670CC09A}">
      <dgm:prSet/>
      <dgm:spPr/>
      <dgm:t>
        <a:bodyPr/>
        <a:lstStyle/>
        <a:p>
          <a:endParaRPr lang="sl-SI" sz="2800"/>
        </a:p>
      </dgm:t>
    </dgm:pt>
    <dgm:pt modelId="{0A0CE529-A22F-48FE-9429-79B62F46E228}" type="pres">
      <dgm:prSet presAssocID="{431904AB-E540-451E-8077-65E0508632B8}" presName="Name0" presStyleCnt="0">
        <dgm:presLayoutVars>
          <dgm:dir/>
          <dgm:animLvl val="lvl"/>
          <dgm:resizeHandles val="exact"/>
        </dgm:presLayoutVars>
      </dgm:prSet>
      <dgm:spPr/>
    </dgm:pt>
    <dgm:pt modelId="{01B1B2FD-130A-49A1-A434-0F3238EB9418}" type="pres">
      <dgm:prSet presAssocID="{C5794EBB-CB73-4BE7-AEB2-32868598B2F6}" presName="boxAndChildren" presStyleCnt="0"/>
      <dgm:spPr/>
    </dgm:pt>
    <dgm:pt modelId="{7BF1F83B-6136-4844-8DDD-F85F3424CCB7}" type="pres">
      <dgm:prSet presAssocID="{C5794EBB-CB73-4BE7-AEB2-32868598B2F6}" presName="parentTextBox" presStyleLbl="node1" presStyleIdx="0" presStyleCnt="2"/>
      <dgm:spPr/>
    </dgm:pt>
    <dgm:pt modelId="{D5514D58-CD0D-4CEB-A86C-48BDF2274B3A}" type="pres">
      <dgm:prSet presAssocID="{892B4118-B250-49D6-B987-AD5223525075}" presName="sp" presStyleCnt="0"/>
      <dgm:spPr/>
    </dgm:pt>
    <dgm:pt modelId="{03AB2573-AC16-4638-A0E6-A2F96C193FE9}" type="pres">
      <dgm:prSet presAssocID="{E4C0B389-6DD0-4866-958D-F9836A62D76A}" presName="arrowAndChildren" presStyleCnt="0"/>
      <dgm:spPr/>
    </dgm:pt>
    <dgm:pt modelId="{8C5D64A1-867A-49A4-ABF5-FD338FBD210C}" type="pres">
      <dgm:prSet presAssocID="{E4C0B389-6DD0-4866-958D-F9836A62D76A}" presName="parentTextArrow" presStyleLbl="node1" presStyleIdx="1" presStyleCnt="2" custScaleY="18544" custLinFactNeighborX="3986" custLinFactNeighborY="1044"/>
      <dgm:spPr/>
    </dgm:pt>
  </dgm:ptLst>
  <dgm:cxnLst>
    <dgm:cxn modelId="{6279D826-21FE-47C2-A527-4744CAE55D5E}" type="presOf" srcId="{C5794EBB-CB73-4BE7-AEB2-32868598B2F6}" destId="{7BF1F83B-6136-4844-8DDD-F85F3424CCB7}" srcOrd="0" destOrd="0" presId="urn:microsoft.com/office/officeart/2005/8/layout/process4"/>
    <dgm:cxn modelId="{39899A2A-B85A-4C2C-B3F7-CD79670CC09A}" srcId="{431904AB-E540-451E-8077-65E0508632B8}" destId="{C5794EBB-CB73-4BE7-AEB2-32868598B2F6}" srcOrd="1" destOrd="0" parTransId="{7D6653F5-D6A4-451E-A583-D28732A421AA}" sibTransId="{AF0A958C-15D0-47D0-B5A6-415A698ACCED}"/>
    <dgm:cxn modelId="{0E84DA93-6834-4814-86BD-0E31A1DE2B6F}" type="presOf" srcId="{E4C0B389-6DD0-4866-958D-F9836A62D76A}" destId="{8C5D64A1-867A-49A4-ABF5-FD338FBD210C}" srcOrd="0" destOrd="0" presId="urn:microsoft.com/office/officeart/2005/8/layout/process4"/>
    <dgm:cxn modelId="{67AA17D6-CFFF-4077-B346-E24099BE0DDA}" type="presOf" srcId="{431904AB-E540-451E-8077-65E0508632B8}" destId="{0A0CE529-A22F-48FE-9429-79B62F46E228}" srcOrd="0" destOrd="0" presId="urn:microsoft.com/office/officeart/2005/8/layout/process4"/>
    <dgm:cxn modelId="{023CA0FA-87BE-49EE-A128-44F759165C4F}" srcId="{431904AB-E540-451E-8077-65E0508632B8}" destId="{E4C0B389-6DD0-4866-958D-F9836A62D76A}" srcOrd="0" destOrd="0" parTransId="{DB53FB38-227B-4FB5-A9FC-BE02029A37B7}" sibTransId="{892B4118-B250-49D6-B987-AD5223525075}"/>
    <dgm:cxn modelId="{BF480602-0A08-4A01-AFF5-C35AC60F9502}" type="presParOf" srcId="{0A0CE529-A22F-48FE-9429-79B62F46E228}" destId="{01B1B2FD-130A-49A1-A434-0F3238EB9418}" srcOrd="0" destOrd="0" presId="urn:microsoft.com/office/officeart/2005/8/layout/process4"/>
    <dgm:cxn modelId="{77751AED-6A99-4E3D-95D6-18F71A910549}" type="presParOf" srcId="{01B1B2FD-130A-49A1-A434-0F3238EB9418}" destId="{7BF1F83B-6136-4844-8DDD-F85F3424CCB7}" srcOrd="0" destOrd="0" presId="urn:microsoft.com/office/officeart/2005/8/layout/process4"/>
    <dgm:cxn modelId="{3FC3F80A-5FF3-448F-9D47-C56907362A26}" type="presParOf" srcId="{0A0CE529-A22F-48FE-9429-79B62F46E228}" destId="{D5514D58-CD0D-4CEB-A86C-48BDF2274B3A}" srcOrd="1" destOrd="0" presId="urn:microsoft.com/office/officeart/2005/8/layout/process4"/>
    <dgm:cxn modelId="{235DF19A-6E3B-4E6E-BFAF-F5D3A2710C95}" type="presParOf" srcId="{0A0CE529-A22F-48FE-9429-79B62F46E228}" destId="{03AB2573-AC16-4638-A0E6-A2F96C193FE9}" srcOrd="2" destOrd="0" presId="urn:microsoft.com/office/officeart/2005/8/layout/process4"/>
    <dgm:cxn modelId="{6B9773CF-081B-4920-A903-0436A9AB7870}" type="presParOf" srcId="{03AB2573-AC16-4638-A0E6-A2F96C193FE9}" destId="{8C5D64A1-867A-49A4-ABF5-FD338FBD21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23680-9D0D-4E13-B3B9-05ECCF087A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4A1C005-346B-41E5-865D-D586D6C9A23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sz="4000" b="1" dirty="0">
              <a:solidFill>
                <a:srgbClr val="0000FF"/>
              </a:solidFill>
              <a:latin typeface="Comic Sans MS" pitchFamily="66" charset="0"/>
            </a:rPr>
            <a:t>Beseda ergonomija izhaja iz grških besed </a:t>
          </a:r>
        </a:p>
      </dgm:t>
    </dgm:pt>
    <dgm:pt modelId="{A4D0BE5E-3789-45D4-938B-0E90C9A8FBC4}" type="parTrans" cxnId="{6BB6E758-A1ED-4B63-9A06-6966F286DA4B}">
      <dgm:prSet/>
      <dgm:spPr/>
      <dgm:t>
        <a:bodyPr/>
        <a:lstStyle/>
        <a:p>
          <a:endParaRPr lang="sl-SI"/>
        </a:p>
      </dgm:t>
    </dgm:pt>
    <dgm:pt modelId="{E07119D4-ACCC-4605-B005-75DA1E947094}" type="sibTrans" cxnId="{6BB6E758-A1ED-4B63-9A06-6966F286DA4B}">
      <dgm:prSet/>
      <dgm:spPr/>
      <dgm:t>
        <a:bodyPr/>
        <a:lstStyle/>
        <a:p>
          <a:endParaRPr lang="sl-SI"/>
        </a:p>
      </dgm:t>
    </dgm:pt>
    <dgm:pt modelId="{AFD4EDF4-2BC3-4A77-A94F-B0FFFDC943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sz="3200" b="1" dirty="0">
              <a:solidFill>
                <a:srgbClr val="0000FF"/>
              </a:solidFill>
              <a:latin typeface="Comic Sans MS" pitchFamily="66" charset="0"/>
            </a:rPr>
            <a:t>ERGON</a:t>
          </a:r>
          <a:r>
            <a:rPr lang="sl-SI" sz="2400" b="1" dirty="0">
              <a:solidFill>
                <a:srgbClr val="0000FF"/>
              </a:solidFill>
              <a:latin typeface="Comic Sans MS" pitchFamily="66" charset="0"/>
            </a:rPr>
            <a:t>, ki pomeni DELO in </a:t>
          </a:r>
        </a:p>
      </dgm:t>
    </dgm:pt>
    <dgm:pt modelId="{F92EEE79-1381-4153-B67B-C8EF7398A6D4}" type="parTrans" cxnId="{5C98E44A-FB1F-4864-984A-6CFD1A691188}">
      <dgm:prSet/>
      <dgm:spPr/>
      <dgm:t>
        <a:bodyPr/>
        <a:lstStyle/>
        <a:p>
          <a:endParaRPr lang="sl-SI"/>
        </a:p>
      </dgm:t>
    </dgm:pt>
    <dgm:pt modelId="{F65EA130-229E-4CCD-A48C-D131BEB9A44E}" type="sibTrans" cxnId="{5C98E44A-FB1F-4864-984A-6CFD1A691188}">
      <dgm:prSet/>
      <dgm:spPr/>
      <dgm:t>
        <a:bodyPr/>
        <a:lstStyle/>
        <a:p>
          <a:endParaRPr lang="sl-SI"/>
        </a:p>
      </dgm:t>
    </dgm:pt>
    <dgm:pt modelId="{97E76DCF-5BDC-4F76-B8F5-BC2BD9F79C7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sz="3200" b="1" dirty="0">
              <a:solidFill>
                <a:srgbClr val="0000FF"/>
              </a:solidFill>
              <a:latin typeface="Comic Sans MS" pitchFamily="66" charset="0"/>
            </a:rPr>
            <a:t>NOMOS, ki pomeni načelo ali ZAKON. </a:t>
          </a:r>
        </a:p>
      </dgm:t>
    </dgm:pt>
    <dgm:pt modelId="{1CA84D60-964A-4BEE-BCA3-3B5FC2690851}" type="parTrans" cxnId="{AEFBB4D5-52B8-48B2-B905-8581312978E7}">
      <dgm:prSet/>
      <dgm:spPr/>
      <dgm:t>
        <a:bodyPr/>
        <a:lstStyle/>
        <a:p>
          <a:endParaRPr lang="sl-SI"/>
        </a:p>
      </dgm:t>
    </dgm:pt>
    <dgm:pt modelId="{1599CD98-3B00-48E7-837E-EE41C8968FF1}" type="sibTrans" cxnId="{AEFBB4D5-52B8-48B2-B905-8581312978E7}">
      <dgm:prSet/>
      <dgm:spPr/>
      <dgm:t>
        <a:bodyPr/>
        <a:lstStyle/>
        <a:p>
          <a:endParaRPr lang="sl-SI"/>
        </a:p>
      </dgm:t>
    </dgm:pt>
    <dgm:pt modelId="{C1FED365-309B-4417-BB23-E249C87384E6}" type="pres">
      <dgm:prSet presAssocID="{85123680-9D0D-4E13-B3B9-05ECCF087A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C4B258-FE7D-4117-82BA-9E346567D63C}" type="pres">
      <dgm:prSet presAssocID="{74A1C005-346B-41E5-865D-D586D6C9A230}" presName="hierRoot1" presStyleCnt="0"/>
      <dgm:spPr/>
    </dgm:pt>
    <dgm:pt modelId="{FD8D8B8E-BF13-4EE8-9C45-3622FD4B0935}" type="pres">
      <dgm:prSet presAssocID="{74A1C005-346B-41E5-865D-D586D6C9A230}" presName="composite" presStyleCnt="0"/>
      <dgm:spPr/>
    </dgm:pt>
    <dgm:pt modelId="{9958A4AC-D857-4282-9CC9-280514C6C2D3}" type="pres">
      <dgm:prSet presAssocID="{74A1C005-346B-41E5-865D-D586D6C9A230}" presName="background" presStyleLbl="node0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</dgm:pt>
    <dgm:pt modelId="{12B421E3-8782-41D1-B92B-13FAEC8B1E18}" type="pres">
      <dgm:prSet presAssocID="{74A1C005-346B-41E5-865D-D586D6C9A230}" presName="text" presStyleLbl="fgAcc0" presStyleIdx="0" presStyleCnt="1" custScaleX="309718">
        <dgm:presLayoutVars>
          <dgm:chPref val="3"/>
        </dgm:presLayoutVars>
      </dgm:prSet>
      <dgm:spPr/>
    </dgm:pt>
    <dgm:pt modelId="{E99C9518-7373-49EF-8FF4-006B377ACE74}" type="pres">
      <dgm:prSet presAssocID="{74A1C005-346B-41E5-865D-D586D6C9A230}" presName="hierChild2" presStyleCnt="0"/>
      <dgm:spPr/>
    </dgm:pt>
    <dgm:pt modelId="{7C13EA49-3C4C-49E8-B144-DA90AF46FE02}" type="pres">
      <dgm:prSet presAssocID="{F92EEE79-1381-4153-B67B-C8EF7398A6D4}" presName="Name10" presStyleLbl="parChTrans1D2" presStyleIdx="0" presStyleCnt="2"/>
      <dgm:spPr/>
    </dgm:pt>
    <dgm:pt modelId="{AF56E651-B7A3-4DFC-AEFC-1DB8DA471F41}" type="pres">
      <dgm:prSet presAssocID="{AFD4EDF4-2BC3-4A77-A94F-B0FFFDC94374}" presName="hierRoot2" presStyleCnt="0"/>
      <dgm:spPr/>
    </dgm:pt>
    <dgm:pt modelId="{7180A4C7-873E-41AB-A517-7E0F66CE1400}" type="pres">
      <dgm:prSet presAssocID="{AFD4EDF4-2BC3-4A77-A94F-B0FFFDC94374}" presName="composite2" presStyleCnt="0"/>
      <dgm:spPr/>
    </dgm:pt>
    <dgm:pt modelId="{8EBECAB1-8AA0-4BA1-854F-FDAE4F3A7E9D}" type="pres">
      <dgm:prSet presAssocID="{AFD4EDF4-2BC3-4A77-A94F-B0FFFDC94374}" presName="background2" presStyleLbl="node2" presStyleIdx="0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</dgm:pt>
    <dgm:pt modelId="{654059B8-B461-426C-B198-F00C91122631}" type="pres">
      <dgm:prSet presAssocID="{AFD4EDF4-2BC3-4A77-A94F-B0FFFDC94374}" presName="text2" presStyleLbl="fgAcc2" presStyleIdx="0" presStyleCnt="2" custScaleX="127938">
        <dgm:presLayoutVars>
          <dgm:chPref val="3"/>
        </dgm:presLayoutVars>
      </dgm:prSet>
      <dgm:spPr/>
    </dgm:pt>
    <dgm:pt modelId="{EC927B87-D6B5-4952-A1E1-5CFF033A2E91}" type="pres">
      <dgm:prSet presAssocID="{AFD4EDF4-2BC3-4A77-A94F-B0FFFDC94374}" presName="hierChild3" presStyleCnt="0"/>
      <dgm:spPr/>
    </dgm:pt>
    <dgm:pt modelId="{347FD068-CEC1-49E2-8D08-D0C94A5B00BA}" type="pres">
      <dgm:prSet presAssocID="{1CA84D60-964A-4BEE-BCA3-3B5FC2690851}" presName="Name10" presStyleLbl="parChTrans1D2" presStyleIdx="1" presStyleCnt="2"/>
      <dgm:spPr/>
    </dgm:pt>
    <dgm:pt modelId="{F637BF3F-01AB-4109-8A8C-794D4D69BDFB}" type="pres">
      <dgm:prSet presAssocID="{97E76DCF-5BDC-4F76-B8F5-BC2BD9F79C76}" presName="hierRoot2" presStyleCnt="0"/>
      <dgm:spPr/>
    </dgm:pt>
    <dgm:pt modelId="{0595D1A9-0973-4EE0-AB8D-22988E48B223}" type="pres">
      <dgm:prSet presAssocID="{97E76DCF-5BDC-4F76-B8F5-BC2BD9F79C76}" presName="composite2" presStyleCnt="0"/>
      <dgm:spPr/>
    </dgm:pt>
    <dgm:pt modelId="{785B439F-6F36-46E9-A036-2E6DF17DB69F}" type="pres">
      <dgm:prSet presAssocID="{97E76DCF-5BDC-4F76-B8F5-BC2BD9F79C76}" presName="background2" presStyleLbl="node2" presStyleIdx="1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</dgm:pt>
    <dgm:pt modelId="{C0DD9420-2021-4FF3-A38C-D595AA816F34}" type="pres">
      <dgm:prSet presAssocID="{97E76DCF-5BDC-4F76-B8F5-BC2BD9F79C76}" presName="text2" presStyleLbl="fgAcc2" presStyleIdx="1" presStyleCnt="2" custScaleX="150777">
        <dgm:presLayoutVars>
          <dgm:chPref val="3"/>
        </dgm:presLayoutVars>
      </dgm:prSet>
      <dgm:spPr/>
    </dgm:pt>
    <dgm:pt modelId="{945635E4-A246-4861-8D7C-3874B2CB65A4}" type="pres">
      <dgm:prSet presAssocID="{97E76DCF-5BDC-4F76-B8F5-BC2BD9F79C76}" presName="hierChild3" presStyleCnt="0"/>
      <dgm:spPr/>
    </dgm:pt>
  </dgm:ptLst>
  <dgm:cxnLst>
    <dgm:cxn modelId="{E989C606-4D98-494A-8E67-BC4176C8047F}" type="presOf" srcId="{97E76DCF-5BDC-4F76-B8F5-BC2BD9F79C76}" destId="{C0DD9420-2021-4FF3-A38C-D595AA816F34}" srcOrd="0" destOrd="0" presId="urn:microsoft.com/office/officeart/2005/8/layout/hierarchy1"/>
    <dgm:cxn modelId="{9F0D8D14-E5B1-42A4-82B3-182CAECF49AE}" type="presOf" srcId="{AFD4EDF4-2BC3-4A77-A94F-B0FFFDC94374}" destId="{654059B8-B461-426C-B198-F00C91122631}" srcOrd="0" destOrd="0" presId="urn:microsoft.com/office/officeart/2005/8/layout/hierarchy1"/>
    <dgm:cxn modelId="{4D229239-0BE9-426E-BC03-56C5A10CFA88}" type="presOf" srcId="{74A1C005-346B-41E5-865D-D586D6C9A230}" destId="{12B421E3-8782-41D1-B92B-13FAEC8B1E18}" srcOrd="0" destOrd="0" presId="urn:microsoft.com/office/officeart/2005/8/layout/hierarchy1"/>
    <dgm:cxn modelId="{48C2E45B-4588-4DD8-B9F4-8603ECC5BE53}" type="presOf" srcId="{1CA84D60-964A-4BEE-BCA3-3B5FC2690851}" destId="{347FD068-CEC1-49E2-8D08-D0C94A5B00BA}" srcOrd="0" destOrd="0" presId="urn:microsoft.com/office/officeart/2005/8/layout/hierarchy1"/>
    <dgm:cxn modelId="{A6A1D164-D167-4DD3-8E5A-DE5F5CDFACAC}" type="presOf" srcId="{85123680-9D0D-4E13-B3B9-05ECCF087AD4}" destId="{C1FED365-309B-4417-BB23-E249C87384E6}" srcOrd="0" destOrd="0" presId="urn:microsoft.com/office/officeart/2005/8/layout/hierarchy1"/>
    <dgm:cxn modelId="{5C98E44A-FB1F-4864-984A-6CFD1A691188}" srcId="{74A1C005-346B-41E5-865D-D586D6C9A230}" destId="{AFD4EDF4-2BC3-4A77-A94F-B0FFFDC94374}" srcOrd="0" destOrd="0" parTransId="{F92EEE79-1381-4153-B67B-C8EF7398A6D4}" sibTransId="{F65EA130-229E-4CCD-A48C-D131BEB9A44E}"/>
    <dgm:cxn modelId="{6BB6E758-A1ED-4B63-9A06-6966F286DA4B}" srcId="{85123680-9D0D-4E13-B3B9-05ECCF087AD4}" destId="{74A1C005-346B-41E5-865D-D586D6C9A230}" srcOrd="0" destOrd="0" parTransId="{A4D0BE5E-3789-45D4-938B-0E90C9A8FBC4}" sibTransId="{E07119D4-ACCC-4605-B005-75DA1E947094}"/>
    <dgm:cxn modelId="{AEFBB4D5-52B8-48B2-B905-8581312978E7}" srcId="{74A1C005-346B-41E5-865D-D586D6C9A230}" destId="{97E76DCF-5BDC-4F76-B8F5-BC2BD9F79C76}" srcOrd="1" destOrd="0" parTransId="{1CA84D60-964A-4BEE-BCA3-3B5FC2690851}" sibTransId="{1599CD98-3B00-48E7-837E-EE41C8968FF1}"/>
    <dgm:cxn modelId="{2585AFFF-944B-4D9E-AAE0-C689D862BF7F}" type="presOf" srcId="{F92EEE79-1381-4153-B67B-C8EF7398A6D4}" destId="{7C13EA49-3C4C-49E8-B144-DA90AF46FE02}" srcOrd="0" destOrd="0" presId="urn:microsoft.com/office/officeart/2005/8/layout/hierarchy1"/>
    <dgm:cxn modelId="{5CF8DDEC-FCCC-4360-A5EB-611C817DB9D4}" type="presParOf" srcId="{C1FED365-309B-4417-BB23-E249C87384E6}" destId="{05C4B258-FE7D-4117-82BA-9E346567D63C}" srcOrd="0" destOrd="0" presId="urn:microsoft.com/office/officeart/2005/8/layout/hierarchy1"/>
    <dgm:cxn modelId="{AAE9573F-6E59-46DF-B2A7-0E3C4F4317B5}" type="presParOf" srcId="{05C4B258-FE7D-4117-82BA-9E346567D63C}" destId="{FD8D8B8E-BF13-4EE8-9C45-3622FD4B0935}" srcOrd="0" destOrd="0" presId="urn:microsoft.com/office/officeart/2005/8/layout/hierarchy1"/>
    <dgm:cxn modelId="{6A8E8F70-C831-4C89-A2F1-51DC1B1ECB6D}" type="presParOf" srcId="{FD8D8B8E-BF13-4EE8-9C45-3622FD4B0935}" destId="{9958A4AC-D857-4282-9CC9-280514C6C2D3}" srcOrd="0" destOrd="0" presId="urn:microsoft.com/office/officeart/2005/8/layout/hierarchy1"/>
    <dgm:cxn modelId="{3543F88E-67ED-4FAC-8B18-0A9380691FB9}" type="presParOf" srcId="{FD8D8B8E-BF13-4EE8-9C45-3622FD4B0935}" destId="{12B421E3-8782-41D1-B92B-13FAEC8B1E18}" srcOrd="1" destOrd="0" presId="urn:microsoft.com/office/officeart/2005/8/layout/hierarchy1"/>
    <dgm:cxn modelId="{7A540483-6F42-4EE7-A006-B08E89053356}" type="presParOf" srcId="{05C4B258-FE7D-4117-82BA-9E346567D63C}" destId="{E99C9518-7373-49EF-8FF4-006B377ACE74}" srcOrd="1" destOrd="0" presId="urn:microsoft.com/office/officeart/2005/8/layout/hierarchy1"/>
    <dgm:cxn modelId="{1A6B9592-EAD3-49D4-A5DB-877C27C6965C}" type="presParOf" srcId="{E99C9518-7373-49EF-8FF4-006B377ACE74}" destId="{7C13EA49-3C4C-49E8-B144-DA90AF46FE02}" srcOrd="0" destOrd="0" presId="urn:microsoft.com/office/officeart/2005/8/layout/hierarchy1"/>
    <dgm:cxn modelId="{F9543C37-8B27-4C52-8567-1BFE8ACFB596}" type="presParOf" srcId="{E99C9518-7373-49EF-8FF4-006B377ACE74}" destId="{AF56E651-B7A3-4DFC-AEFC-1DB8DA471F41}" srcOrd="1" destOrd="0" presId="urn:microsoft.com/office/officeart/2005/8/layout/hierarchy1"/>
    <dgm:cxn modelId="{1892F878-F4D2-41F8-8051-89FF54AA042B}" type="presParOf" srcId="{AF56E651-B7A3-4DFC-AEFC-1DB8DA471F41}" destId="{7180A4C7-873E-41AB-A517-7E0F66CE1400}" srcOrd="0" destOrd="0" presId="urn:microsoft.com/office/officeart/2005/8/layout/hierarchy1"/>
    <dgm:cxn modelId="{6B91FAA7-C375-49F1-AC9C-1221E612274F}" type="presParOf" srcId="{7180A4C7-873E-41AB-A517-7E0F66CE1400}" destId="{8EBECAB1-8AA0-4BA1-854F-FDAE4F3A7E9D}" srcOrd="0" destOrd="0" presId="urn:microsoft.com/office/officeart/2005/8/layout/hierarchy1"/>
    <dgm:cxn modelId="{E1C0B3A3-B0D5-4212-B28D-66323B2E7EBA}" type="presParOf" srcId="{7180A4C7-873E-41AB-A517-7E0F66CE1400}" destId="{654059B8-B461-426C-B198-F00C91122631}" srcOrd="1" destOrd="0" presId="urn:microsoft.com/office/officeart/2005/8/layout/hierarchy1"/>
    <dgm:cxn modelId="{4AA751EA-D048-4922-8AFD-061701FDDAE3}" type="presParOf" srcId="{AF56E651-B7A3-4DFC-AEFC-1DB8DA471F41}" destId="{EC927B87-D6B5-4952-A1E1-5CFF033A2E91}" srcOrd="1" destOrd="0" presId="urn:microsoft.com/office/officeart/2005/8/layout/hierarchy1"/>
    <dgm:cxn modelId="{BEFC0999-95FE-4E48-8AFB-C732FE03A1B3}" type="presParOf" srcId="{E99C9518-7373-49EF-8FF4-006B377ACE74}" destId="{347FD068-CEC1-49E2-8D08-D0C94A5B00BA}" srcOrd="2" destOrd="0" presId="urn:microsoft.com/office/officeart/2005/8/layout/hierarchy1"/>
    <dgm:cxn modelId="{CAFD20BC-1D2B-4477-98C6-85E732810AE5}" type="presParOf" srcId="{E99C9518-7373-49EF-8FF4-006B377ACE74}" destId="{F637BF3F-01AB-4109-8A8C-794D4D69BDFB}" srcOrd="3" destOrd="0" presId="urn:microsoft.com/office/officeart/2005/8/layout/hierarchy1"/>
    <dgm:cxn modelId="{742E04DE-D483-4340-B470-ACF0C3D2342D}" type="presParOf" srcId="{F637BF3F-01AB-4109-8A8C-794D4D69BDFB}" destId="{0595D1A9-0973-4EE0-AB8D-22988E48B223}" srcOrd="0" destOrd="0" presId="urn:microsoft.com/office/officeart/2005/8/layout/hierarchy1"/>
    <dgm:cxn modelId="{2BF96F24-E74C-4DDC-996F-A4E070D547C5}" type="presParOf" srcId="{0595D1A9-0973-4EE0-AB8D-22988E48B223}" destId="{785B439F-6F36-46E9-A036-2E6DF17DB69F}" srcOrd="0" destOrd="0" presId="urn:microsoft.com/office/officeart/2005/8/layout/hierarchy1"/>
    <dgm:cxn modelId="{875DF73A-ECF0-4E7D-8C65-76468A3C28F4}" type="presParOf" srcId="{0595D1A9-0973-4EE0-AB8D-22988E48B223}" destId="{C0DD9420-2021-4FF3-A38C-D595AA816F34}" srcOrd="1" destOrd="0" presId="urn:microsoft.com/office/officeart/2005/8/layout/hierarchy1"/>
    <dgm:cxn modelId="{704350F2-65DC-4D5F-9126-1EEF6B688AA2}" type="presParOf" srcId="{F637BF3F-01AB-4109-8A8C-794D4D69BDFB}" destId="{945635E4-A246-4861-8D7C-3874B2CB65A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8550F-B9B4-441A-990C-E57AD3D1E0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948156D-6E7F-4174-9AD3-BCE54C1C35E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Pomen ergonomije je prvi opredelil poljski učenjak, filozof in naturalist (1857),  ki je prvi definiral in uporabljal besedo "Ergonomija". Opisal jo je kot:  "Znanost o delu".   </a:t>
          </a:r>
          <a:endParaRPr lang="sl-SI" sz="3200" dirty="0">
            <a:solidFill>
              <a:schemeClr val="tx1"/>
            </a:solidFill>
          </a:endParaRPr>
        </a:p>
      </dgm:t>
    </dgm:pt>
    <dgm:pt modelId="{7CA294D8-5B8D-49F0-9748-C47CFFC37A93}" type="parTrans" cxnId="{5F91759A-64B0-4D5B-A71F-3AACA95264A9}">
      <dgm:prSet/>
      <dgm:spPr/>
      <dgm:t>
        <a:bodyPr/>
        <a:lstStyle/>
        <a:p>
          <a:endParaRPr lang="sl-SI"/>
        </a:p>
      </dgm:t>
    </dgm:pt>
    <dgm:pt modelId="{009D7F53-ADA8-49D3-8941-6005414BA9E9}" type="sibTrans" cxnId="{5F91759A-64B0-4D5B-A71F-3AACA95264A9}">
      <dgm:prSet/>
      <dgm:spPr/>
      <dgm:t>
        <a:bodyPr/>
        <a:lstStyle/>
        <a:p>
          <a:endParaRPr lang="sl-SI"/>
        </a:p>
      </dgm:t>
    </dgm:pt>
    <dgm:pt modelId="{D158E48E-951B-4C67-BFAE-A41D1D5D8F5A}" type="pres">
      <dgm:prSet presAssocID="{41A8550F-B9B4-441A-990C-E57AD3D1E0B6}" presName="linear" presStyleCnt="0">
        <dgm:presLayoutVars>
          <dgm:animLvl val="lvl"/>
          <dgm:resizeHandles val="exact"/>
        </dgm:presLayoutVars>
      </dgm:prSet>
      <dgm:spPr/>
    </dgm:pt>
    <dgm:pt modelId="{E3BFC40B-CAA6-401A-B435-279124B0B974}" type="pres">
      <dgm:prSet presAssocID="{B948156D-6E7F-4174-9AD3-BCE54C1C35E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E7FFA56-15A5-4DD8-A7A2-C6AB2905BA73}" type="presOf" srcId="{B948156D-6E7F-4174-9AD3-BCE54C1C35EE}" destId="{E3BFC40B-CAA6-401A-B435-279124B0B974}" srcOrd="0" destOrd="0" presId="urn:microsoft.com/office/officeart/2005/8/layout/vList2"/>
    <dgm:cxn modelId="{24719587-8474-4821-A0D2-8766292B21A6}" type="presOf" srcId="{41A8550F-B9B4-441A-990C-E57AD3D1E0B6}" destId="{D158E48E-951B-4C67-BFAE-A41D1D5D8F5A}" srcOrd="0" destOrd="0" presId="urn:microsoft.com/office/officeart/2005/8/layout/vList2"/>
    <dgm:cxn modelId="{5F91759A-64B0-4D5B-A71F-3AACA95264A9}" srcId="{41A8550F-B9B4-441A-990C-E57AD3D1E0B6}" destId="{B948156D-6E7F-4174-9AD3-BCE54C1C35EE}" srcOrd="0" destOrd="0" parTransId="{7CA294D8-5B8D-49F0-9748-C47CFFC37A93}" sibTransId="{009D7F53-ADA8-49D3-8941-6005414BA9E9}"/>
    <dgm:cxn modelId="{31C6944A-AB69-454B-BDEB-E4620414ED88}" type="presParOf" srcId="{D158E48E-951B-4C67-BFAE-A41D1D5D8F5A}" destId="{E3BFC40B-CAA6-401A-B435-279124B0B974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F89207-7066-45DE-9573-BC377FEB50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BC7C1013-00DB-4BE0-AF67-191F4FC63BC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sl-SI" sz="4000" b="1" dirty="0">
              <a:solidFill>
                <a:srgbClr val="0000FF"/>
              </a:solidFill>
              <a:latin typeface="Comic Sans MS" pitchFamily="66" charset="0"/>
            </a:rPr>
            <a:t>Ergonomija se uporablja za določanje načinov, kako delovno mesto prilagoditi delavcu, da se preprečijo zdravstvene težave. </a:t>
          </a:r>
          <a:endParaRPr lang="sl-SI" sz="4000" dirty="0">
            <a:solidFill>
              <a:srgbClr val="0000FF"/>
            </a:solidFill>
          </a:endParaRPr>
        </a:p>
      </dgm:t>
    </dgm:pt>
    <dgm:pt modelId="{240F9A9E-57A4-4241-BCFA-5B50132A21AF}" type="parTrans" cxnId="{F2C22CEC-CA26-4E40-8091-7BAC05FFE77A}">
      <dgm:prSet/>
      <dgm:spPr/>
      <dgm:t>
        <a:bodyPr/>
        <a:lstStyle/>
        <a:p>
          <a:endParaRPr lang="sl-SI"/>
        </a:p>
      </dgm:t>
    </dgm:pt>
    <dgm:pt modelId="{B813815E-E96C-4B0B-9933-1928CE45C015}" type="sibTrans" cxnId="{F2C22CEC-CA26-4E40-8091-7BAC05FFE77A}">
      <dgm:prSet/>
      <dgm:spPr/>
      <dgm:t>
        <a:bodyPr/>
        <a:lstStyle/>
        <a:p>
          <a:endParaRPr lang="sl-SI"/>
        </a:p>
      </dgm:t>
    </dgm:pt>
    <dgm:pt modelId="{3164B7DA-AEAF-4F1D-B461-E9476BA7F4A0}" type="pres">
      <dgm:prSet presAssocID="{ACF89207-7066-45DE-9573-BC377FEB50EC}" presName="linear" presStyleCnt="0">
        <dgm:presLayoutVars>
          <dgm:animLvl val="lvl"/>
          <dgm:resizeHandles val="exact"/>
        </dgm:presLayoutVars>
      </dgm:prSet>
      <dgm:spPr/>
    </dgm:pt>
    <dgm:pt modelId="{15F3ADE0-E273-4110-9DCF-D7489B1BB61F}" type="pres">
      <dgm:prSet presAssocID="{BC7C1013-00DB-4BE0-AF67-191F4FC63BC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5C722BF-EF56-45B0-BD22-F26574B45F73}" type="presOf" srcId="{BC7C1013-00DB-4BE0-AF67-191F4FC63BC6}" destId="{15F3ADE0-E273-4110-9DCF-D7489B1BB61F}" srcOrd="0" destOrd="0" presId="urn:microsoft.com/office/officeart/2005/8/layout/vList2"/>
    <dgm:cxn modelId="{0150F2D9-517D-4B9E-A561-F09D19BEF89C}" type="presOf" srcId="{ACF89207-7066-45DE-9573-BC377FEB50EC}" destId="{3164B7DA-AEAF-4F1D-B461-E9476BA7F4A0}" srcOrd="0" destOrd="0" presId="urn:microsoft.com/office/officeart/2005/8/layout/vList2"/>
    <dgm:cxn modelId="{F2C22CEC-CA26-4E40-8091-7BAC05FFE77A}" srcId="{ACF89207-7066-45DE-9573-BC377FEB50EC}" destId="{BC7C1013-00DB-4BE0-AF67-191F4FC63BC6}" srcOrd="0" destOrd="0" parTransId="{240F9A9E-57A4-4241-BCFA-5B50132A21AF}" sibTransId="{B813815E-E96C-4B0B-9933-1928CE45C015}"/>
    <dgm:cxn modelId="{603FF7D0-0A3A-4B03-9AFA-F6B2BE764707}" type="presParOf" srcId="{3164B7DA-AEAF-4F1D-B461-E9476BA7F4A0}" destId="{15F3ADE0-E273-4110-9DCF-D7489B1BB6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123680-9D0D-4E13-B3B9-05ECCF087A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4A1C005-346B-41E5-865D-D586D6C9A23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Uporaba ergonomije na delovnem mestu ima veliko prednosti</a:t>
          </a:r>
        </a:p>
      </dgm:t>
    </dgm:pt>
    <dgm:pt modelId="{A4D0BE5E-3789-45D4-938B-0E90C9A8FBC4}" type="parTrans" cxnId="{6BB6E758-A1ED-4B63-9A06-6966F286DA4B}">
      <dgm:prSet/>
      <dgm:spPr/>
      <dgm:t>
        <a:bodyPr/>
        <a:lstStyle/>
        <a:p>
          <a:endParaRPr lang="sl-SI"/>
        </a:p>
      </dgm:t>
    </dgm:pt>
    <dgm:pt modelId="{E07119D4-ACCC-4605-B005-75DA1E947094}" type="sibTrans" cxnId="{6BB6E758-A1ED-4B63-9A06-6966F286DA4B}">
      <dgm:prSet/>
      <dgm:spPr/>
      <dgm:t>
        <a:bodyPr/>
        <a:lstStyle/>
        <a:p>
          <a:endParaRPr lang="sl-SI"/>
        </a:p>
      </dgm:t>
    </dgm:pt>
    <dgm:pt modelId="{85C5A1A8-4E3B-430C-B863-0D7322B12B0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za delavca zdrave in varne delovne razmere</a:t>
          </a:r>
          <a:r>
            <a:rPr lang="sl-SI" sz="2700" b="1" dirty="0">
              <a:solidFill>
                <a:schemeClr val="tx1"/>
              </a:solidFill>
              <a:latin typeface="Comic Sans MS" pitchFamily="66" charset="0"/>
            </a:rPr>
            <a:t> </a:t>
          </a:r>
        </a:p>
      </dgm:t>
    </dgm:pt>
    <dgm:pt modelId="{3E077B81-CDDB-49BD-AFED-3E59042C5558}" type="parTrans" cxnId="{86DC5BDB-C0DB-4736-A002-E624A203C80D}">
      <dgm:prSet/>
      <dgm:spPr/>
      <dgm:t>
        <a:bodyPr/>
        <a:lstStyle/>
        <a:p>
          <a:endParaRPr lang="sl-SI"/>
        </a:p>
      </dgm:t>
    </dgm:pt>
    <dgm:pt modelId="{906D0ACB-5318-46C4-A8F0-A55BAFF7D3EB}" type="sibTrans" cxnId="{86DC5BDB-C0DB-4736-A002-E624A203C80D}">
      <dgm:prSet/>
      <dgm:spPr/>
      <dgm:t>
        <a:bodyPr/>
        <a:lstStyle/>
        <a:p>
          <a:endParaRPr lang="sl-SI"/>
        </a:p>
      </dgm:t>
    </dgm:pt>
    <dgm:pt modelId="{C589990B-2524-4863-A99F-300C3659D58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sz="3200" b="1" dirty="0">
              <a:solidFill>
                <a:schemeClr val="tx1"/>
              </a:solidFill>
              <a:latin typeface="Comic Sans MS" pitchFamily="66" charset="0"/>
            </a:rPr>
            <a:t>za delodajalca večja produktivnost</a:t>
          </a:r>
          <a:endParaRPr lang="sl-SI" sz="3200" dirty="0">
            <a:solidFill>
              <a:schemeClr val="tx1"/>
            </a:solidFill>
          </a:endParaRPr>
        </a:p>
      </dgm:t>
    </dgm:pt>
    <dgm:pt modelId="{15C7BAE3-6B80-4851-B25C-66E75CC3567C}" type="parTrans" cxnId="{0A3B7175-1747-40A0-AF7E-AE061B11E242}">
      <dgm:prSet/>
      <dgm:spPr/>
      <dgm:t>
        <a:bodyPr/>
        <a:lstStyle/>
        <a:p>
          <a:endParaRPr lang="sl-SI"/>
        </a:p>
      </dgm:t>
    </dgm:pt>
    <dgm:pt modelId="{C4245A9F-37A2-4B42-A245-7C6A390062E7}" type="sibTrans" cxnId="{0A3B7175-1747-40A0-AF7E-AE061B11E242}">
      <dgm:prSet/>
      <dgm:spPr/>
      <dgm:t>
        <a:bodyPr/>
        <a:lstStyle/>
        <a:p>
          <a:endParaRPr lang="sl-SI"/>
        </a:p>
      </dgm:t>
    </dgm:pt>
    <dgm:pt modelId="{C1FED365-309B-4417-BB23-E249C87384E6}" type="pres">
      <dgm:prSet presAssocID="{85123680-9D0D-4E13-B3B9-05ECCF087A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C4B258-FE7D-4117-82BA-9E346567D63C}" type="pres">
      <dgm:prSet presAssocID="{74A1C005-346B-41E5-865D-D586D6C9A230}" presName="hierRoot1" presStyleCnt="0"/>
      <dgm:spPr/>
    </dgm:pt>
    <dgm:pt modelId="{FD8D8B8E-BF13-4EE8-9C45-3622FD4B0935}" type="pres">
      <dgm:prSet presAssocID="{74A1C005-346B-41E5-865D-D586D6C9A230}" presName="composite" presStyleCnt="0"/>
      <dgm:spPr/>
    </dgm:pt>
    <dgm:pt modelId="{9958A4AC-D857-4282-9CC9-280514C6C2D3}" type="pres">
      <dgm:prSet presAssocID="{74A1C005-346B-41E5-865D-D586D6C9A230}" presName="background" presStyleLbl="node0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</dgm:pt>
    <dgm:pt modelId="{12B421E3-8782-41D1-B92B-13FAEC8B1E18}" type="pres">
      <dgm:prSet presAssocID="{74A1C005-346B-41E5-865D-D586D6C9A230}" presName="text" presStyleLbl="fgAcc0" presStyleIdx="0" presStyleCnt="1" custScaleX="409320" custScaleY="142684" custLinFactNeighborX="8883" custLinFactNeighborY="-2133">
        <dgm:presLayoutVars>
          <dgm:chPref val="3"/>
        </dgm:presLayoutVars>
      </dgm:prSet>
      <dgm:spPr/>
    </dgm:pt>
    <dgm:pt modelId="{E99C9518-7373-49EF-8FF4-006B377ACE74}" type="pres">
      <dgm:prSet presAssocID="{74A1C005-346B-41E5-865D-D586D6C9A230}" presName="hierChild2" presStyleCnt="0"/>
      <dgm:spPr/>
    </dgm:pt>
    <dgm:pt modelId="{A45951AE-B10D-44C6-BA96-AD70B1E036F0}" type="pres">
      <dgm:prSet presAssocID="{3E077B81-CDDB-49BD-AFED-3E59042C5558}" presName="Name10" presStyleLbl="parChTrans1D2" presStyleIdx="0" presStyleCnt="2"/>
      <dgm:spPr/>
    </dgm:pt>
    <dgm:pt modelId="{A72DCE4B-CE4B-4B65-95A3-FCF687F85970}" type="pres">
      <dgm:prSet presAssocID="{85C5A1A8-4E3B-430C-B863-0D7322B12B04}" presName="hierRoot2" presStyleCnt="0"/>
      <dgm:spPr/>
    </dgm:pt>
    <dgm:pt modelId="{2C256351-7B13-4DAC-8623-31D6239922E5}" type="pres">
      <dgm:prSet presAssocID="{85C5A1A8-4E3B-430C-B863-0D7322B12B04}" presName="composite2" presStyleCnt="0"/>
      <dgm:spPr/>
    </dgm:pt>
    <dgm:pt modelId="{9AC540B6-9075-4CDB-9FCD-977764207D6A}" type="pres">
      <dgm:prSet presAssocID="{85C5A1A8-4E3B-430C-B863-0D7322B12B04}" presName="background2" presStyleLbl="node2" presStyleIdx="0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</dgm:pt>
    <dgm:pt modelId="{331A81F5-64E9-4F42-BE9E-EAF92DD7ED62}" type="pres">
      <dgm:prSet presAssocID="{85C5A1A8-4E3B-430C-B863-0D7322B12B04}" presName="text2" presStyleLbl="fgAcc2" presStyleIdx="0" presStyleCnt="2" custScaleX="252969" custScaleY="134398" custLinFactNeighborX="-45" custLinFactNeighborY="3019">
        <dgm:presLayoutVars>
          <dgm:chPref val="3"/>
        </dgm:presLayoutVars>
      </dgm:prSet>
      <dgm:spPr/>
    </dgm:pt>
    <dgm:pt modelId="{FFB5BD73-E16D-4CFF-A6EF-DAA46B56711A}" type="pres">
      <dgm:prSet presAssocID="{85C5A1A8-4E3B-430C-B863-0D7322B12B04}" presName="hierChild3" presStyleCnt="0"/>
      <dgm:spPr/>
    </dgm:pt>
    <dgm:pt modelId="{42D46BB0-EDC2-4038-A313-719970A38AC7}" type="pres">
      <dgm:prSet presAssocID="{15C7BAE3-6B80-4851-B25C-66E75CC3567C}" presName="Name10" presStyleLbl="parChTrans1D2" presStyleIdx="1" presStyleCnt="2"/>
      <dgm:spPr/>
    </dgm:pt>
    <dgm:pt modelId="{4293E8AD-9D03-4475-BFB9-E4551BC98FD8}" type="pres">
      <dgm:prSet presAssocID="{C589990B-2524-4863-A99F-300C3659D581}" presName="hierRoot2" presStyleCnt="0"/>
      <dgm:spPr/>
    </dgm:pt>
    <dgm:pt modelId="{B8DEEF9C-2C0A-4577-ADD7-A84F27CE9C20}" type="pres">
      <dgm:prSet presAssocID="{C589990B-2524-4863-A99F-300C3659D581}" presName="composite2" presStyleCnt="0"/>
      <dgm:spPr/>
    </dgm:pt>
    <dgm:pt modelId="{FB9D1B04-ED9D-4F97-B1A8-87789FB8268D}" type="pres">
      <dgm:prSet presAssocID="{C589990B-2524-4863-A99F-300C3659D581}" presName="background2" presStyleLbl="node2" presStyleIdx="1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</dgm:pt>
    <dgm:pt modelId="{2ABCF569-9456-45DC-BC58-BA0F60F57071}" type="pres">
      <dgm:prSet presAssocID="{C589990B-2524-4863-A99F-300C3659D581}" presName="text2" presStyleLbl="fgAcc2" presStyleIdx="1" presStyleCnt="2" custScaleX="262596" custScaleY="134462" custLinFactNeighborX="-9455" custLinFactNeighborY="1995">
        <dgm:presLayoutVars>
          <dgm:chPref val="3"/>
        </dgm:presLayoutVars>
      </dgm:prSet>
      <dgm:spPr/>
    </dgm:pt>
    <dgm:pt modelId="{858CEC72-FD8A-44A2-8224-226961556DD4}" type="pres">
      <dgm:prSet presAssocID="{C589990B-2524-4863-A99F-300C3659D581}" presName="hierChild3" presStyleCnt="0"/>
      <dgm:spPr/>
    </dgm:pt>
  </dgm:ptLst>
  <dgm:cxnLst>
    <dgm:cxn modelId="{8C39250D-BB4D-4765-ACAA-B8523BE8E12B}" type="presOf" srcId="{74A1C005-346B-41E5-865D-D586D6C9A230}" destId="{12B421E3-8782-41D1-B92B-13FAEC8B1E18}" srcOrd="0" destOrd="0" presId="urn:microsoft.com/office/officeart/2005/8/layout/hierarchy1"/>
    <dgm:cxn modelId="{ECFA0D2C-4D2C-4F8A-ABE1-BBCD7B245BAD}" type="presOf" srcId="{85C5A1A8-4E3B-430C-B863-0D7322B12B04}" destId="{331A81F5-64E9-4F42-BE9E-EAF92DD7ED62}" srcOrd="0" destOrd="0" presId="urn:microsoft.com/office/officeart/2005/8/layout/hierarchy1"/>
    <dgm:cxn modelId="{0A3B7175-1747-40A0-AF7E-AE061B11E242}" srcId="{74A1C005-346B-41E5-865D-D586D6C9A230}" destId="{C589990B-2524-4863-A99F-300C3659D581}" srcOrd="1" destOrd="0" parTransId="{15C7BAE3-6B80-4851-B25C-66E75CC3567C}" sibTransId="{C4245A9F-37A2-4B42-A245-7C6A390062E7}"/>
    <dgm:cxn modelId="{6BB6E758-A1ED-4B63-9A06-6966F286DA4B}" srcId="{85123680-9D0D-4E13-B3B9-05ECCF087AD4}" destId="{74A1C005-346B-41E5-865D-D586D6C9A230}" srcOrd="0" destOrd="0" parTransId="{A4D0BE5E-3789-45D4-938B-0E90C9A8FBC4}" sibTransId="{E07119D4-ACCC-4605-B005-75DA1E947094}"/>
    <dgm:cxn modelId="{7376D390-2188-4087-AE0E-0B8DF2D2B394}" type="presOf" srcId="{C589990B-2524-4863-A99F-300C3659D581}" destId="{2ABCF569-9456-45DC-BC58-BA0F60F57071}" srcOrd="0" destOrd="0" presId="urn:microsoft.com/office/officeart/2005/8/layout/hierarchy1"/>
    <dgm:cxn modelId="{8EB5B9CC-E4C8-466E-B3E8-FF0B5B9A2AFA}" type="presOf" srcId="{15C7BAE3-6B80-4851-B25C-66E75CC3567C}" destId="{42D46BB0-EDC2-4038-A313-719970A38AC7}" srcOrd="0" destOrd="0" presId="urn:microsoft.com/office/officeart/2005/8/layout/hierarchy1"/>
    <dgm:cxn modelId="{86DC5BDB-C0DB-4736-A002-E624A203C80D}" srcId="{74A1C005-346B-41E5-865D-D586D6C9A230}" destId="{85C5A1A8-4E3B-430C-B863-0D7322B12B04}" srcOrd="0" destOrd="0" parTransId="{3E077B81-CDDB-49BD-AFED-3E59042C5558}" sibTransId="{906D0ACB-5318-46C4-A8F0-A55BAFF7D3EB}"/>
    <dgm:cxn modelId="{189746E2-85DD-4504-A5D4-DBACC8D87E2A}" type="presOf" srcId="{3E077B81-CDDB-49BD-AFED-3E59042C5558}" destId="{A45951AE-B10D-44C6-BA96-AD70B1E036F0}" srcOrd="0" destOrd="0" presId="urn:microsoft.com/office/officeart/2005/8/layout/hierarchy1"/>
    <dgm:cxn modelId="{517B95EF-A8E3-4E4B-8A3C-71F9650149B2}" type="presOf" srcId="{85123680-9D0D-4E13-B3B9-05ECCF087AD4}" destId="{C1FED365-309B-4417-BB23-E249C87384E6}" srcOrd="0" destOrd="0" presId="urn:microsoft.com/office/officeart/2005/8/layout/hierarchy1"/>
    <dgm:cxn modelId="{7F345D13-F2D5-42B4-9759-4906CB55CD52}" type="presParOf" srcId="{C1FED365-309B-4417-BB23-E249C87384E6}" destId="{05C4B258-FE7D-4117-82BA-9E346567D63C}" srcOrd="0" destOrd="0" presId="urn:microsoft.com/office/officeart/2005/8/layout/hierarchy1"/>
    <dgm:cxn modelId="{D226761A-AF77-44F5-B5E9-1E8DC0EB24FE}" type="presParOf" srcId="{05C4B258-FE7D-4117-82BA-9E346567D63C}" destId="{FD8D8B8E-BF13-4EE8-9C45-3622FD4B0935}" srcOrd="0" destOrd="0" presId="urn:microsoft.com/office/officeart/2005/8/layout/hierarchy1"/>
    <dgm:cxn modelId="{C60F3C88-3B2C-48CB-A0D0-7463C68C962F}" type="presParOf" srcId="{FD8D8B8E-BF13-4EE8-9C45-3622FD4B0935}" destId="{9958A4AC-D857-4282-9CC9-280514C6C2D3}" srcOrd="0" destOrd="0" presId="urn:microsoft.com/office/officeart/2005/8/layout/hierarchy1"/>
    <dgm:cxn modelId="{530F6352-9236-4BE3-98AA-9840B869E1A5}" type="presParOf" srcId="{FD8D8B8E-BF13-4EE8-9C45-3622FD4B0935}" destId="{12B421E3-8782-41D1-B92B-13FAEC8B1E18}" srcOrd="1" destOrd="0" presId="urn:microsoft.com/office/officeart/2005/8/layout/hierarchy1"/>
    <dgm:cxn modelId="{735D1C65-C62F-4D55-8382-13B93A1F473D}" type="presParOf" srcId="{05C4B258-FE7D-4117-82BA-9E346567D63C}" destId="{E99C9518-7373-49EF-8FF4-006B377ACE74}" srcOrd="1" destOrd="0" presId="urn:microsoft.com/office/officeart/2005/8/layout/hierarchy1"/>
    <dgm:cxn modelId="{02F9D568-E64A-4FEA-BBEC-7F5943F2B249}" type="presParOf" srcId="{E99C9518-7373-49EF-8FF4-006B377ACE74}" destId="{A45951AE-B10D-44C6-BA96-AD70B1E036F0}" srcOrd="0" destOrd="0" presId="urn:microsoft.com/office/officeart/2005/8/layout/hierarchy1"/>
    <dgm:cxn modelId="{221AC58C-E84D-4738-8E10-1628E1DDBBDB}" type="presParOf" srcId="{E99C9518-7373-49EF-8FF4-006B377ACE74}" destId="{A72DCE4B-CE4B-4B65-95A3-FCF687F85970}" srcOrd="1" destOrd="0" presId="urn:microsoft.com/office/officeart/2005/8/layout/hierarchy1"/>
    <dgm:cxn modelId="{EBD048D6-DDCE-4BE4-BA32-DBF4254DD6AD}" type="presParOf" srcId="{A72DCE4B-CE4B-4B65-95A3-FCF687F85970}" destId="{2C256351-7B13-4DAC-8623-31D6239922E5}" srcOrd="0" destOrd="0" presId="urn:microsoft.com/office/officeart/2005/8/layout/hierarchy1"/>
    <dgm:cxn modelId="{EDA501F4-728B-4D8F-AA1D-776EAED125F0}" type="presParOf" srcId="{2C256351-7B13-4DAC-8623-31D6239922E5}" destId="{9AC540B6-9075-4CDB-9FCD-977764207D6A}" srcOrd="0" destOrd="0" presId="urn:microsoft.com/office/officeart/2005/8/layout/hierarchy1"/>
    <dgm:cxn modelId="{411C43C7-19C0-443B-95AB-430399A92C1C}" type="presParOf" srcId="{2C256351-7B13-4DAC-8623-31D6239922E5}" destId="{331A81F5-64E9-4F42-BE9E-EAF92DD7ED62}" srcOrd="1" destOrd="0" presId="urn:microsoft.com/office/officeart/2005/8/layout/hierarchy1"/>
    <dgm:cxn modelId="{0749AFF7-A3C1-4CF3-9292-48CD0193B88C}" type="presParOf" srcId="{A72DCE4B-CE4B-4B65-95A3-FCF687F85970}" destId="{FFB5BD73-E16D-4CFF-A6EF-DAA46B56711A}" srcOrd="1" destOrd="0" presId="urn:microsoft.com/office/officeart/2005/8/layout/hierarchy1"/>
    <dgm:cxn modelId="{0EA34A2F-0A0C-48F2-BCBF-312E3827518B}" type="presParOf" srcId="{E99C9518-7373-49EF-8FF4-006B377ACE74}" destId="{42D46BB0-EDC2-4038-A313-719970A38AC7}" srcOrd="2" destOrd="0" presId="urn:microsoft.com/office/officeart/2005/8/layout/hierarchy1"/>
    <dgm:cxn modelId="{10981EAB-ED4D-4562-9A0D-C98A587DBC0A}" type="presParOf" srcId="{E99C9518-7373-49EF-8FF4-006B377ACE74}" destId="{4293E8AD-9D03-4475-BFB9-E4551BC98FD8}" srcOrd="3" destOrd="0" presId="urn:microsoft.com/office/officeart/2005/8/layout/hierarchy1"/>
    <dgm:cxn modelId="{B061BD6F-D72F-4379-8DB3-3390B3DFD4EB}" type="presParOf" srcId="{4293E8AD-9D03-4475-BFB9-E4551BC98FD8}" destId="{B8DEEF9C-2C0A-4577-ADD7-A84F27CE9C20}" srcOrd="0" destOrd="0" presId="urn:microsoft.com/office/officeart/2005/8/layout/hierarchy1"/>
    <dgm:cxn modelId="{B1B8B8CF-C866-4485-B6E8-84B76D749257}" type="presParOf" srcId="{B8DEEF9C-2C0A-4577-ADD7-A84F27CE9C20}" destId="{FB9D1B04-ED9D-4F97-B1A8-87789FB8268D}" srcOrd="0" destOrd="0" presId="urn:microsoft.com/office/officeart/2005/8/layout/hierarchy1"/>
    <dgm:cxn modelId="{767E3CC1-9006-4891-AA54-F4C420DEF16F}" type="presParOf" srcId="{B8DEEF9C-2C0A-4577-ADD7-A84F27CE9C20}" destId="{2ABCF569-9456-45DC-BC58-BA0F60F57071}" srcOrd="1" destOrd="0" presId="urn:microsoft.com/office/officeart/2005/8/layout/hierarchy1"/>
    <dgm:cxn modelId="{410263DE-9121-4BDD-AD01-EEC019A8FB60}" type="presParOf" srcId="{4293E8AD-9D03-4475-BFB9-E4551BC98FD8}" destId="{858CEC72-FD8A-44A2-8224-226961556D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C3D2BB-0089-4D44-9F0F-9FCBDD08286C}" type="doc">
      <dgm:prSet loTypeId="urn:microsoft.com/office/officeart/2005/8/layout/radial5" loCatId="cycle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sl-SI"/>
        </a:p>
      </dgm:t>
    </dgm:pt>
    <dgm:pt modelId="{0D97FC53-E185-4A91-88BC-17BCC11BD3F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600" b="1" dirty="0">
              <a:latin typeface="Comic Sans MS" pitchFamily="66" charset="0"/>
            </a:rPr>
            <a:t>Ergonomično oblikovanje je veda o sestavi</a:t>
          </a:r>
          <a:r>
            <a:rPr lang="sl-SI" sz="3300" b="1" dirty="0">
              <a:latin typeface="Comic Sans MS" pitchFamily="66" charset="0"/>
            </a:rPr>
            <a:t>  </a:t>
          </a:r>
        </a:p>
      </dgm:t>
    </dgm:pt>
    <dgm:pt modelId="{B802B0B3-3922-4367-9FB7-B1563DA5805A}" type="parTrans" cxnId="{6C9E1914-266C-4F6A-A47B-64830E66FE52}">
      <dgm:prSet/>
      <dgm:spPr/>
      <dgm:t>
        <a:bodyPr/>
        <a:lstStyle/>
        <a:p>
          <a:endParaRPr lang="sl-SI"/>
        </a:p>
      </dgm:t>
    </dgm:pt>
    <dgm:pt modelId="{CF4A70B7-1AAA-4DC5-917B-919F43AD11EC}" type="sibTrans" cxnId="{6C9E1914-266C-4F6A-A47B-64830E66FE52}">
      <dgm:prSet/>
      <dgm:spPr/>
      <dgm:t>
        <a:bodyPr/>
        <a:lstStyle/>
        <a:p>
          <a:endParaRPr lang="sl-SI"/>
        </a:p>
      </dgm:t>
    </dgm:pt>
    <dgm:pt modelId="{1C5C3EBD-47CF-4E5A-982F-06FFB7A44C9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600" b="1" dirty="0">
              <a:latin typeface="Comic Sans MS" pitchFamily="66" charset="0"/>
            </a:rPr>
            <a:t>orodij </a:t>
          </a:r>
        </a:p>
      </dgm:t>
    </dgm:pt>
    <dgm:pt modelId="{A7F784AF-6D06-4255-95B8-50FFD2EB5C56}" type="parTrans" cxnId="{938D7741-7D17-4220-8784-E271130E35B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l-SI" dirty="0"/>
        </a:p>
      </dgm:t>
    </dgm:pt>
    <dgm:pt modelId="{00C63BCB-1D1C-46D0-8D57-2691D934496C}" type="sibTrans" cxnId="{938D7741-7D17-4220-8784-E271130E35BE}">
      <dgm:prSet/>
      <dgm:spPr/>
      <dgm:t>
        <a:bodyPr/>
        <a:lstStyle/>
        <a:p>
          <a:endParaRPr lang="sl-SI"/>
        </a:p>
      </dgm:t>
    </dgm:pt>
    <dgm:pt modelId="{3F045221-D7C6-4D43-9B6B-4ECD1431982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600" b="1" dirty="0">
              <a:latin typeface="Comic Sans MS" pitchFamily="66" charset="0"/>
            </a:rPr>
            <a:t>strojev </a:t>
          </a:r>
        </a:p>
      </dgm:t>
    </dgm:pt>
    <dgm:pt modelId="{C98DA405-58A4-4015-8ED8-EB417637E902}" type="parTrans" cxnId="{3C0D7A27-5026-4245-8A61-3B43916C9F6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l-SI" dirty="0"/>
        </a:p>
      </dgm:t>
    </dgm:pt>
    <dgm:pt modelId="{FC8A490C-CF6E-4BBD-8FE0-1C45003F6A55}" type="sibTrans" cxnId="{3C0D7A27-5026-4245-8A61-3B43916C9F63}">
      <dgm:prSet/>
      <dgm:spPr/>
      <dgm:t>
        <a:bodyPr/>
        <a:lstStyle/>
        <a:p>
          <a:endParaRPr lang="sl-SI"/>
        </a:p>
      </dgm:t>
    </dgm:pt>
    <dgm:pt modelId="{4B23891D-E7E2-42DB-8617-C995D406D1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100" b="1" dirty="0">
              <a:latin typeface="Comic Sans MS" pitchFamily="66" charset="0"/>
            </a:rPr>
            <a:t>sistemov </a:t>
          </a:r>
        </a:p>
      </dgm:t>
    </dgm:pt>
    <dgm:pt modelId="{A137C44B-B0AB-4E49-B7B3-A7DF53CB18AD}" type="parTrans" cxnId="{65035646-8375-4D61-B11C-7E3D2505007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l-SI" dirty="0"/>
        </a:p>
      </dgm:t>
    </dgm:pt>
    <dgm:pt modelId="{4675EC18-4405-4A57-8E0C-3FD3862BBF3F}" type="sibTrans" cxnId="{65035646-8375-4D61-B11C-7E3D2505007F}">
      <dgm:prSet/>
      <dgm:spPr/>
      <dgm:t>
        <a:bodyPr/>
        <a:lstStyle/>
        <a:p>
          <a:endParaRPr lang="sl-SI"/>
        </a:p>
      </dgm:t>
    </dgm:pt>
    <dgm:pt modelId="{ECD50339-3BC2-4BA1-A437-266B85D8605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600" b="1" dirty="0">
              <a:latin typeface="Comic Sans MS" pitchFamily="66" charset="0"/>
            </a:rPr>
            <a:t>nalog</a:t>
          </a:r>
          <a:r>
            <a:rPr lang="sl-SI" sz="2800" b="1" dirty="0">
              <a:latin typeface="Comic Sans MS" pitchFamily="66" charset="0"/>
            </a:rPr>
            <a:t> </a:t>
          </a:r>
        </a:p>
      </dgm:t>
    </dgm:pt>
    <dgm:pt modelId="{71DAFACF-E2EE-41D5-90E9-8FF242DDE98E}" type="parTrans" cxnId="{EBE0CBC5-FF11-4BFB-B8D7-0E3E67D2C3C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l-SI" dirty="0"/>
        </a:p>
      </dgm:t>
    </dgm:pt>
    <dgm:pt modelId="{B3B61272-6ADB-4F77-8FAD-4EF3F3B26949}" type="sibTrans" cxnId="{EBE0CBC5-FF11-4BFB-B8D7-0E3E67D2C3C3}">
      <dgm:prSet/>
      <dgm:spPr/>
      <dgm:t>
        <a:bodyPr/>
        <a:lstStyle/>
        <a:p>
          <a:endParaRPr lang="sl-SI"/>
        </a:p>
      </dgm:t>
    </dgm:pt>
    <dgm:pt modelId="{63882875-DF96-43B6-9BD0-8A7B7AA5E7A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3200" b="1" dirty="0">
              <a:latin typeface="Comic Sans MS" pitchFamily="66" charset="0"/>
            </a:rPr>
            <a:t>dela in okolja za varno udobno in efektivno človeško uporabo </a:t>
          </a:r>
        </a:p>
      </dgm:t>
    </dgm:pt>
    <dgm:pt modelId="{78AEE4B0-9CE8-4F26-9E81-06E168348EA7}" type="parTrans" cxnId="{FD03F449-485D-4320-957F-BF2098B57AA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l-SI" dirty="0"/>
        </a:p>
      </dgm:t>
    </dgm:pt>
    <dgm:pt modelId="{90D98391-E15F-4DA1-BE9E-E0BBDEFB7031}" type="sibTrans" cxnId="{FD03F449-485D-4320-957F-BF2098B57AA4}">
      <dgm:prSet/>
      <dgm:spPr/>
      <dgm:t>
        <a:bodyPr/>
        <a:lstStyle/>
        <a:p>
          <a:endParaRPr lang="sl-SI"/>
        </a:p>
      </dgm:t>
    </dgm:pt>
    <dgm:pt modelId="{40CB5DFA-BEA5-44C8-B468-D6A6CFFC5C8E}" type="pres">
      <dgm:prSet presAssocID="{8BC3D2BB-0089-4D44-9F0F-9FCBDD08286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DDFE30-3A9F-437B-9019-088B709C19E2}" type="pres">
      <dgm:prSet presAssocID="{0D97FC53-E185-4A91-88BC-17BCC11BD3FD}" presName="centerShape" presStyleLbl="node0" presStyleIdx="0" presStyleCnt="1" custScaleX="188355" custScaleY="136055" custLinFactNeighborX="-54911" custLinFactNeighborY="-41652"/>
      <dgm:spPr>
        <a:prstGeom prst="roundRect">
          <a:avLst/>
        </a:prstGeom>
      </dgm:spPr>
    </dgm:pt>
    <dgm:pt modelId="{ABA93CFC-B6EF-4015-9ACC-D3E8BCF2A0A0}" type="pres">
      <dgm:prSet presAssocID="{A7F784AF-6D06-4255-95B8-50FFD2EB5C56}" presName="parTrans" presStyleLbl="sibTrans2D1" presStyleIdx="0" presStyleCnt="5"/>
      <dgm:spPr/>
    </dgm:pt>
    <dgm:pt modelId="{B1299B53-0CE4-4A83-80C2-653BAA4C0830}" type="pres">
      <dgm:prSet presAssocID="{A7F784AF-6D06-4255-95B8-50FFD2EB5C56}" presName="connectorText" presStyleLbl="sibTrans2D1" presStyleIdx="0" presStyleCnt="5"/>
      <dgm:spPr/>
    </dgm:pt>
    <dgm:pt modelId="{39028388-D3E3-435E-B717-AFE7FBD6A310}" type="pres">
      <dgm:prSet presAssocID="{1C5C3EBD-47CF-4E5A-982F-06FFB7A44C98}" presName="node" presStyleLbl="node1" presStyleIdx="0" presStyleCnt="5" custScaleY="72668" custRadScaleRad="130226" custRadScaleInc="104475">
        <dgm:presLayoutVars>
          <dgm:bulletEnabled val="1"/>
        </dgm:presLayoutVars>
      </dgm:prSet>
      <dgm:spPr>
        <a:prstGeom prst="roundRect">
          <a:avLst/>
        </a:prstGeom>
      </dgm:spPr>
    </dgm:pt>
    <dgm:pt modelId="{2A8968FC-3D01-46F3-BA7E-455A97B423DE}" type="pres">
      <dgm:prSet presAssocID="{C98DA405-58A4-4015-8ED8-EB417637E902}" presName="parTrans" presStyleLbl="sibTrans2D1" presStyleIdx="1" presStyleCnt="5"/>
      <dgm:spPr/>
    </dgm:pt>
    <dgm:pt modelId="{49239093-2358-409E-8CB0-3490EBFA6F6D}" type="pres">
      <dgm:prSet presAssocID="{C98DA405-58A4-4015-8ED8-EB417637E902}" presName="connectorText" presStyleLbl="sibTrans2D1" presStyleIdx="1" presStyleCnt="5"/>
      <dgm:spPr/>
    </dgm:pt>
    <dgm:pt modelId="{D5A01325-ED78-480F-86C4-F29B6A36A17F}" type="pres">
      <dgm:prSet presAssocID="{3F045221-D7C6-4D43-9B6B-4ECD14319823}" presName="node" presStyleLbl="node1" presStyleIdx="1" presStyleCnt="5" custScaleY="72565" custRadScaleRad="106392" custRadScaleInc="-9202">
        <dgm:presLayoutVars>
          <dgm:bulletEnabled val="1"/>
        </dgm:presLayoutVars>
      </dgm:prSet>
      <dgm:spPr>
        <a:prstGeom prst="roundRect">
          <a:avLst/>
        </a:prstGeom>
      </dgm:spPr>
    </dgm:pt>
    <dgm:pt modelId="{E09F5771-5C69-40D6-976E-BC20DC7148A8}" type="pres">
      <dgm:prSet presAssocID="{A137C44B-B0AB-4E49-B7B3-A7DF53CB18AD}" presName="parTrans" presStyleLbl="sibTrans2D1" presStyleIdx="2" presStyleCnt="5"/>
      <dgm:spPr/>
    </dgm:pt>
    <dgm:pt modelId="{F2D9BC66-3DEF-4E27-B1FA-7B0F8FEE14A6}" type="pres">
      <dgm:prSet presAssocID="{A137C44B-B0AB-4E49-B7B3-A7DF53CB18AD}" presName="connectorText" presStyleLbl="sibTrans2D1" presStyleIdx="2" presStyleCnt="5"/>
      <dgm:spPr/>
    </dgm:pt>
    <dgm:pt modelId="{FA83C769-4B33-4BB6-ACDB-15D89EAA7855}" type="pres">
      <dgm:prSet presAssocID="{4B23891D-E7E2-42DB-8617-C995D406D154}" presName="node" presStyleLbl="node1" presStyleIdx="2" presStyleCnt="5" custScaleY="74650" custRadScaleRad="92933" custRadScaleInc="69361">
        <dgm:presLayoutVars>
          <dgm:bulletEnabled val="1"/>
        </dgm:presLayoutVars>
      </dgm:prSet>
      <dgm:spPr>
        <a:prstGeom prst="roundRect">
          <a:avLst/>
        </a:prstGeom>
      </dgm:spPr>
    </dgm:pt>
    <dgm:pt modelId="{2FA9B208-CAF6-4566-9115-B6346E0D2EFB}" type="pres">
      <dgm:prSet presAssocID="{71DAFACF-E2EE-41D5-90E9-8FF242DDE98E}" presName="parTrans" presStyleLbl="sibTrans2D1" presStyleIdx="3" presStyleCnt="5"/>
      <dgm:spPr/>
    </dgm:pt>
    <dgm:pt modelId="{A9349FB6-3247-4D42-8429-E2F84842B7C4}" type="pres">
      <dgm:prSet presAssocID="{71DAFACF-E2EE-41D5-90E9-8FF242DDE98E}" presName="connectorText" presStyleLbl="sibTrans2D1" presStyleIdx="3" presStyleCnt="5"/>
      <dgm:spPr/>
    </dgm:pt>
    <dgm:pt modelId="{2608E6E5-48CC-4241-A0C3-D33A7135FC30}" type="pres">
      <dgm:prSet presAssocID="{ECD50339-3BC2-4BA1-A437-266B85D8605C}" presName="node" presStyleLbl="node1" presStyleIdx="3" presStyleCnt="5" custScaleY="78777" custRadScaleRad="79152" custRadScaleInc="-310051">
        <dgm:presLayoutVars>
          <dgm:bulletEnabled val="1"/>
        </dgm:presLayoutVars>
      </dgm:prSet>
      <dgm:spPr>
        <a:prstGeom prst="roundRect">
          <a:avLst/>
        </a:prstGeom>
      </dgm:spPr>
    </dgm:pt>
    <dgm:pt modelId="{DF19A585-079E-425F-A64B-E68A9D835094}" type="pres">
      <dgm:prSet presAssocID="{78AEE4B0-9CE8-4F26-9E81-06E168348EA7}" presName="parTrans" presStyleLbl="sibTrans2D1" presStyleIdx="4" presStyleCnt="5"/>
      <dgm:spPr/>
    </dgm:pt>
    <dgm:pt modelId="{C864EF62-23D1-46BF-A5F8-2BFDBA465A3C}" type="pres">
      <dgm:prSet presAssocID="{78AEE4B0-9CE8-4F26-9E81-06E168348EA7}" presName="connectorText" presStyleLbl="sibTrans2D1" presStyleIdx="4" presStyleCnt="5"/>
      <dgm:spPr/>
    </dgm:pt>
    <dgm:pt modelId="{4B0D5740-1F22-4E02-BD41-B0A178128D7C}" type="pres">
      <dgm:prSet presAssocID="{63882875-DF96-43B6-9BD0-8A7B7AA5E7AF}" presName="node" presStyleLbl="node1" presStyleIdx="4" presStyleCnt="5" custScaleX="200495" custScaleY="129135" custRadScaleRad="133579" custRadScaleInc="-12278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22AB211-CEE7-441A-BDFE-0A86C45EA601}" type="presOf" srcId="{A7F784AF-6D06-4255-95B8-50FFD2EB5C56}" destId="{ABA93CFC-B6EF-4015-9ACC-D3E8BCF2A0A0}" srcOrd="0" destOrd="0" presId="urn:microsoft.com/office/officeart/2005/8/layout/radial5"/>
    <dgm:cxn modelId="{6C9E1914-266C-4F6A-A47B-64830E66FE52}" srcId="{8BC3D2BB-0089-4D44-9F0F-9FCBDD08286C}" destId="{0D97FC53-E185-4A91-88BC-17BCC11BD3FD}" srcOrd="0" destOrd="0" parTransId="{B802B0B3-3922-4367-9FB7-B1563DA5805A}" sibTransId="{CF4A70B7-1AAA-4DC5-917B-919F43AD11EC}"/>
    <dgm:cxn modelId="{AEC91D14-82B5-47D0-B989-B83525E22F99}" type="presOf" srcId="{C98DA405-58A4-4015-8ED8-EB417637E902}" destId="{49239093-2358-409E-8CB0-3490EBFA6F6D}" srcOrd="1" destOrd="0" presId="urn:microsoft.com/office/officeart/2005/8/layout/radial5"/>
    <dgm:cxn modelId="{3C0D7A27-5026-4245-8A61-3B43916C9F63}" srcId="{0D97FC53-E185-4A91-88BC-17BCC11BD3FD}" destId="{3F045221-D7C6-4D43-9B6B-4ECD14319823}" srcOrd="1" destOrd="0" parTransId="{C98DA405-58A4-4015-8ED8-EB417637E902}" sibTransId="{FC8A490C-CF6E-4BBD-8FE0-1C45003F6A55}"/>
    <dgm:cxn modelId="{6ADA5B37-B3A3-4EF3-8311-780A504F7343}" type="presOf" srcId="{78AEE4B0-9CE8-4F26-9E81-06E168348EA7}" destId="{DF19A585-079E-425F-A64B-E68A9D835094}" srcOrd="0" destOrd="0" presId="urn:microsoft.com/office/officeart/2005/8/layout/radial5"/>
    <dgm:cxn modelId="{938D7741-7D17-4220-8784-E271130E35BE}" srcId="{0D97FC53-E185-4A91-88BC-17BCC11BD3FD}" destId="{1C5C3EBD-47CF-4E5A-982F-06FFB7A44C98}" srcOrd="0" destOrd="0" parTransId="{A7F784AF-6D06-4255-95B8-50FFD2EB5C56}" sibTransId="{00C63BCB-1D1C-46D0-8D57-2691D934496C}"/>
    <dgm:cxn modelId="{65035646-8375-4D61-B11C-7E3D2505007F}" srcId="{0D97FC53-E185-4A91-88BC-17BCC11BD3FD}" destId="{4B23891D-E7E2-42DB-8617-C995D406D154}" srcOrd="2" destOrd="0" parTransId="{A137C44B-B0AB-4E49-B7B3-A7DF53CB18AD}" sibTransId="{4675EC18-4405-4A57-8E0C-3FD3862BBF3F}"/>
    <dgm:cxn modelId="{FD03F449-485D-4320-957F-BF2098B57AA4}" srcId="{0D97FC53-E185-4A91-88BC-17BCC11BD3FD}" destId="{63882875-DF96-43B6-9BD0-8A7B7AA5E7AF}" srcOrd="4" destOrd="0" parTransId="{78AEE4B0-9CE8-4F26-9E81-06E168348EA7}" sibTransId="{90D98391-E15F-4DA1-BE9E-E0BBDEFB7031}"/>
    <dgm:cxn modelId="{4149116C-8872-458C-885B-834EDA227495}" type="presOf" srcId="{A7F784AF-6D06-4255-95B8-50FFD2EB5C56}" destId="{B1299B53-0CE4-4A83-80C2-653BAA4C0830}" srcOrd="1" destOrd="0" presId="urn:microsoft.com/office/officeart/2005/8/layout/radial5"/>
    <dgm:cxn modelId="{47562157-775F-4024-BCBE-2316D57B36E2}" type="presOf" srcId="{A137C44B-B0AB-4E49-B7B3-A7DF53CB18AD}" destId="{F2D9BC66-3DEF-4E27-B1FA-7B0F8FEE14A6}" srcOrd="1" destOrd="0" presId="urn:microsoft.com/office/officeart/2005/8/layout/radial5"/>
    <dgm:cxn modelId="{78B12F80-6183-4C8D-A04D-18E431239B26}" type="presOf" srcId="{71DAFACF-E2EE-41D5-90E9-8FF242DDE98E}" destId="{2FA9B208-CAF6-4566-9115-B6346E0D2EFB}" srcOrd="0" destOrd="0" presId="urn:microsoft.com/office/officeart/2005/8/layout/radial5"/>
    <dgm:cxn modelId="{794FCB87-5929-4DEC-A8BB-C63D8855F543}" type="presOf" srcId="{A137C44B-B0AB-4E49-B7B3-A7DF53CB18AD}" destId="{E09F5771-5C69-40D6-976E-BC20DC7148A8}" srcOrd="0" destOrd="0" presId="urn:microsoft.com/office/officeart/2005/8/layout/radial5"/>
    <dgm:cxn modelId="{EE3CAC8D-544A-4917-B5C0-081120E1A1FF}" type="presOf" srcId="{78AEE4B0-9CE8-4F26-9E81-06E168348EA7}" destId="{C864EF62-23D1-46BF-A5F8-2BFDBA465A3C}" srcOrd="1" destOrd="0" presId="urn:microsoft.com/office/officeart/2005/8/layout/radial5"/>
    <dgm:cxn modelId="{7B9F8F8F-74B7-4EF6-935A-135C7DA09098}" type="presOf" srcId="{8BC3D2BB-0089-4D44-9F0F-9FCBDD08286C}" destId="{40CB5DFA-BEA5-44C8-B468-D6A6CFFC5C8E}" srcOrd="0" destOrd="0" presId="urn:microsoft.com/office/officeart/2005/8/layout/radial5"/>
    <dgm:cxn modelId="{842D769C-269B-488F-BF96-2938D11114A4}" type="presOf" srcId="{0D97FC53-E185-4A91-88BC-17BCC11BD3FD}" destId="{12DDFE30-3A9F-437B-9019-088B709C19E2}" srcOrd="0" destOrd="0" presId="urn:microsoft.com/office/officeart/2005/8/layout/radial5"/>
    <dgm:cxn modelId="{FF8DAAA4-7B92-4A00-90E6-002637BF6945}" type="presOf" srcId="{3F045221-D7C6-4D43-9B6B-4ECD14319823}" destId="{D5A01325-ED78-480F-86C4-F29B6A36A17F}" srcOrd="0" destOrd="0" presId="urn:microsoft.com/office/officeart/2005/8/layout/radial5"/>
    <dgm:cxn modelId="{43FD54AA-B66A-4D8D-9A97-E68C006E7D76}" type="presOf" srcId="{63882875-DF96-43B6-9BD0-8A7B7AA5E7AF}" destId="{4B0D5740-1F22-4E02-BD41-B0A178128D7C}" srcOrd="0" destOrd="0" presId="urn:microsoft.com/office/officeart/2005/8/layout/radial5"/>
    <dgm:cxn modelId="{F58AB5B2-D1D1-4E1F-9C1F-DB4998E5961D}" type="presOf" srcId="{71DAFACF-E2EE-41D5-90E9-8FF242DDE98E}" destId="{A9349FB6-3247-4D42-8429-E2F84842B7C4}" srcOrd="1" destOrd="0" presId="urn:microsoft.com/office/officeart/2005/8/layout/radial5"/>
    <dgm:cxn modelId="{1239FEC2-1333-40EC-9149-817F6A0233C8}" type="presOf" srcId="{1C5C3EBD-47CF-4E5A-982F-06FFB7A44C98}" destId="{39028388-D3E3-435E-B717-AFE7FBD6A310}" srcOrd="0" destOrd="0" presId="urn:microsoft.com/office/officeart/2005/8/layout/radial5"/>
    <dgm:cxn modelId="{EBE0CBC5-FF11-4BFB-B8D7-0E3E67D2C3C3}" srcId="{0D97FC53-E185-4A91-88BC-17BCC11BD3FD}" destId="{ECD50339-3BC2-4BA1-A437-266B85D8605C}" srcOrd="3" destOrd="0" parTransId="{71DAFACF-E2EE-41D5-90E9-8FF242DDE98E}" sibTransId="{B3B61272-6ADB-4F77-8FAD-4EF3F3B26949}"/>
    <dgm:cxn modelId="{DE0118C8-BA75-4D1A-9ABB-8C51CF45CA69}" type="presOf" srcId="{4B23891D-E7E2-42DB-8617-C995D406D154}" destId="{FA83C769-4B33-4BB6-ACDB-15D89EAA7855}" srcOrd="0" destOrd="0" presId="urn:microsoft.com/office/officeart/2005/8/layout/radial5"/>
    <dgm:cxn modelId="{5514D4D0-C271-4367-BD19-6D846373895E}" type="presOf" srcId="{ECD50339-3BC2-4BA1-A437-266B85D8605C}" destId="{2608E6E5-48CC-4241-A0C3-D33A7135FC30}" srcOrd="0" destOrd="0" presId="urn:microsoft.com/office/officeart/2005/8/layout/radial5"/>
    <dgm:cxn modelId="{71CD1CFC-D2CD-4EFB-9825-587647DF5DE2}" type="presOf" srcId="{C98DA405-58A4-4015-8ED8-EB417637E902}" destId="{2A8968FC-3D01-46F3-BA7E-455A97B423DE}" srcOrd="0" destOrd="0" presId="urn:microsoft.com/office/officeart/2005/8/layout/radial5"/>
    <dgm:cxn modelId="{98DA096A-AF80-44CE-8D04-0BE8FC268A1F}" type="presParOf" srcId="{40CB5DFA-BEA5-44C8-B468-D6A6CFFC5C8E}" destId="{12DDFE30-3A9F-437B-9019-088B709C19E2}" srcOrd="0" destOrd="0" presId="urn:microsoft.com/office/officeart/2005/8/layout/radial5"/>
    <dgm:cxn modelId="{20F83CF8-F349-4AEA-A4E2-FDEFF9CAFB43}" type="presParOf" srcId="{40CB5DFA-BEA5-44C8-B468-D6A6CFFC5C8E}" destId="{ABA93CFC-B6EF-4015-9ACC-D3E8BCF2A0A0}" srcOrd="1" destOrd="0" presId="urn:microsoft.com/office/officeart/2005/8/layout/radial5"/>
    <dgm:cxn modelId="{812F56BF-7C0F-4195-9456-1F76227E398A}" type="presParOf" srcId="{ABA93CFC-B6EF-4015-9ACC-D3E8BCF2A0A0}" destId="{B1299B53-0CE4-4A83-80C2-653BAA4C0830}" srcOrd="0" destOrd="0" presId="urn:microsoft.com/office/officeart/2005/8/layout/radial5"/>
    <dgm:cxn modelId="{AF23D224-80A5-4C8F-A2C6-57B1187ED828}" type="presParOf" srcId="{40CB5DFA-BEA5-44C8-B468-D6A6CFFC5C8E}" destId="{39028388-D3E3-435E-B717-AFE7FBD6A310}" srcOrd="2" destOrd="0" presId="urn:microsoft.com/office/officeart/2005/8/layout/radial5"/>
    <dgm:cxn modelId="{B1FA6D4E-609D-4950-98BF-47AFA33ABC37}" type="presParOf" srcId="{40CB5DFA-BEA5-44C8-B468-D6A6CFFC5C8E}" destId="{2A8968FC-3D01-46F3-BA7E-455A97B423DE}" srcOrd="3" destOrd="0" presId="urn:microsoft.com/office/officeart/2005/8/layout/radial5"/>
    <dgm:cxn modelId="{1E8147CD-76A7-46FF-935D-B538CB007707}" type="presParOf" srcId="{2A8968FC-3D01-46F3-BA7E-455A97B423DE}" destId="{49239093-2358-409E-8CB0-3490EBFA6F6D}" srcOrd="0" destOrd="0" presId="urn:microsoft.com/office/officeart/2005/8/layout/radial5"/>
    <dgm:cxn modelId="{FFF0B74F-0EF4-449A-A3E2-251A4C360C36}" type="presParOf" srcId="{40CB5DFA-BEA5-44C8-B468-D6A6CFFC5C8E}" destId="{D5A01325-ED78-480F-86C4-F29B6A36A17F}" srcOrd="4" destOrd="0" presId="urn:microsoft.com/office/officeart/2005/8/layout/radial5"/>
    <dgm:cxn modelId="{97F21189-D40B-483E-9E7E-84320E586947}" type="presParOf" srcId="{40CB5DFA-BEA5-44C8-B468-D6A6CFFC5C8E}" destId="{E09F5771-5C69-40D6-976E-BC20DC7148A8}" srcOrd="5" destOrd="0" presId="urn:microsoft.com/office/officeart/2005/8/layout/radial5"/>
    <dgm:cxn modelId="{FF724CC8-1161-477E-8DB6-70350D6E9CCA}" type="presParOf" srcId="{E09F5771-5C69-40D6-976E-BC20DC7148A8}" destId="{F2D9BC66-3DEF-4E27-B1FA-7B0F8FEE14A6}" srcOrd="0" destOrd="0" presId="urn:microsoft.com/office/officeart/2005/8/layout/radial5"/>
    <dgm:cxn modelId="{D7A144FA-DF88-4554-978A-E700C98A7D8A}" type="presParOf" srcId="{40CB5DFA-BEA5-44C8-B468-D6A6CFFC5C8E}" destId="{FA83C769-4B33-4BB6-ACDB-15D89EAA7855}" srcOrd="6" destOrd="0" presId="urn:microsoft.com/office/officeart/2005/8/layout/radial5"/>
    <dgm:cxn modelId="{D8134784-1316-4AEF-A27D-B1FCD63E9509}" type="presParOf" srcId="{40CB5DFA-BEA5-44C8-B468-D6A6CFFC5C8E}" destId="{2FA9B208-CAF6-4566-9115-B6346E0D2EFB}" srcOrd="7" destOrd="0" presId="urn:microsoft.com/office/officeart/2005/8/layout/radial5"/>
    <dgm:cxn modelId="{EFE012BA-D282-47FD-B2B2-B95B25FDED0B}" type="presParOf" srcId="{2FA9B208-CAF6-4566-9115-B6346E0D2EFB}" destId="{A9349FB6-3247-4D42-8429-E2F84842B7C4}" srcOrd="0" destOrd="0" presId="urn:microsoft.com/office/officeart/2005/8/layout/radial5"/>
    <dgm:cxn modelId="{922158F0-1470-4E7A-88D6-E586C0CEB052}" type="presParOf" srcId="{40CB5DFA-BEA5-44C8-B468-D6A6CFFC5C8E}" destId="{2608E6E5-48CC-4241-A0C3-D33A7135FC30}" srcOrd="8" destOrd="0" presId="urn:microsoft.com/office/officeart/2005/8/layout/radial5"/>
    <dgm:cxn modelId="{546C0F0A-834E-4E26-97DA-2C624D526587}" type="presParOf" srcId="{40CB5DFA-BEA5-44C8-B468-D6A6CFFC5C8E}" destId="{DF19A585-079E-425F-A64B-E68A9D835094}" srcOrd="9" destOrd="0" presId="urn:microsoft.com/office/officeart/2005/8/layout/radial5"/>
    <dgm:cxn modelId="{D5BC1754-DEB4-4C9A-B9E9-E52F1B90B487}" type="presParOf" srcId="{DF19A585-079E-425F-A64B-E68A9D835094}" destId="{C864EF62-23D1-46BF-A5F8-2BFDBA465A3C}" srcOrd="0" destOrd="0" presId="urn:microsoft.com/office/officeart/2005/8/layout/radial5"/>
    <dgm:cxn modelId="{AD1168B2-2C41-4017-AAB8-A317EC7CD67E}" type="presParOf" srcId="{40CB5DFA-BEA5-44C8-B468-D6A6CFFC5C8E}" destId="{4B0D5740-1F22-4E02-BD41-B0A178128D7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E361A8-C7F6-497B-98BA-B1703120C78B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88823C3-ED40-469E-8519-0F4799B957C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4000" b="1" dirty="0">
              <a:solidFill>
                <a:srgbClr val="9933FF"/>
              </a:solidFill>
              <a:latin typeface="Comic Sans MS" pitchFamily="66" charset="0"/>
            </a:rPr>
            <a:t>Z ergonomsko ureditvijo delovnega mesta skušamo delo čim bolj prilagoditi</a:t>
          </a:r>
          <a:endParaRPr lang="sl-SI" sz="4000" dirty="0">
            <a:solidFill>
              <a:srgbClr val="9933FF"/>
            </a:solidFill>
          </a:endParaRPr>
        </a:p>
      </dgm:t>
    </dgm:pt>
    <dgm:pt modelId="{E2DA4F32-D6CD-4C55-BFB6-D84C3AEE7932}" type="parTrans" cxnId="{4FE70D1A-98E3-4CCE-8303-21CBAEF8B3FB}">
      <dgm:prSet/>
      <dgm:spPr/>
      <dgm:t>
        <a:bodyPr/>
        <a:lstStyle/>
        <a:p>
          <a:endParaRPr lang="sl-SI"/>
        </a:p>
      </dgm:t>
    </dgm:pt>
    <dgm:pt modelId="{0B7AF45B-62D7-4F28-AB10-A51A42032642}" type="sibTrans" cxnId="{4FE70D1A-98E3-4CCE-8303-21CBAEF8B3FB}">
      <dgm:prSet/>
      <dgm:spPr/>
      <dgm:t>
        <a:bodyPr/>
        <a:lstStyle/>
        <a:p>
          <a:endParaRPr lang="sl-SI"/>
        </a:p>
      </dgm:t>
    </dgm:pt>
    <dgm:pt modelId="{1A21F399-7F2C-4E66-99FA-AC6C677EA1F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3200" b="1" dirty="0">
              <a:solidFill>
                <a:srgbClr val="0000FF"/>
              </a:solidFill>
              <a:latin typeface="Comic Sans MS" pitchFamily="66" charset="0"/>
            </a:rPr>
            <a:t>človekovim fizičnim in psihičnim lastnostim</a:t>
          </a:r>
        </a:p>
      </dgm:t>
    </dgm:pt>
    <dgm:pt modelId="{A87A8145-4AAA-43F8-806F-D50A39B3569B}" type="parTrans" cxnId="{C533C9A0-F511-4D84-B5F6-5570964E2C8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39E1B02E-0355-4970-ACB3-CBDE91197421}" type="sibTrans" cxnId="{C533C9A0-F511-4D84-B5F6-5570964E2C80}">
      <dgm:prSet/>
      <dgm:spPr/>
      <dgm:t>
        <a:bodyPr/>
        <a:lstStyle/>
        <a:p>
          <a:endParaRPr lang="sl-SI"/>
        </a:p>
      </dgm:t>
    </dgm:pt>
    <dgm:pt modelId="{A9589ACA-EA6B-4082-8392-A3D98CEA22D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3200" b="1" dirty="0">
              <a:solidFill>
                <a:srgbClr val="0000FF"/>
              </a:solidFill>
              <a:latin typeface="Comic Sans MS" pitchFamily="66" charset="0"/>
            </a:rPr>
            <a:t>zmanjšati in preprečiti morebitne škodljive učinke na zdravje.</a:t>
          </a:r>
          <a:endParaRPr lang="sl-SI" sz="3200" dirty="0">
            <a:solidFill>
              <a:srgbClr val="0000FF"/>
            </a:solidFill>
            <a:latin typeface="Comic Sans MS" pitchFamily="66" charset="0"/>
          </a:endParaRPr>
        </a:p>
      </dgm:t>
    </dgm:pt>
    <dgm:pt modelId="{E657EFCF-0971-49B5-BCB2-6EA138793EA9}" type="parTrans" cxnId="{426E2C9F-ADC0-4A8D-B035-CF7B8E1DB6A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sl-SI"/>
        </a:p>
      </dgm:t>
    </dgm:pt>
    <dgm:pt modelId="{955AC76D-1E8F-4AF9-A5C0-402A12D5D6AB}" type="sibTrans" cxnId="{426E2C9F-ADC0-4A8D-B035-CF7B8E1DB6A3}">
      <dgm:prSet/>
      <dgm:spPr/>
      <dgm:t>
        <a:bodyPr/>
        <a:lstStyle/>
        <a:p>
          <a:endParaRPr lang="sl-SI"/>
        </a:p>
      </dgm:t>
    </dgm:pt>
    <dgm:pt modelId="{8D58D95F-4A7C-4CBB-BC9E-92F293813514}" type="pres">
      <dgm:prSet presAssocID="{4FE361A8-C7F6-497B-98BA-B1703120C78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594B1C-77FE-4AA9-B894-C75C2FF83B55}" type="pres">
      <dgm:prSet presAssocID="{388823C3-ED40-469E-8519-0F4799B957C0}" presName="centerShape" presStyleLbl="node0" presStyleIdx="0" presStyleCnt="1" custScaleX="218741" custScaleY="145575" custLinFactNeighborX="149" custLinFactNeighborY="-21976"/>
      <dgm:spPr/>
    </dgm:pt>
    <dgm:pt modelId="{1CEEAE69-869D-47C8-8697-9C5C4F5957D2}" type="pres">
      <dgm:prSet presAssocID="{A87A8145-4AAA-43F8-806F-D50A39B3569B}" presName="parTrans" presStyleLbl="bgSibTrans2D1" presStyleIdx="0" presStyleCnt="2" custAng="10280680" custScaleX="47876" custLinFactNeighborX="-45161" custLinFactNeighborY="-94037"/>
      <dgm:spPr/>
    </dgm:pt>
    <dgm:pt modelId="{CEA7E78B-B5A5-411C-93F5-2F1F5F1D1A1C}" type="pres">
      <dgm:prSet presAssocID="{1A21F399-7F2C-4E66-99FA-AC6C677EA1FB}" presName="node" presStyleLbl="node1" presStyleIdx="0" presStyleCnt="2" custScaleX="163368" custRadScaleRad="70712" custRadScaleInc="-82777">
        <dgm:presLayoutVars>
          <dgm:bulletEnabled val="1"/>
        </dgm:presLayoutVars>
      </dgm:prSet>
      <dgm:spPr/>
    </dgm:pt>
    <dgm:pt modelId="{6F973995-BF01-42E4-BB2A-7898827DB225}" type="pres">
      <dgm:prSet presAssocID="{E657EFCF-0971-49B5-BCB2-6EA138793EA9}" presName="parTrans" presStyleLbl="bgSibTrans2D1" presStyleIdx="1" presStyleCnt="2" custAng="10778052" custScaleX="50083" custLinFactY="-874" custLinFactNeighborX="44513" custLinFactNeighborY="-100000"/>
      <dgm:spPr/>
    </dgm:pt>
    <dgm:pt modelId="{092784BF-06E5-4FDD-A997-B49D847C0F99}" type="pres">
      <dgm:prSet presAssocID="{A9589ACA-EA6B-4082-8392-A3D98CEA22DD}" presName="node" presStyleLbl="node1" presStyleIdx="1" presStyleCnt="2" custScaleX="159901" custRadScaleRad="75979" custRadScaleInc="77057">
        <dgm:presLayoutVars>
          <dgm:bulletEnabled val="1"/>
        </dgm:presLayoutVars>
      </dgm:prSet>
      <dgm:spPr/>
    </dgm:pt>
  </dgm:ptLst>
  <dgm:cxnLst>
    <dgm:cxn modelId="{96745211-32E6-4E63-A502-A3D42BDA21F3}" type="presOf" srcId="{E657EFCF-0971-49B5-BCB2-6EA138793EA9}" destId="{6F973995-BF01-42E4-BB2A-7898827DB225}" srcOrd="0" destOrd="0" presId="urn:microsoft.com/office/officeart/2005/8/layout/radial4"/>
    <dgm:cxn modelId="{4FE70D1A-98E3-4CCE-8303-21CBAEF8B3FB}" srcId="{4FE361A8-C7F6-497B-98BA-B1703120C78B}" destId="{388823C3-ED40-469E-8519-0F4799B957C0}" srcOrd="0" destOrd="0" parTransId="{E2DA4F32-D6CD-4C55-BFB6-D84C3AEE7932}" sibTransId="{0B7AF45B-62D7-4F28-AB10-A51A42032642}"/>
    <dgm:cxn modelId="{ACAD884B-1540-4D28-ABC5-537935F0CE58}" type="presOf" srcId="{388823C3-ED40-469E-8519-0F4799B957C0}" destId="{F1594B1C-77FE-4AA9-B894-C75C2FF83B55}" srcOrd="0" destOrd="0" presId="urn:microsoft.com/office/officeart/2005/8/layout/radial4"/>
    <dgm:cxn modelId="{93C8E37C-3421-4137-828B-E1A0337C525F}" type="presOf" srcId="{4FE361A8-C7F6-497B-98BA-B1703120C78B}" destId="{8D58D95F-4A7C-4CBB-BC9E-92F293813514}" srcOrd="0" destOrd="0" presId="urn:microsoft.com/office/officeart/2005/8/layout/radial4"/>
    <dgm:cxn modelId="{426E2C9F-ADC0-4A8D-B035-CF7B8E1DB6A3}" srcId="{388823C3-ED40-469E-8519-0F4799B957C0}" destId="{A9589ACA-EA6B-4082-8392-A3D98CEA22DD}" srcOrd="1" destOrd="0" parTransId="{E657EFCF-0971-49B5-BCB2-6EA138793EA9}" sibTransId="{955AC76D-1E8F-4AF9-A5C0-402A12D5D6AB}"/>
    <dgm:cxn modelId="{C533C9A0-F511-4D84-B5F6-5570964E2C80}" srcId="{388823C3-ED40-469E-8519-0F4799B957C0}" destId="{1A21F399-7F2C-4E66-99FA-AC6C677EA1FB}" srcOrd="0" destOrd="0" parTransId="{A87A8145-4AAA-43F8-806F-D50A39B3569B}" sibTransId="{39E1B02E-0355-4970-ACB3-CBDE91197421}"/>
    <dgm:cxn modelId="{BCEB82CC-18AB-4B1D-90E0-7F0023E873A1}" type="presOf" srcId="{1A21F399-7F2C-4E66-99FA-AC6C677EA1FB}" destId="{CEA7E78B-B5A5-411C-93F5-2F1F5F1D1A1C}" srcOrd="0" destOrd="0" presId="urn:microsoft.com/office/officeart/2005/8/layout/radial4"/>
    <dgm:cxn modelId="{33EEECE6-982E-416D-9FF4-04E6A3A5BA3B}" type="presOf" srcId="{A87A8145-4AAA-43F8-806F-D50A39B3569B}" destId="{1CEEAE69-869D-47C8-8697-9C5C4F5957D2}" srcOrd="0" destOrd="0" presId="urn:microsoft.com/office/officeart/2005/8/layout/radial4"/>
    <dgm:cxn modelId="{3C4263EB-55B3-4158-B990-6E278DCF14DC}" type="presOf" srcId="{A9589ACA-EA6B-4082-8392-A3D98CEA22DD}" destId="{092784BF-06E5-4FDD-A997-B49D847C0F99}" srcOrd="0" destOrd="0" presId="urn:microsoft.com/office/officeart/2005/8/layout/radial4"/>
    <dgm:cxn modelId="{DF477E03-4D03-41EC-8445-4C6E73791F45}" type="presParOf" srcId="{8D58D95F-4A7C-4CBB-BC9E-92F293813514}" destId="{F1594B1C-77FE-4AA9-B894-C75C2FF83B55}" srcOrd="0" destOrd="0" presId="urn:microsoft.com/office/officeart/2005/8/layout/radial4"/>
    <dgm:cxn modelId="{5946455A-1F48-4056-BD11-A945D3C14FF8}" type="presParOf" srcId="{8D58D95F-4A7C-4CBB-BC9E-92F293813514}" destId="{1CEEAE69-869D-47C8-8697-9C5C4F5957D2}" srcOrd="1" destOrd="0" presId="urn:microsoft.com/office/officeart/2005/8/layout/radial4"/>
    <dgm:cxn modelId="{E3B40DED-3CA7-4D9D-A32D-7654F12661FA}" type="presParOf" srcId="{8D58D95F-4A7C-4CBB-BC9E-92F293813514}" destId="{CEA7E78B-B5A5-411C-93F5-2F1F5F1D1A1C}" srcOrd="2" destOrd="0" presId="urn:microsoft.com/office/officeart/2005/8/layout/radial4"/>
    <dgm:cxn modelId="{FEF143DF-43C1-4494-9D78-C9BC8EE978B1}" type="presParOf" srcId="{8D58D95F-4A7C-4CBB-BC9E-92F293813514}" destId="{6F973995-BF01-42E4-BB2A-7898827DB225}" srcOrd="3" destOrd="0" presId="urn:microsoft.com/office/officeart/2005/8/layout/radial4"/>
    <dgm:cxn modelId="{E565175B-9276-4359-88B2-8200E503A706}" type="presParOf" srcId="{8D58D95F-4A7C-4CBB-BC9E-92F293813514}" destId="{092784BF-06E5-4FDD-A997-B49D847C0F9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C613-DA0D-4A1D-9043-4D46608D1D02}">
      <dsp:nvSpPr>
        <dsp:cNvPr id="0" name=""/>
        <dsp:cNvSpPr/>
      </dsp:nvSpPr>
      <dsp:spPr>
        <a:xfrm>
          <a:off x="0" y="375"/>
          <a:ext cx="8784976" cy="388805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altLang="zh-CN" sz="2000" b="1" kern="1200" dirty="0">
            <a:solidFill>
              <a:srgbClr val="CC00FF"/>
            </a:solidFill>
            <a:latin typeface="Comic Sans MS" pitchFamily="66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400" b="1" kern="1200" dirty="0">
              <a:solidFill>
                <a:srgbClr val="0000FF"/>
              </a:solidFill>
              <a:latin typeface="Comic Sans MS" pitchFamily="66" charset="0"/>
            </a:rPr>
            <a:t>POŠKODBE PRI DELU</a:t>
          </a:r>
          <a:endParaRPr lang="sl-SI" altLang="zh-CN" sz="2400" b="1" kern="1200" dirty="0">
            <a:solidFill>
              <a:srgbClr val="CC00FF"/>
            </a:solidFill>
            <a:latin typeface="Comic Sans MS" pitchFamily="66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000" b="1" kern="1200" dirty="0">
              <a:solidFill>
                <a:srgbClr val="CC00FF"/>
              </a:solidFill>
              <a:latin typeface="Comic Sans MS" pitchFamily="66" charset="0"/>
            </a:rPr>
            <a:t>(V)GRADIMO VARNO(ST)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000" b="1" kern="1200" dirty="0">
              <a:solidFill>
                <a:schemeClr val="tx1"/>
              </a:solidFill>
              <a:latin typeface="Comic Sans MS" pitchFamily="66" charset="0"/>
            </a:rPr>
            <a:t>Po podatkih </a:t>
          </a:r>
          <a:r>
            <a:rPr lang="sl-SI" altLang="zh-CN" sz="2000" b="1" kern="1200" dirty="0">
              <a:solidFill>
                <a:schemeClr val="tx1"/>
              </a:solidFill>
              <a:latin typeface="Comic Sans MS" pitchFamily="66" charset="0"/>
              <a:hlinkClick xmlns:r="http://schemas.openxmlformats.org/officeDocument/2006/relationships" r:id="rId1"/>
            </a:rPr>
            <a:t>Inšpektorata Republike Slovenije za delo</a:t>
          </a:r>
          <a:r>
            <a:rPr lang="sl-SI" altLang="zh-CN" sz="2000" b="1" kern="1200" dirty="0">
              <a:solidFill>
                <a:schemeClr val="tx1"/>
              </a:solidFill>
              <a:latin typeface="Comic Sans MS" pitchFamily="66" charset="0"/>
            </a:rPr>
            <a:t> je v letu 2024 prijavljenih: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CC00FF"/>
              </a:solidFill>
              <a:latin typeface="Comic Sans MS" panose="030F0702030302020204" pitchFamily="66" charset="0"/>
            </a:rPr>
            <a:t>6.695</a:t>
          </a:r>
          <a:r>
            <a:rPr lang="sl-SI" sz="2400" b="1" kern="1200" dirty="0">
              <a:solidFill>
                <a:srgbClr val="CC00FF"/>
              </a:solidFill>
              <a:latin typeface="Comic Sans MS" panose="030F0702030302020204" pitchFamily="66" charset="0"/>
              <a:ea typeface="Calibri"/>
              <a:cs typeface="Times New Roman"/>
            </a:rPr>
            <a:t> vseh prijav nezgod pri delu: </a:t>
          </a:r>
          <a:r>
            <a:rPr lang="sl-SI" sz="2400" b="1" kern="1200" dirty="0">
              <a:solidFill>
                <a:srgbClr val="0000FF"/>
              </a:solidFill>
              <a:latin typeface="Comic Sans MS" panose="030F0702030302020204" pitchFamily="66" charset="0"/>
            </a:rPr>
            <a:t>s področja varnosti in zdravje pri delu 1.300 prijav, </a:t>
          </a:r>
          <a:r>
            <a:rPr lang="sl-SI" sz="2400" b="1" kern="1200" dirty="0">
              <a:solidFill>
                <a:srgbClr val="CC00FF"/>
              </a:solidFill>
              <a:latin typeface="Comic Sans MS" panose="030F0702030302020204" pitchFamily="66" charset="0"/>
            </a:rPr>
            <a:t>s področja delovnih razmerij 5.169 prijav</a:t>
          </a:r>
          <a:r>
            <a:rPr lang="sl-SI" sz="2400" b="1" kern="1200" dirty="0">
              <a:latin typeface="Comic Sans MS" panose="030F0702030302020204" pitchFamily="66" charset="0"/>
            </a:rPr>
            <a:t> </a:t>
          </a:r>
          <a:r>
            <a:rPr lang="sl-SI" sz="2400" b="1" kern="1200" dirty="0">
              <a:solidFill>
                <a:srgbClr val="0000FF"/>
              </a:solidFill>
              <a:latin typeface="Comic Sans MS" panose="030F0702030302020204" pitchFamily="66" charset="0"/>
            </a:rPr>
            <a:t>in </a:t>
          </a:r>
          <a:r>
            <a:rPr lang="sl-SI" sz="2400" b="1" kern="1200" dirty="0">
              <a:latin typeface="Comic Sans MS" panose="030F0702030302020204" pitchFamily="66" charset="0"/>
            </a:rPr>
            <a:t>Socialna inšpekcija je prejela 226 prijav.</a:t>
          </a:r>
          <a:r>
            <a:rPr lang="sl-SI" sz="2400" b="1" kern="1200" dirty="0">
              <a:solidFill>
                <a:srgbClr val="CC00FF"/>
              </a:solidFill>
              <a:latin typeface="Comic Sans MS" panose="030F0702030302020204" pitchFamily="66" charset="0"/>
              <a:ea typeface="Calibri"/>
              <a:cs typeface="Times New Roman"/>
            </a:rPr>
            <a:t> </a:t>
          </a:r>
          <a:endParaRPr lang="sl-SI" altLang="zh-CN" sz="2400" b="1" kern="1200" dirty="0">
            <a:solidFill>
              <a:srgbClr val="0000FF"/>
            </a:solidFill>
            <a:latin typeface="Comic Sans MS" pitchFamily="66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400" b="1" kern="1200" dirty="0">
              <a:solidFill>
                <a:schemeClr val="tx1"/>
              </a:solidFill>
              <a:latin typeface="Comic Sans MS" pitchFamily="66" charset="0"/>
            </a:rPr>
            <a:t> </a:t>
          </a:r>
          <a:endParaRPr lang="sl-SI" sz="2400" kern="1200" dirty="0">
            <a:solidFill>
              <a:schemeClr val="tx1"/>
            </a:solidFill>
          </a:endParaRPr>
        </a:p>
      </dsp:txBody>
      <dsp:txXfrm>
        <a:off x="189799" y="190174"/>
        <a:ext cx="8405378" cy="35084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DFE30-3A9F-437B-9019-088B709C19E2}">
      <dsp:nvSpPr>
        <dsp:cNvPr id="0" name=""/>
        <dsp:cNvSpPr/>
      </dsp:nvSpPr>
      <dsp:spPr>
        <a:xfrm>
          <a:off x="0" y="0"/>
          <a:ext cx="3598589" cy="416324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600" b="1" kern="1200" dirty="0">
              <a:solidFill>
                <a:schemeClr val="tx1"/>
              </a:solidFill>
              <a:latin typeface="Comic Sans MS" pitchFamily="66" charset="0"/>
            </a:rPr>
            <a:t>Pod pojmom ergonomija razumemo</a:t>
          </a:r>
        </a:p>
      </dsp:txBody>
      <dsp:txXfrm>
        <a:off x="175669" y="175669"/>
        <a:ext cx="3247251" cy="3811908"/>
      </dsp:txXfrm>
    </dsp:sp>
    <dsp:sp modelId="{0DAB2060-E8D0-4CEA-A175-88D51AD96BA1}">
      <dsp:nvSpPr>
        <dsp:cNvPr id="0" name=""/>
        <dsp:cNvSpPr/>
      </dsp:nvSpPr>
      <dsp:spPr>
        <a:xfrm rot="20711975">
          <a:off x="3653924" y="873223"/>
          <a:ext cx="701509" cy="510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3656463" y="994810"/>
        <a:ext cx="548452" cy="306115"/>
      </dsp:txXfrm>
    </dsp:sp>
    <dsp:sp modelId="{4D1376C4-C55D-40C3-B471-2708649A35DA}">
      <dsp:nvSpPr>
        <dsp:cNvPr id="0" name=""/>
        <dsp:cNvSpPr/>
      </dsp:nvSpPr>
      <dsp:spPr>
        <a:xfrm>
          <a:off x="4338134" y="81902"/>
          <a:ext cx="4484079" cy="147304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b="1" kern="1200" dirty="0">
              <a:solidFill>
                <a:srgbClr val="0000FF"/>
              </a:solidFill>
              <a:latin typeface="Comic Sans MS" pitchFamily="66" charset="0"/>
            </a:rPr>
            <a:t>proučevanje delovnih obremenitev</a:t>
          </a:r>
        </a:p>
      </dsp:txBody>
      <dsp:txXfrm>
        <a:off x="4410042" y="153810"/>
        <a:ext cx="4340263" cy="1329226"/>
      </dsp:txXfrm>
    </dsp:sp>
    <dsp:sp modelId="{A282302A-2B7E-4655-AA34-3DEE77B45BC7}">
      <dsp:nvSpPr>
        <dsp:cNvPr id="0" name=""/>
        <dsp:cNvSpPr/>
      </dsp:nvSpPr>
      <dsp:spPr>
        <a:xfrm rot="824102">
          <a:off x="3668270" y="2886241"/>
          <a:ext cx="650080" cy="603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 dirty="0"/>
        </a:p>
      </dsp:txBody>
      <dsp:txXfrm>
        <a:off x="3670857" y="2985384"/>
        <a:ext cx="469146" cy="361869"/>
      </dsp:txXfrm>
    </dsp:sp>
    <dsp:sp modelId="{A0A43C9D-4103-4B12-9A6A-AC9EBF6F62BF}">
      <dsp:nvSpPr>
        <dsp:cNvPr id="0" name=""/>
        <dsp:cNvSpPr/>
      </dsp:nvSpPr>
      <dsp:spPr>
        <a:xfrm>
          <a:off x="4349404" y="2467463"/>
          <a:ext cx="4472809" cy="1568174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b="1" kern="1200" dirty="0">
              <a:solidFill>
                <a:srgbClr val="0000FF"/>
              </a:solidFill>
              <a:latin typeface="Comic Sans MS" pitchFamily="66" charset="0"/>
            </a:rPr>
            <a:t>iskanje razbremenitev</a:t>
          </a:r>
        </a:p>
      </dsp:txBody>
      <dsp:txXfrm>
        <a:off x="4425956" y="2544015"/>
        <a:ext cx="4319705" cy="1415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F4529-EF38-4A41-9ECE-9C813601990B}">
      <dsp:nvSpPr>
        <dsp:cNvPr id="0" name=""/>
        <dsp:cNvSpPr/>
      </dsp:nvSpPr>
      <dsp:spPr>
        <a:xfrm>
          <a:off x="1669091" y="3383266"/>
          <a:ext cx="5403295" cy="3116766"/>
        </a:xfrm>
        <a:prstGeom prst="ellipse">
          <a:avLst/>
        </a:prstGeom>
        <a:solidFill>
          <a:srgbClr val="FFC000"/>
        </a:solidFill>
        <a:ln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Dobro poznavanje vseh lastnosti kot tudi dobra organizacija dela omogočata</a:t>
          </a:r>
        </a:p>
      </dsp:txBody>
      <dsp:txXfrm>
        <a:off x="2460385" y="3839706"/>
        <a:ext cx="3820707" cy="2203886"/>
      </dsp:txXfrm>
    </dsp:sp>
    <dsp:sp modelId="{581B95E7-2ED6-4F0E-8D00-BA5B1FEB5AF9}">
      <dsp:nvSpPr>
        <dsp:cNvPr id="0" name=""/>
        <dsp:cNvSpPr/>
      </dsp:nvSpPr>
      <dsp:spPr>
        <a:xfrm rot="2503198">
          <a:off x="2386133" y="2509583"/>
          <a:ext cx="976713" cy="777554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FCC9BC9-C633-4940-9C0C-7EB28FA4A6EF}">
      <dsp:nvSpPr>
        <dsp:cNvPr id="0" name=""/>
        <dsp:cNvSpPr/>
      </dsp:nvSpPr>
      <dsp:spPr>
        <a:xfrm>
          <a:off x="0" y="597210"/>
          <a:ext cx="2428925" cy="321648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bg1"/>
              </a:solidFill>
              <a:latin typeface="Comic Sans MS" pitchFamily="66" charset="0"/>
            </a:rPr>
            <a:t>Postavljanje človeka na pravo delovno mesto</a:t>
          </a:r>
        </a:p>
      </dsp:txBody>
      <dsp:txXfrm>
        <a:off x="71141" y="668351"/>
        <a:ext cx="2286643" cy="3074202"/>
      </dsp:txXfrm>
    </dsp:sp>
    <dsp:sp modelId="{85F2B9A0-B42A-4AA0-A591-1D8563E3E888}">
      <dsp:nvSpPr>
        <dsp:cNvPr id="0" name=""/>
        <dsp:cNvSpPr/>
      </dsp:nvSpPr>
      <dsp:spPr>
        <a:xfrm rot="5554404">
          <a:off x="3946813" y="2359094"/>
          <a:ext cx="920324" cy="777554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E22596C3-575B-4F95-91EA-3CCB14F5B7D6}">
      <dsp:nvSpPr>
        <dsp:cNvPr id="0" name=""/>
        <dsp:cNvSpPr/>
      </dsp:nvSpPr>
      <dsp:spPr>
        <a:xfrm>
          <a:off x="2765956" y="168567"/>
          <a:ext cx="3306291" cy="207347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bg1"/>
              </a:solidFill>
              <a:latin typeface="Comic Sans MS" pitchFamily="66" charset="0"/>
            </a:rPr>
            <a:t>pravilno izrabo njegove razpoložljive energetske moči  </a:t>
          </a:r>
        </a:p>
      </dsp:txBody>
      <dsp:txXfrm>
        <a:off x="2826686" y="229297"/>
        <a:ext cx="3184831" cy="1952019"/>
      </dsp:txXfrm>
    </dsp:sp>
    <dsp:sp modelId="{E023D2CF-5F45-40CC-B890-6477C53D5ADE}">
      <dsp:nvSpPr>
        <dsp:cNvPr id="0" name=""/>
        <dsp:cNvSpPr/>
      </dsp:nvSpPr>
      <dsp:spPr>
        <a:xfrm rot="7814200">
          <a:off x="5420242" y="2766458"/>
          <a:ext cx="882861" cy="777554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477C75ED-1AD9-4DC3-AC22-A8E56A862B23}">
      <dsp:nvSpPr>
        <dsp:cNvPr id="0" name=""/>
        <dsp:cNvSpPr/>
      </dsp:nvSpPr>
      <dsp:spPr>
        <a:xfrm>
          <a:off x="6410031" y="855978"/>
          <a:ext cx="2233966" cy="288447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bg1"/>
              </a:solidFill>
              <a:latin typeface="Comic Sans MS" pitchFamily="66" charset="0"/>
            </a:rPr>
            <a:t>psihične kapacitete</a:t>
          </a:r>
          <a:endParaRPr lang="sl-SI" sz="28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6475462" y="921409"/>
        <a:ext cx="2103104" cy="27536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7046C-8B1E-4201-8656-80704DC38E14}">
      <dsp:nvSpPr>
        <dsp:cNvPr id="0" name=""/>
        <dsp:cNvSpPr/>
      </dsp:nvSpPr>
      <dsp:spPr>
        <a:xfrm>
          <a:off x="380444" y="1443417"/>
          <a:ext cx="2440664" cy="1845742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chemeClr val="bg1"/>
              </a:solidFill>
              <a:latin typeface="Comic Sans MS" pitchFamily="66" charset="0"/>
            </a:rPr>
            <a:t>Spoznavna</a:t>
          </a:r>
          <a:endParaRPr lang="sl-SI" sz="3600" kern="1200" dirty="0">
            <a:solidFill>
              <a:schemeClr val="bg1"/>
            </a:solidFill>
          </a:endParaRPr>
        </a:p>
      </dsp:txBody>
      <dsp:txXfrm>
        <a:off x="434504" y="1497477"/>
        <a:ext cx="2332544" cy="1737622"/>
      </dsp:txXfrm>
    </dsp:sp>
    <dsp:sp modelId="{290A8347-EB25-481E-B554-8A1E11377B63}">
      <dsp:nvSpPr>
        <dsp:cNvPr id="0" name=""/>
        <dsp:cNvSpPr/>
      </dsp:nvSpPr>
      <dsp:spPr>
        <a:xfrm rot="17692822">
          <a:off x="2236254" y="1430167"/>
          <a:ext cx="201926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19263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700" kern="1200" dirty="0"/>
        </a:p>
      </dsp:txBody>
      <dsp:txXfrm>
        <a:off x="3195404" y="1399881"/>
        <a:ext cx="100963" cy="100963"/>
      </dsp:txXfrm>
    </dsp:sp>
    <dsp:sp modelId="{6C3AE8D4-F586-427F-80EB-FFD4135A75B0}">
      <dsp:nvSpPr>
        <dsp:cNvPr id="0" name=""/>
        <dsp:cNvSpPr/>
      </dsp:nvSpPr>
      <dsp:spPr>
        <a:xfrm>
          <a:off x="3670663" y="3465"/>
          <a:ext cx="4666242" cy="1061943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ergonomsko fiziologijo</a:t>
          </a:r>
        </a:p>
      </dsp:txBody>
      <dsp:txXfrm>
        <a:off x="3701766" y="34568"/>
        <a:ext cx="4604036" cy="999737"/>
      </dsp:txXfrm>
    </dsp:sp>
    <dsp:sp modelId="{F180897C-7052-4B59-8D57-3E5D18D844C7}">
      <dsp:nvSpPr>
        <dsp:cNvPr id="0" name=""/>
        <dsp:cNvSpPr/>
      </dsp:nvSpPr>
      <dsp:spPr>
        <a:xfrm rot="19457599">
          <a:off x="2722771" y="2040785"/>
          <a:ext cx="104622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4622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dirty="0"/>
        </a:p>
      </dsp:txBody>
      <dsp:txXfrm>
        <a:off x="3219730" y="2034824"/>
        <a:ext cx="52311" cy="52311"/>
      </dsp:txXfrm>
    </dsp:sp>
    <dsp:sp modelId="{6B437FFE-28E0-401C-8983-DFD59E80F752}">
      <dsp:nvSpPr>
        <dsp:cNvPr id="0" name=""/>
        <dsp:cNvSpPr/>
      </dsp:nvSpPr>
      <dsp:spPr>
        <a:xfrm>
          <a:off x="3670663" y="1224699"/>
          <a:ext cx="4666263" cy="1061943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ergonomsko antropometrijo</a:t>
          </a:r>
          <a:r>
            <a:rPr lang="sl-SI" sz="2600" b="1" kern="1200" dirty="0">
              <a:solidFill>
                <a:schemeClr val="tx1"/>
              </a:solidFill>
              <a:latin typeface="Comic Sans MS" pitchFamily="66" charset="0"/>
            </a:rPr>
            <a:t> </a:t>
          </a:r>
        </a:p>
      </dsp:txBody>
      <dsp:txXfrm>
        <a:off x="3701766" y="1255802"/>
        <a:ext cx="4604057" cy="999737"/>
      </dsp:txXfrm>
    </dsp:sp>
    <dsp:sp modelId="{A161CA73-789C-4CD5-8983-5B2137824DAA}">
      <dsp:nvSpPr>
        <dsp:cNvPr id="0" name=""/>
        <dsp:cNvSpPr/>
      </dsp:nvSpPr>
      <dsp:spPr>
        <a:xfrm rot="2142401">
          <a:off x="2722771" y="2651402"/>
          <a:ext cx="104622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4622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 dirty="0"/>
        </a:p>
      </dsp:txBody>
      <dsp:txXfrm>
        <a:off x="3219730" y="2645441"/>
        <a:ext cx="52311" cy="52311"/>
      </dsp:txXfrm>
    </dsp:sp>
    <dsp:sp modelId="{430E882C-B3E3-49E7-8729-B065AF1FA38E}">
      <dsp:nvSpPr>
        <dsp:cNvPr id="0" name=""/>
        <dsp:cNvSpPr/>
      </dsp:nvSpPr>
      <dsp:spPr>
        <a:xfrm>
          <a:off x="3670663" y="2445934"/>
          <a:ext cx="4721272" cy="1061943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ergonomsko psihologijo </a:t>
          </a:r>
        </a:p>
      </dsp:txBody>
      <dsp:txXfrm>
        <a:off x="3701766" y="2477037"/>
        <a:ext cx="4659066" cy="999737"/>
      </dsp:txXfrm>
    </dsp:sp>
    <dsp:sp modelId="{6CE06A69-E023-47E9-AF27-18364871C6AB}">
      <dsp:nvSpPr>
        <dsp:cNvPr id="0" name=""/>
        <dsp:cNvSpPr/>
      </dsp:nvSpPr>
      <dsp:spPr>
        <a:xfrm rot="3907178">
          <a:off x="2236254" y="3262020"/>
          <a:ext cx="201926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19263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700" kern="1200" dirty="0"/>
        </a:p>
      </dsp:txBody>
      <dsp:txXfrm>
        <a:off x="3195404" y="3231733"/>
        <a:ext cx="100963" cy="100963"/>
      </dsp:txXfrm>
    </dsp:sp>
    <dsp:sp modelId="{A6699A94-E932-4EAD-9E04-66BFDE9D2D35}">
      <dsp:nvSpPr>
        <dsp:cNvPr id="0" name=""/>
        <dsp:cNvSpPr/>
      </dsp:nvSpPr>
      <dsp:spPr>
        <a:xfrm>
          <a:off x="3670663" y="3667169"/>
          <a:ext cx="4733867" cy="1061943"/>
        </a:xfrm>
        <a:prstGeom prst="roundRect">
          <a:avLst>
            <a:gd name="adj" fmla="val 10000"/>
          </a:avLst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ekologijo delovnega mesta.... </a:t>
          </a:r>
        </a:p>
      </dsp:txBody>
      <dsp:txXfrm>
        <a:off x="3701766" y="3698272"/>
        <a:ext cx="4671661" cy="9997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ADE0-E273-4110-9DCF-D7489B1BB61F}">
      <dsp:nvSpPr>
        <dsp:cNvPr id="0" name=""/>
        <dsp:cNvSpPr/>
      </dsp:nvSpPr>
      <dsp:spPr>
        <a:xfrm>
          <a:off x="0" y="144016"/>
          <a:ext cx="8784976" cy="882485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bg1"/>
              </a:solidFill>
              <a:latin typeface="Comic Sans MS" pitchFamily="66" charset="0"/>
            </a:rPr>
            <a:t>S preiskovalnimi metodami teh strok spoznavamo ergonomski problem.</a:t>
          </a:r>
          <a:endParaRPr lang="sl-SI" sz="3200" kern="1200" dirty="0">
            <a:solidFill>
              <a:schemeClr val="bg1"/>
            </a:solidFill>
          </a:endParaRPr>
        </a:p>
      </dsp:txBody>
      <dsp:txXfrm>
        <a:off x="43079" y="187095"/>
        <a:ext cx="8698818" cy="7963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B07E-8E9F-4007-907A-B8785EDAF177}">
      <dsp:nvSpPr>
        <dsp:cNvPr id="0" name=""/>
        <dsp:cNvSpPr/>
      </dsp:nvSpPr>
      <dsp:spPr>
        <a:xfrm>
          <a:off x="1560731" y="432051"/>
          <a:ext cx="7366797" cy="544576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99136" rIns="199136" bIns="199136" numCol="1" spcCol="1270" anchor="t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000" b="1" kern="1200" dirty="0">
              <a:latin typeface="Comic Sans MS" pitchFamily="66" charset="0"/>
            </a:rPr>
            <a:t>Z tehničnimi in organizacijskimi  metodami se identificirani ergonomski problemi rešujejo v  sodelovanju strokovnjakov: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latin typeface="Comic Sans MS" pitchFamily="66" charset="0"/>
            </a:rPr>
            <a:t>tehnične znanosti,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latin typeface="Comic Sans MS" pitchFamily="66" charset="0"/>
            </a:rPr>
            <a:t>strojniki,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latin typeface="Comic Sans MS" pitchFamily="66" charset="0"/>
            </a:rPr>
            <a:t>arhitekti,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latin typeface="Comic Sans MS" pitchFamily="66" charset="0"/>
            </a:rPr>
            <a:t>oblikovalci,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latin typeface="Comic Sans MS" pitchFamily="66" charset="0"/>
            </a:rPr>
            <a:t>organizatorji dela idr.).</a:t>
          </a:r>
          <a:r>
            <a:rPr lang="sl-SI" sz="2800" kern="1200" dirty="0">
              <a:latin typeface="Comic Sans MS" pitchFamily="66" charset="0"/>
            </a:rPr>
            <a:t> </a:t>
          </a:r>
          <a:endParaRPr lang="sl-SI" sz="2800" b="1" kern="1200" dirty="0">
            <a:latin typeface="Comic Sans MS" pitchFamily="66" charset="0"/>
          </a:endParaRPr>
        </a:p>
      </dsp:txBody>
      <dsp:txXfrm>
        <a:off x="2739419" y="432051"/>
        <a:ext cx="6188109" cy="5445761"/>
      </dsp:txXfrm>
    </dsp:sp>
    <dsp:sp modelId="{E2F471CC-D3BD-4588-BF9D-1C91361F31E7}">
      <dsp:nvSpPr>
        <dsp:cNvPr id="0" name=""/>
        <dsp:cNvSpPr/>
      </dsp:nvSpPr>
      <dsp:spPr>
        <a:xfrm>
          <a:off x="0" y="0"/>
          <a:ext cx="2472525" cy="213593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rgbClr val="CC00FF"/>
              </a:solidFill>
              <a:latin typeface="Comic Sans MS" pitchFamily="66" charset="0"/>
            </a:rPr>
            <a:t>Izvajalska ergonomija</a:t>
          </a:r>
          <a:endParaRPr lang="sl-SI" sz="3200" kern="1200" dirty="0">
            <a:solidFill>
              <a:srgbClr val="CC00FF"/>
            </a:solidFill>
          </a:endParaRPr>
        </a:p>
      </dsp:txBody>
      <dsp:txXfrm>
        <a:off x="104268" y="104268"/>
        <a:ext cx="2263989" cy="19273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8C44-6B75-43F8-9F5D-82FCAAA698A2}">
      <dsp:nvSpPr>
        <dsp:cNvPr id="0" name=""/>
        <dsp:cNvSpPr/>
      </dsp:nvSpPr>
      <dsp:spPr>
        <a:xfrm>
          <a:off x="5318" y="54350"/>
          <a:ext cx="8563633" cy="501774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rgbClr val="0000FF"/>
              </a:solidFill>
              <a:latin typeface="Comic Sans MS" pitchFamily="66" charset="0"/>
            </a:rPr>
            <a:t>Ergonomija povezuje več znanstvenih področij in jih usmerja v enoten cilj: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rgbClr val="0000FF"/>
              </a:solidFill>
              <a:latin typeface="Comic Sans MS" pitchFamily="66" charset="0"/>
            </a:rPr>
            <a:t> </a:t>
          </a:r>
          <a:r>
            <a:rPr lang="sl-SI" sz="3600" b="1" kern="1200" dirty="0">
              <a:solidFill>
                <a:schemeClr val="tx1"/>
              </a:solidFill>
              <a:latin typeface="Comic Sans MS" pitchFamily="66" charset="0"/>
            </a:rPr>
            <a:t>-uspešno in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chemeClr val="tx1"/>
              </a:solidFill>
              <a:latin typeface="Comic Sans MS" pitchFamily="66" charset="0"/>
            </a:rPr>
            <a:t> -humano delo.</a:t>
          </a:r>
          <a:r>
            <a:rPr lang="sl-SI" sz="3600" kern="1200" dirty="0">
              <a:solidFill>
                <a:srgbClr val="0000FF"/>
              </a:solidFill>
              <a:latin typeface="Comic Sans MS" pitchFamily="66" charset="0"/>
            </a:rPr>
            <a:t> </a:t>
          </a:r>
        </a:p>
      </dsp:txBody>
      <dsp:txXfrm>
        <a:off x="1259433" y="789182"/>
        <a:ext cx="6055403" cy="35480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AE20-1550-4DD0-8DF9-52E2B9BD3A94}">
      <dsp:nvSpPr>
        <dsp:cNvPr id="0" name=""/>
        <dsp:cNvSpPr/>
      </dsp:nvSpPr>
      <dsp:spPr>
        <a:xfrm>
          <a:off x="2797317" y="3130406"/>
          <a:ext cx="2186488" cy="2186488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b="1" kern="1200" dirty="0">
              <a:solidFill>
                <a:schemeClr val="tx1"/>
              </a:solidFill>
              <a:latin typeface="Comic Sans MS" pitchFamily="66" charset="0"/>
            </a:rPr>
            <a:t>Delovno mesto mora biti</a:t>
          </a:r>
        </a:p>
      </dsp:txBody>
      <dsp:txXfrm>
        <a:off x="3117521" y="3450610"/>
        <a:ext cx="1546080" cy="1546080"/>
      </dsp:txXfrm>
    </dsp:sp>
    <dsp:sp modelId="{72E64279-B6AF-48DA-8281-7AC48ACCFD30}">
      <dsp:nvSpPr>
        <dsp:cNvPr id="0" name=""/>
        <dsp:cNvSpPr/>
      </dsp:nvSpPr>
      <dsp:spPr>
        <a:xfrm rot="10756692">
          <a:off x="2142620" y="3861274"/>
          <a:ext cx="579215" cy="6231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6CB48-3477-4322-BC83-363500D7291B}">
      <dsp:nvSpPr>
        <dsp:cNvPr id="0" name=""/>
        <dsp:cNvSpPr/>
      </dsp:nvSpPr>
      <dsp:spPr>
        <a:xfrm>
          <a:off x="218756" y="3429032"/>
          <a:ext cx="1589383" cy="1661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dovolj prostorno </a:t>
          </a:r>
        </a:p>
      </dsp:txBody>
      <dsp:txXfrm>
        <a:off x="265307" y="3475583"/>
        <a:ext cx="1496281" cy="1568629"/>
      </dsp:txXfrm>
    </dsp:sp>
    <dsp:sp modelId="{3C1DD471-8D2A-4C7D-9CF7-A25F8974E9CA}">
      <dsp:nvSpPr>
        <dsp:cNvPr id="0" name=""/>
        <dsp:cNvSpPr/>
      </dsp:nvSpPr>
      <dsp:spPr>
        <a:xfrm rot="13500000">
          <a:off x="1328690" y="2349878"/>
          <a:ext cx="1999345" cy="6231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46FC5-D0A5-428D-8231-51FB26A06610}">
      <dsp:nvSpPr>
        <dsp:cNvPr id="0" name=""/>
        <dsp:cNvSpPr/>
      </dsp:nvSpPr>
      <dsp:spPr>
        <a:xfrm>
          <a:off x="582906" y="1123711"/>
          <a:ext cx="2077164" cy="1661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zračno </a:t>
          </a:r>
        </a:p>
      </dsp:txBody>
      <dsp:txXfrm>
        <a:off x="631576" y="1172381"/>
        <a:ext cx="1979824" cy="1564391"/>
      </dsp:txXfrm>
    </dsp:sp>
    <dsp:sp modelId="{6A5598C3-2092-4F35-A0CC-67C82998F404}">
      <dsp:nvSpPr>
        <dsp:cNvPr id="0" name=""/>
        <dsp:cNvSpPr/>
      </dsp:nvSpPr>
      <dsp:spPr>
        <a:xfrm rot="16200000">
          <a:off x="2890888" y="1702794"/>
          <a:ext cx="1999345" cy="6231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65306-A1A5-415A-B19D-CCDF7D50CC93}">
      <dsp:nvSpPr>
        <dsp:cNvPr id="0" name=""/>
        <dsp:cNvSpPr/>
      </dsp:nvSpPr>
      <dsp:spPr>
        <a:xfrm>
          <a:off x="2851979" y="183830"/>
          <a:ext cx="2077164" cy="1661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svetlo in udobno </a:t>
          </a:r>
        </a:p>
      </dsp:txBody>
      <dsp:txXfrm>
        <a:off x="2900649" y="232500"/>
        <a:ext cx="1979824" cy="1564391"/>
      </dsp:txXfrm>
    </dsp:sp>
    <dsp:sp modelId="{D1D661C0-9B14-4DCD-BEFA-35A6B1FCECE7}">
      <dsp:nvSpPr>
        <dsp:cNvPr id="0" name=""/>
        <dsp:cNvSpPr/>
      </dsp:nvSpPr>
      <dsp:spPr>
        <a:xfrm rot="18900000">
          <a:off x="4453086" y="2349878"/>
          <a:ext cx="1999345" cy="6231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6650A-A5B6-402B-BE19-08F142B8CF64}">
      <dsp:nvSpPr>
        <dsp:cNvPr id="0" name=""/>
        <dsp:cNvSpPr/>
      </dsp:nvSpPr>
      <dsp:spPr>
        <a:xfrm>
          <a:off x="5121052" y="1123711"/>
          <a:ext cx="2077164" cy="1661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razsvetljava mora dati kontrast med monitorjem in okolico </a:t>
          </a:r>
        </a:p>
      </dsp:txBody>
      <dsp:txXfrm>
        <a:off x="5169722" y="1172381"/>
        <a:ext cx="1979824" cy="1564391"/>
      </dsp:txXfrm>
    </dsp:sp>
    <dsp:sp modelId="{1B7DE0B8-122F-4E7C-BEDA-F92E49FF95E9}">
      <dsp:nvSpPr>
        <dsp:cNvPr id="0" name=""/>
        <dsp:cNvSpPr/>
      </dsp:nvSpPr>
      <dsp:spPr>
        <a:xfrm rot="10840349" flipH="1">
          <a:off x="4998453" y="3833024"/>
          <a:ext cx="335460" cy="6231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B487F-6D0C-40BA-A2EC-50CD4C314E7F}">
      <dsp:nvSpPr>
        <dsp:cNvPr id="0" name=""/>
        <dsp:cNvSpPr/>
      </dsp:nvSpPr>
      <dsp:spPr>
        <a:xfrm>
          <a:off x="5378795" y="3357593"/>
          <a:ext cx="3019885" cy="16617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razsvetljava mora dati dovolj svetlobe in ne sme negativno vplivati na vid uporabnika </a:t>
          </a:r>
        </a:p>
      </dsp:txBody>
      <dsp:txXfrm>
        <a:off x="5427465" y="3406263"/>
        <a:ext cx="2922545" cy="15643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FC40B-CAA6-401A-B435-279124B0B974}">
      <dsp:nvSpPr>
        <dsp:cNvPr id="0" name=""/>
        <dsp:cNvSpPr/>
      </dsp:nvSpPr>
      <dsp:spPr>
        <a:xfrm>
          <a:off x="0" y="8385"/>
          <a:ext cx="8501122" cy="363978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 zoom="91000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chemeClr val="tx1"/>
              </a:solidFill>
              <a:latin typeface="Comic Sans MS" pitchFamily="66" charset="0"/>
            </a:rPr>
            <a:t>Tudi povsem optimalno delovno mesto pred računalnikom ni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chemeClr val="tx1"/>
              </a:solidFill>
              <a:latin typeface="Comic Sans MS" pitchFamily="66" charset="0"/>
            </a:rPr>
            <a:t>zdravo, če smo ure in ure za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chemeClr val="tx1"/>
              </a:solidFill>
              <a:latin typeface="Comic Sans MS" pitchFamily="66" charset="0"/>
            </a:rPr>
            <a:t>računalnikom. </a:t>
          </a:r>
          <a:endParaRPr lang="sl-SI" sz="3600" kern="1200" dirty="0">
            <a:solidFill>
              <a:schemeClr val="tx1"/>
            </a:solidFill>
          </a:endParaRPr>
        </a:p>
      </dsp:txBody>
      <dsp:txXfrm>
        <a:off x="177680" y="186065"/>
        <a:ext cx="8145762" cy="3284429"/>
      </dsp:txXfrm>
    </dsp:sp>
    <dsp:sp modelId="{29EBC638-BDE3-4F1D-9216-5A1DFD68C895}">
      <dsp:nvSpPr>
        <dsp:cNvPr id="0" name=""/>
        <dsp:cNvSpPr/>
      </dsp:nvSpPr>
      <dsp:spPr>
        <a:xfrm>
          <a:off x="0" y="3648296"/>
          <a:ext cx="8501122" cy="291549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 zoom="91000">
            <a:rot lat="0" lon="0" rev="0"/>
          </a:camera>
          <a:lightRig rig="balanced" dir="t">
            <a:rot lat="0" lon="0" rev="8700000"/>
          </a:lightRig>
        </a:scene3d>
        <a:sp3d extrusionH="506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rgbClr val="0000FF"/>
              </a:solidFill>
              <a:latin typeface="Comic Sans MS" pitchFamily="66" charset="0"/>
            </a:rPr>
            <a:t>Telesu in koncentraciji bomo koristili, če vsaj vsako uro vstanemo in se nekaj minut gibljemo.</a:t>
          </a:r>
          <a:endParaRPr lang="sl-SI" sz="3600" kern="1200" dirty="0">
            <a:solidFill>
              <a:srgbClr val="0000FF"/>
            </a:solidFill>
          </a:endParaRPr>
        </a:p>
      </dsp:txBody>
      <dsp:txXfrm>
        <a:off x="142323" y="3790619"/>
        <a:ext cx="8216476" cy="26308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1A02-4524-4260-91A2-96F43E846CE8}">
      <dsp:nvSpPr>
        <dsp:cNvPr id="0" name=""/>
        <dsp:cNvSpPr/>
      </dsp:nvSpPr>
      <dsp:spPr>
        <a:xfrm>
          <a:off x="0" y="72130"/>
          <a:ext cx="8784976" cy="203965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008000"/>
              </a:solidFill>
              <a:latin typeface="Comic Sans MS" pitchFamily="66" charset="0"/>
            </a:rPr>
            <a:t>Psihološko oblikovanje delovnih mest zagotavlja delavcu prijetno, spodbudno in motivacijsko okolje.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Tudi majhne spremembe v delovnem okolju lahko močno vplivajo na počutje zaposlenih.</a:t>
          </a:r>
          <a:endParaRPr lang="sl-SI" sz="3200" kern="1200" dirty="0">
            <a:solidFill>
              <a:srgbClr val="0000FF"/>
            </a:solidFill>
          </a:endParaRPr>
        </a:p>
      </dsp:txBody>
      <dsp:txXfrm>
        <a:off x="0" y="72130"/>
        <a:ext cx="8784976" cy="2039657"/>
      </dsp:txXfrm>
    </dsp:sp>
    <dsp:sp modelId="{9929A0E1-6748-4F82-B5C8-793DEA39C60C}">
      <dsp:nvSpPr>
        <dsp:cNvPr id="0" name=""/>
        <dsp:cNvSpPr/>
      </dsp:nvSpPr>
      <dsp:spPr>
        <a:xfrm>
          <a:off x="0" y="2232249"/>
          <a:ext cx="8784976" cy="3482824"/>
        </a:xfrm>
        <a:prstGeom prst="rect">
          <a:avLst/>
        </a:prstGeom>
        <a:solidFill>
          <a:srgbClr val="FFFF66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C00000"/>
              </a:solidFill>
              <a:latin typeface="Comic Sans MS" panose="030F0702030302020204" pitchFamily="66" charset="0"/>
            </a:rPr>
            <a:t>Med ključne učinke sodijo: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8000"/>
              </a:solidFill>
              <a:latin typeface="Comic Sans MS" panose="030F0702030302020204" pitchFamily="66" charset="0"/>
            </a:rPr>
            <a:t>blaženje padca koncentracije in motivacije,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latin typeface="Comic Sans MS" panose="030F0702030302020204" pitchFamily="66" charset="0"/>
            </a:rPr>
            <a:t>zmanjševanje stresa in napetosti,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0000FF"/>
              </a:solidFill>
              <a:latin typeface="Comic Sans MS" panose="030F0702030302020204" pitchFamily="66" charset="0"/>
            </a:rPr>
            <a:t>preprečevanje monotonosti dela,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b="1" kern="1200" dirty="0">
              <a:solidFill>
                <a:srgbClr val="FF0066"/>
              </a:solidFill>
              <a:latin typeface="Comic Sans MS" panose="030F0702030302020204" pitchFamily="66" charset="0"/>
            </a:rPr>
            <a:t>večja delovna zavzetost in zadovoljstvo.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b="1" kern="1200" dirty="0">
              <a:latin typeface="Comic Sans MS" panose="030F0702030302020204" pitchFamily="66" charset="0"/>
            </a:rPr>
            <a:t>Dobro psihološko okolje zmanjšuje psihosocialna tveganja in povečuje produktivnost.</a:t>
          </a:r>
        </a:p>
      </dsp:txBody>
      <dsp:txXfrm>
        <a:off x="0" y="2232249"/>
        <a:ext cx="8784976" cy="3482824"/>
      </dsp:txXfrm>
    </dsp:sp>
    <dsp:sp modelId="{6CA72A1E-A440-474C-9A2B-5235F5F6D88E}">
      <dsp:nvSpPr>
        <dsp:cNvPr id="0" name=""/>
        <dsp:cNvSpPr/>
      </dsp:nvSpPr>
      <dsp:spPr>
        <a:xfrm>
          <a:off x="0" y="5830869"/>
          <a:ext cx="8784976" cy="7378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1A02-4524-4260-91A2-96F43E846CE8}">
      <dsp:nvSpPr>
        <dsp:cNvPr id="0" name=""/>
        <dsp:cNvSpPr/>
      </dsp:nvSpPr>
      <dsp:spPr>
        <a:xfrm>
          <a:off x="0" y="0"/>
          <a:ext cx="8784976" cy="6796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36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solidFill>
                <a:srgbClr val="008000"/>
              </a:solidFill>
              <a:latin typeface="Comic Sans MS" pitchFamily="66" charset="0"/>
            </a:rPr>
            <a:t>Ekološko oblikovanje delovnih mest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Ekološki dejavniki okolja pomembno vplivajo na </a:t>
          </a:r>
          <a:r>
            <a:rPr lang="sl-SI" sz="2800" b="1" kern="1200" dirty="0">
              <a:solidFill>
                <a:srgbClr val="008000"/>
              </a:solidFill>
              <a:latin typeface="Comic Sans MS" panose="030F0702030302020204" pitchFamily="66" charset="0"/>
            </a:rPr>
            <a:t>storilnost</a:t>
          </a:r>
          <a:r>
            <a:rPr lang="sl-SI" sz="2800" b="1" kern="1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sl-SI" sz="2800" b="1" kern="1200" dirty="0">
              <a:solidFill>
                <a:srgbClr val="0000FF"/>
              </a:solidFill>
              <a:latin typeface="Comic Sans MS" panose="030F0702030302020204" pitchFamily="66" charset="0"/>
            </a:rPr>
            <a:t>zdravje </a:t>
          </a:r>
          <a:r>
            <a:rPr lang="sl-SI" sz="2800" b="1" kern="1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in </a:t>
          </a:r>
          <a:r>
            <a:rPr lang="sl-SI" sz="2800" b="1" kern="1200" dirty="0">
              <a:solidFill>
                <a:srgbClr val="CC00FF"/>
              </a:solidFill>
              <a:latin typeface="Comic Sans MS" panose="030F0702030302020204" pitchFamily="66" charset="0"/>
            </a:rPr>
            <a:t>počutje zaposlenih</a:t>
          </a:r>
          <a:r>
            <a:rPr lang="sl-SI" sz="2800" b="1" kern="1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rPr>
            <a:t>.</a:t>
          </a:r>
          <a:endParaRPr lang="sl-SI" sz="1400" b="1" kern="1200" dirty="0">
            <a:solidFill>
              <a:schemeClr val="accent6">
                <a:lumMod val="50000"/>
              </a:schemeClr>
            </a:solidFill>
            <a:latin typeface="Comic Sans MS" panose="030F0702030302020204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b="1" kern="1200" dirty="0">
              <a:solidFill>
                <a:srgbClr val="008000"/>
              </a:solidFill>
              <a:latin typeface="Comic Sans MS" panose="030F0702030302020204" pitchFamily="66" charset="0"/>
            </a:rPr>
            <a:t>Med najpomembnejše spadajo: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tx1"/>
              </a:solidFill>
              <a:latin typeface="Comic Sans MS" pitchFamily="66" charset="0"/>
            </a:rPr>
            <a:t> 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b="1" kern="1200" dirty="0">
            <a:solidFill>
              <a:srgbClr val="008000"/>
            </a:solidFill>
            <a:latin typeface="Comic Sans MS" pitchFamily="66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400" kern="1200" dirty="0">
            <a:solidFill>
              <a:srgbClr val="008000"/>
            </a:solidFill>
          </a:endParaRPr>
        </a:p>
      </dsp:txBody>
      <dsp:txXfrm>
        <a:off x="0" y="0"/>
        <a:ext cx="8784976" cy="67960"/>
      </dsp:txXfrm>
    </dsp:sp>
    <dsp:sp modelId="{9929A0E1-6748-4F82-B5C8-793DEA39C60C}">
      <dsp:nvSpPr>
        <dsp:cNvPr id="0" name=""/>
        <dsp:cNvSpPr/>
      </dsp:nvSpPr>
      <dsp:spPr>
        <a:xfrm>
          <a:off x="10" y="3024344"/>
          <a:ext cx="2080426" cy="255171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FF0066"/>
              </a:solidFill>
              <a:latin typeface="Comic Sans MS" panose="030F0702030302020204" pitchFamily="66" charset="0"/>
            </a:rPr>
            <a:t>kakovost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FF0066"/>
              </a:solidFill>
              <a:latin typeface="Comic Sans MS" panose="030F0702030302020204" pitchFamily="66" charset="0"/>
            </a:rPr>
            <a:t> zraka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FF0066"/>
              </a:solidFill>
              <a:latin typeface="Comic Sans MS" panose="030F0702030302020204" pitchFamily="66" charset="0"/>
            </a:rPr>
            <a:t> in prezračevanje,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>
            <a:latin typeface="Comic Sans MS" panose="030F0702030302020204" pitchFamily="66" charset="0"/>
          </a:endParaRPr>
        </a:p>
      </dsp:txBody>
      <dsp:txXfrm>
        <a:off x="10" y="3024344"/>
        <a:ext cx="2080426" cy="2551711"/>
      </dsp:txXfrm>
    </dsp:sp>
    <dsp:sp modelId="{1C3946A4-B572-4924-B24B-76E9E0EC5FF4}">
      <dsp:nvSpPr>
        <dsp:cNvPr id="0" name=""/>
        <dsp:cNvSpPr/>
      </dsp:nvSpPr>
      <dsp:spPr>
        <a:xfrm>
          <a:off x="2088238" y="2993590"/>
          <a:ext cx="1894852" cy="255102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8000"/>
              </a:solidFill>
              <a:latin typeface="Comic Sans MS" panose="030F0702030302020204" pitchFamily="66" charset="0"/>
            </a:rPr>
            <a:t>temperatura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8000"/>
              </a:solidFill>
              <a:latin typeface="Comic Sans MS" panose="030F0702030302020204" pitchFamily="66" charset="0"/>
            </a:rPr>
            <a:t>in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8000"/>
              </a:solidFill>
              <a:latin typeface="Comic Sans MS" panose="030F0702030302020204" pitchFamily="66" charset="0"/>
            </a:rPr>
            <a:t>toplotno udobje,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>
            <a:solidFill>
              <a:srgbClr val="008000"/>
            </a:solidFill>
            <a:latin typeface="Comic Sans MS" panose="030F0702030302020204" pitchFamily="66" charset="0"/>
          </a:endParaRPr>
        </a:p>
      </dsp:txBody>
      <dsp:txXfrm>
        <a:off x="2088238" y="2993590"/>
        <a:ext cx="1894852" cy="2551029"/>
      </dsp:txXfrm>
    </dsp:sp>
    <dsp:sp modelId="{6E369020-DEED-46C1-9CAE-FD5E01C298E0}">
      <dsp:nvSpPr>
        <dsp:cNvPr id="0" name=""/>
        <dsp:cNvSpPr/>
      </dsp:nvSpPr>
      <dsp:spPr>
        <a:xfrm>
          <a:off x="3960435" y="2864875"/>
          <a:ext cx="1788230" cy="267974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>
            <a:solidFill>
              <a:srgbClr val="0000FF"/>
            </a:solidFill>
            <a:latin typeface="Comic Sans MS" panose="030F0702030302020204" pitchFamily="66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00FF"/>
              </a:solidFill>
              <a:latin typeface="Comic Sans MS" panose="030F0702030302020204" pitchFamily="66" charset="0"/>
            </a:rPr>
            <a:t>svetloba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00FF"/>
              </a:solidFill>
              <a:latin typeface="Comic Sans MS" panose="030F0702030302020204" pitchFamily="66" charset="0"/>
            </a:rPr>
            <a:t>in razsvetljava,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>
            <a:solidFill>
              <a:srgbClr val="0000FF"/>
            </a:solidFill>
            <a:latin typeface="Comic Sans MS" panose="030F0702030302020204" pitchFamily="66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>
            <a:solidFill>
              <a:srgbClr val="0000FF"/>
            </a:solidFill>
            <a:latin typeface="Comic Sans MS" panose="030F0702030302020204" pitchFamily="66" charset="0"/>
          </a:endParaRPr>
        </a:p>
      </dsp:txBody>
      <dsp:txXfrm>
        <a:off x="3960435" y="2864875"/>
        <a:ext cx="1788230" cy="2679744"/>
      </dsp:txXfrm>
    </dsp:sp>
    <dsp:sp modelId="{506453CB-DF86-49B6-B812-3CD1C2302626}">
      <dsp:nvSpPr>
        <dsp:cNvPr id="0" name=""/>
        <dsp:cNvSpPr/>
      </dsp:nvSpPr>
      <dsp:spPr>
        <a:xfrm>
          <a:off x="5760649" y="3024344"/>
          <a:ext cx="1422533" cy="2521057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omic Sans MS" panose="030F0702030302020204" pitchFamily="66" charset="0"/>
            </a:rPr>
            <a:t>hrup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omic Sans MS" panose="030F0702030302020204" pitchFamily="66" charset="0"/>
            </a:rPr>
            <a:t>in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omic Sans MS" panose="030F0702030302020204" pitchFamily="66" charset="0"/>
            </a:rPr>
            <a:t>vibracije,</a:t>
          </a:r>
        </a:p>
      </dsp:txBody>
      <dsp:txXfrm>
        <a:off x="5760649" y="3024344"/>
        <a:ext cx="1422533" cy="2521057"/>
      </dsp:txXfrm>
    </dsp:sp>
    <dsp:sp modelId="{863FB2A8-14E3-4C92-9DB8-37DA4C133738}">
      <dsp:nvSpPr>
        <dsp:cNvPr id="0" name=""/>
        <dsp:cNvSpPr/>
      </dsp:nvSpPr>
      <dsp:spPr>
        <a:xfrm>
          <a:off x="7190766" y="3096345"/>
          <a:ext cx="1594209" cy="2446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FFFF00"/>
              </a:solidFill>
              <a:latin typeface="Comic Sans MS" panose="030F0702030302020204" pitchFamily="66" charset="0"/>
            </a:rPr>
            <a:t>čistoča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FFFF00"/>
              </a:solidFill>
              <a:latin typeface="Comic Sans MS" panose="030F0702030302020204" pitchFamily="66" charset="0"/>
            </a:rPr>
            <a:t>in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FFFF00"/>
              </a:solidFill>
              <a:latin typeface="Comic Sans MS" panose="030F0702030302020204" pitchFamily="66" charset="0"/>
            </a:rPr>
            <a:t>urejenost prostora.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b="1" kern="1200" dirty="0">
            <a:solidFill>
              <a:srgbClr val="FFFF00"/>
            </a:solidFill>
            <a:latin typeface="Comic Sans MS" panose="030F0702030302020204" pitchFamily="66" charset="0"/>
          </a:endParaRPr>
        </a:p>
      </dsp:txBody>
      <dsp:txXfrm>
        <a:off x="7190766" y="3096345"/>
        <a:ext cx="1594209" cy="2446307"/>
      </dsp:txXfrm>
    </dsp:sp>
    <dsp:sp modelId="{6CA72A1E-A440-474C-9A2B-5235F5F6D88E}">
      <dsp:nvSpPr>
        <dsp:cNvPr id="0" name=""/>
        <dsp:cNvSpPr/>
      </dsp:nvSpPr>
      <dsp:spPr>
        <a:xfrm>
          <a:off x="0" y="5017530"/>
          <a:ext cx="8784976" cy="18848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D470F-DFBC-436C-9B87-9DC95243FE47}">
      <dsp:nvSpPr>
        <dsp:cNvPr id="0" name=""/>
        <dsp:cNvSpPr/>
      </dsp:nvSpPr>
      <dsp:spPr>
        <a:xfrm>
          <a:off x="4356484" y="906735"/>
          <a:ext cx="2913106" cy="413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03"/>
              </a:lnTo>
              <a:lnTo>
                <a:pt x="2913106" y="206603"/>
              </a:lnTo>
              <a:lnTo>
                <a:pt x="2913106" y="413206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7FBC633-537A-44D3-B123-60C17A4048AB}">
      <dsp:nvSpPr>
        <dsp:cNvPr id="0" name=""/>
        <dsp:cNvSpPr/>
      </dsp:nvSpPr>
      <dsp:spPr>
        <a:xfrm>
          <a:off x="4106494" y="906735"/>
          <a:ext cx="249989" cy="413206"/>
        </a:xfrm>
        <a:custGeom>
          <a:avLst/>
          <a:gdLst/>
          <a:ahLst/>
          <a:cxnLst/>
          <a:rect l="0" t="0" r="0" b="0"/>
          <a:pathLst>
            <a:path>
              <a:moveTo>
                <a:pt x="249989" y="0"/>
              </a:moveTo>
              <a:lnTo>
                <a:pt x="249989" y="206603"/>
              </a:lnTo>
              <a:lnTo>
                <a:pt x="0" y="206603"/>
              </a:lnTo>
              <a:lnTo>
                <a:pt x="0" y="413206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DA2819BF-08FF-4E62-AFAC-018CF89918B1}">
      <dsp:nvSpPr>
        <dsp:cNvPr id="0" name=""/>
        <dsp:cNvSpPr/>
      </dsp:nvSpPr>
      <dsp:spPr>
        <a:xfrm>
          <a:off x="1193387" y="906735"/>
          <a:ext cx="3163096" cy="413206"/>
        </a:xfrm>
        <a:custGeom>
          <a:avLst/>
          <a:gdLst/>
          <a:ahLst/>
          <a:cxnLst/>
          <a:rect l="0" t="0" r="0" b="0"/>
          <a:pathLst>
            <a:path>
              <a:moveTo>
                <a:pt x="3163096" y="0"/>
              </a:moveTo>
              <a:lnTo>
                <a:pt x="3163096" y="206603"/>
              </a:lnTo>
              <a:lnTo>
                <a:pt x="0" y="206603"/>
              </a:lnTo>
              <a:lnTo>
                <a:pt x="0" y="413206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07D1B1A6-A391-4AF9-9388-5EABDFAF3EA5}">
      <dsp:nvSpPr>
        <dsp:cNvPr id="0" name=""/>
        <dsp:cNvSpPr/>
      </dsp:nvSpPr>
      <dsp:spPr>
        <a:xfrm>
          <a:off x="1268807" y="234762"/>
          <a:ext cx="6175352" cy="671972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600" b="1" kern="1200" dirty="0">
              <a:solidFill>
                <a:srgbClr val="0000FF"/>
              </a:solidFill>
              <a:latin typeface="Comic Sans MS" pitchFamily="66" charset="0"/>
            </a:rPr>
            <a:t>Med najpogostejšimi vzroki pa so bili: </a:t>
          </a:r>
          <a:endParaRPr lang="sl-SI" sz="2600" kern="1200" dirty="0">
            <a:solidFill>
              <a:srgbClr val="0000FF"/>
            </a:solidFill>
          </a:endParaRPr>
        </a:p>
      </dsp:txBody>
      <dsp:txXfrm>
        <a:off x="1268807" y="234762"/>
        <a:ext cx="6175352" cy="671972"/>
      </dsp:txXfrm>
    </dsp:sp>
    <dsp:sp modelId="{074AF7AB-4F4B-44C7-9ABC-38CF86179DEB}">
      <dsp:nvSpPr>
        <dsp:cNvPr id="0" name=""/>
        <dsp:cNvSpPr/>
      </dsp:nvSpPr>
      <dsp:spPr>
        <a:xfrm>
          <a:off x="2959" y="1319941"/>
          <a:ext cx="2380856" cy="108220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400" b="1" kern="1200" dirty="0">
              <a:solidFill>
                <a:schemeClr val="tx1"/>
              </a:solidFill>
              <a:latin typeface="Comic Sans MS" pitchFamily="66" charset="0"/>
            </a:rPr>
            <a:t>padec z višine </a:t>
          </a:r>
        </a:p>
      </dsp:txBody>
      <dsp:txXfrm>
        <a:off x="2959" y="1319941"/>
        <a:ext cx="2380856" cy="1082207"/>
      </dsp:txXfrm>
    </dsp:sp>
    <dsp:sp modelId="{53AEA6AE-829A-4E92-8F1B-841F071ADF09}">
      <dsp:nvSpPr>
        <dsp:cNvPr id="0" name=""/>
        <dsp:cNvSpPr/>
      </dsp:nvSpPr>
      <dsp:spPr>
        <a:xfrm>
          <a:off x="2797022" y="1319941"/>
          <a:ext cx="2618942" cy="108220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latin typeface="Comic Sans MS" panose="030F0702030302020204" pitchFamily="66" charset="0"/>
            </a:rPr>
            <a:t>prometne nesreče</a:t>
          </a:r>
          <a:endParaRPr lang="sl-SI" altLang="zh-CN" sz="24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797022" y="1319941"/>
        <a:ext cx="2618942" cy="1082207"/>
      </dsp:txXfrm>
    </dsp:sp>
    <dsp:sp modelId="{237B8C58-A308-4C2B-9890-23B4323608CD}">
      <dsp:nvSpPr>
        <dsp:cNvPr id="0" name=""/>
        <dsp:cNvSpPr/>
      </dsp:nvSpPr>
      <dsp:spPr>
        <a:xfrm>
          <a:off x="5829171" y="1319941"/>
          <a:ext cx="2880836" cy="108220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zh-CN" sz="2400" b="1" kern="1200" dirty="0">
              <a:solidFill>
                <a:schemeClr val="tx1"/>
              </a:solidFill>
              <a:latin typeface="Comic Sans MS" pitchFamily="66" charset="0"/>
            </a:rPr>
            <a:t>nesreče z delovno mehanizacijo</a:t>
          </a:r>
          <a:endParaRPr lang="sl-SI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5829171" y="1319941"/>
        <a:ext cx="2880836" cy="10822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7E900-49F4-42BD-B4CE-16E56E9A3889}">
      <dsp:nvSpPr>
        <dsp:cNvPr id="0" name=""/>
        <dsp:cNvSpPr/>
      </dsp:nvSpPr>
      <dsp:spPr>
        <a:xfrm>
          <a:off x="1577735" y="0"/>
          <a:ext cx="3390977" cy="299687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1" kern="1200" dirty="0">
              <a:solidFill>
                <a:srgbClr val="0000FF"/>
              </a:solidFill>
              <a:latin typeface="Comic Sans MS" pitchFamily="66" charset="0"/>
            </a:rPr>
            <a:t>Če so delovne ali  sedežne površine neprimerno nameščene glede na telesno višino delavca, pride do stalnih statičnih obremenitev:</a:t>
          </a:r>
          <a:endParaRPr lang="sl-SI" sz="2100" kern="1200" dirty="0">
            <a:solidFill>
              <a:srgbClr val="0000FF"/>
            </a:solidFill>
          </a:endParaRPr>
        </a:p>
      </dsp:txBody>
      <dsp:txXfrm>
        <a:off x="1724030" y="146295"/>
        <a:ext cx="3098387" cy="2704283"/>
      </dsp:txXfrm>
    </dsp:sp>
    <dsp:sp modelId="{E3F13853-189A-4D07-A0E7-389115E46128}">
      <dsp:nvSpPr>
        <dsp:cNvPr id="0" name=""/>
        <dsp:cNvSpPr/>
      </dsp:nvSpPr>
      <dsp:spPr>
        <a:xfrm rot="20871525">
          <a:off x="5009187" y="828821"/>
          <a:ext cx="373361" cy="413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700" kern="1200" dirty="0"/>
        </a:p>
      </dsp:txBody>
      <dsp:txXfrm>
        <a:off x="5010440" y="923224"/>
        <a:ext cx="261353" cy="247870"/>
      </dsp:txXfrm>
    </dsp:sp>
    <dsp:sp modelId="{75C2B724-6DFA-4136-839F-75909693C11A}">
      <dsp:nvSpPr>
        <dsp:cNvPr id="0" name=""/>
        <dsp:cNvSpPr/>
      </dsp:nvSpPr>
      <dsp:spPr>
        <a:xfrm>
          <a:off x="5189076" y="360013"/>
          <a:ext cx="3219897" cy="759804"/>
        </a:xfrm>
        <a:prstGeom prst="roundRect">
          <a:avLst/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večinoma hrbtenice </a:t>
          </a:r>
        </a:p>
      </dsp:txBody>
      <dsp:txXfrm>
        <a:off x="5226167" y="397104"/>
        <a:ext cx="3145715" cy="685622"/>
      </dsp:txXfrm>
    </dsp:sp>
    <dsp:sp modelId="{FE927E64-D0B3-4AF6-92B1-E1D7CD782800}">
      <dsp:nvSpPr>
        <dsp:cNvPr id="0" name=""/>
        <dsp:cNvSpPr/>
      </dsp:nvSpPr>
      <dsp:spPr>
        <a:xfrm rot="252777">
          <a:off x="5137596" y="1589047"/>
          <a:ext cx="597491" cy="413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700" kern="1200" dirty="0"/>
        </a:p>
      </dsp:txBody>
      <dsp:txXfrm>
        <a:off x="5137763" y="1667119"/>
        <a:ext cx="473556" cy="247870"/>
      </dsp:txXfrm>
    </dsp:sp>
    <dsp:sp modelId="{D438D96E-7E55-4656-A5F2-707198294DB4}">
      <dsp:nvSpPr>
        <dsp:cNvPr id="0" name=""/>
        <dsp:cNvSpPr/>
      </dsp:nvSpPr>
      <dsp:spPr>
        <a:xfrm>
          <a:off x="6047864" y="1454753"/>
          <a:ext cx="2397486" cy="672745"/>
        </a:xfrm>
        <a:prstGeom prst="roundRect">
          <a:avLst/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sklepov </a:t>
          </a:r>
        </a:p>
      </dsp:txBody>
      <dsp:txXfrm>
        <a:off x="6080705" y="1487594"/>
        <a:ext cx="2331804" cy="607063"/>
      </dsp:txXfrm>
    </dsp:sp>
    <dsp:sp modelId="{E3D48F12-1689-41FE-A5FB-1163A0CB00E8}">
      <dsp:nvSpPr>
        <dsp:cNvPr id="0" name=""/>
        <dsp:cNvSpPr/>
      </dsp:nvSpPr>
      <dsp:spPr>
        <a:xfrm rot="1632348">
          <a:off x="5185447" y="2323723"/>
          <a:ext cx="642155" cy="413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700" kern="1200" dirty="0"/>
        </a:p>
      </dsp:txBody>
      <dsp:txXfrm>
        <a:off x="5192302" y="2378016"/>
        <a:ext cx="518220" cy="247870"/>
      </dsp:txXfrm>
    </dsp:sp>
    <dsp:sp modelId="{A9F62F07-6AF5-4DC0-8934-B07D1C5B6046}">
      <dsp:nvSpPr>
        <dsp:cNvPr id="0" name=""/>
        <dsp:cNvSpPr/>
      </dsp:nvSpPr>
      <dsp:spPr>
        <a:xfrm>
          <a:off x="4177241" y="2792587"/>
          <a:ext cx="4535726" cy="672761"/>
        </a:xfrm>
        <a:prstGeom prst="roundRect">
          <a:avLst/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nekaterih skupin mišic </a:t>
          </a:r>
        </a:p>
      </dsp:txBody>
      <dsp:txXfrm>
        <a:off x="4210082" y="2825428"/>
        <a:ext cx="4470044" cy="607079"/>
      </dsp:txXfrm>
    </dsp:sp>
    <dsp:sp modelId="{AAB9229D-FC04-4914-AAE1-FA2FFE9D22BC}">
      <dsp:nvSpPr>
        <dsp:cNvPr id="0" name=""/>
        <dsp:cNvSpPr/>
      </dsp:nvSpPr>
      <dsp:spPr>
        <a:xfrm rot="4494556">
          <a:off x="3560905" y="3105134"/>
          <a:ext cx="402516" cy="413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700" kern="1200"/>
        </a:p>
      </dsp:txBody>
      <dsp:txXfrm>
        <a:off x="3605563" y="3129463"/>
        <a:ext cx="281761" cy="247870"/>
      </dsp:txXfrm>
    </dsp:sp>
    <dsp:sp modelId="{91DCB5C3-5CA6-4755-AAA7-747A6EA46F56}">
      <dsp:nvSpPr>
        <dsp:cNvPr id="0" name=""/>
        <dsp:cNvSpPr/>
      </dsp:nvSpPr>
      <dsp:spPr>
        <a:xfrm>
          <a:off x="350392" y="3688180"/>
          <a:ext cx="7436125" cy="1518819"/>
        </a:xfrm>
        <a:prstGeom prst="ellipse">
          <a:avLst/>
        </a:prstGeom>
        <a:solidFill>
          <a:srgbClr val="993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latin typeface="Comic Sans MS" panose="030F0702030302020204" pitchFamily="66" charset="0"/>
            </a:rPr>
            <a:t>To vodi v kronične bolečine, preobremenitve in dolgotrajne okvare mišično-skeletnega sistema.</a:t>
          </a:r>
        </a:p>
      </dsp:txBody>
      <dsp:txXfrm>
        <a:off x="1439387" y="3910606"/>
        <a:ext cx="5258135" cy="10739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7046A-546C-41DC-A739-BEC1E99391DC}">
      <dsp:nvSpPr>
        <dsp:cNvPr id="0" name=""/>
        <dsp:cNvSpPr/>
      </dsp:nvSpPr>
      <dsp:spPr>
        <a:xfrm>
          <a:off x="0" y="0"/>
          <a:ext cx="3284689" cy="323933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400" b="1" kern="1200" dirty="0">
              <a:solidFill>
                <a:schemeClr val="tx1"/>
              </a:solidFill>
              <a:latin typeface="Comic Sans MS" pitchFamily="66" charset="0"/>
            </a:rPr>
            <a:t>Dolgo stoječe delo lahko povzroči: </a:t>
          </a:r>
          <a:endParaRPr lang="sl-SI" sz="4400" kern="1200" dirty="0">
            <a:solidFill>
              <a:schemeClr val="tx1"/>
            </a:solidFill>
          </a:endParaRPr>
        </a:p>
      </dsp:txBody>
      <dsp:txXfrm>
        <a:off x="158131" y="158131"/>
        <a:ext cx="2968427" cy="2923068"/>
      </dsp:txXfrm>
    </dsp:sp>
    <dsp:sp modelId="{C183F7E1-E494-47EF-A764-48490BE02B58}">
      <dsp:nvSpPr>
        <dsp:cNvPr id="0" name=""/>
        <dsp:cNvSpPr/>
      </dsp:nvSpPr>
      <dsp:spPr>
        <a:xfrm rot="20733185">
          <a:off x="3652905" y="710179"/>
          <a:ext cx="1091631" cy="501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3655285" y="829312"/>
        <a:ext cx="941098" cy="301066"/>
      </dsp:txXfrm>
    </dsp:sp>
    <dsp:sp modelId="{613EADB1-3941-4DB9-9C31-98E31D5709DC}">
      <dsp:nvSpPr>
        <dsp:cNvPr id="0" name=""/>
        <dsp:cNvSpPr/>
      </dsp:nvSpPr>
      <dsp:spPr>
        <a:xfrm>
          <a:off x="4536577" y="95456"/>
          <a:ext cx="3451585" cy="66790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b="1" kern="1200" dirty="0">
              <a:solidFill>
                <a:schemeClr val="tx1"/>
              </a:solidFill>
              <a:latin typeface="Comic Sans MS" pitchFamily="66" charset="0"/>
            </a:rPr>
            <a:t>bolečine v hrbtu </a:t>
          </a:r>
        </a:p>
      </dsp:txBody>
      <dsp:txXfrm>
        <a:off x="4569182" y="128061"/>
        <a:ext cx="3386375" cy="602698"/>
      </dsp:txXfrm>
    </dsp:sp>
    <dsp:sp modelId="{DACCECD3-ACA9-4BAE-99AC-EB50CDEC8A86}">
      <dsp:nvSpPr>
        <dsp:cNvPr id="0" name=""/>
        <dsp:cNvSpPr/>
      </dsp:nvSpPr>
      <dsp:spPr>
        <a:xfrm rot="21432676">
          <a:off x="3544632" y="1260704"/>
          <a:ext cx="632696" cy="501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3544721" y="1364721"/>
        <a:ext cx="482163" cy="301066"/>
      </dsp:txXfrm>
    </dsp:sp>
    <dsp:sp modelId="{94430FCF-6582-4048-99E3-FA1A9BFF6BE1}">
      <dsp:nvSpPr>
        <dsp:cNvPr id="0" name=""/>
        <dsp:cNvSpPr/>
      </dsp:nvSpPr>
      <dsp:spPr>
        <a:xfrm>
          <a:off x="4428584" y="1104432"/>
          <a:ext cx="3115130" cy="60728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b="1" kern="1200" dirty="0">
              <a:solidFill>
                <a:schemeClr val="tx1"/>
              </a:solidFill>
              <a:latin typeface="Comic Sans MS" pitchFamily="66" charset="0"/>
            </a:rPr>
            <a:t>otekanje nog </a:t>
          </a:r>
        </a:p>
      </dsp:txBody>
      <dsp:txXfrm>
        <a:off x="4458229" y="1134077"/>
        <a:ext cx="3055840" cy="547992"/>
      </dsp:txXfrm>
    </dsp:sp>
    <dsp:sp modelId="{53B02C7B-5E7D-459A-915C-4F0BB5E37B3E}">
      <dsp:nvSpPr>
        <dsp:cNvPr id="0" name=""/>
        <dsp:cNvSpPr/>
      </dsp:nvSpPr>
      <dsp:spPr>
        <a:xfrm rot="2777542">
          <a:off x="2892060" y="3163089"/>
          <a:ext cx="930848" cy="501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2915319" y="3209036"/>
        <a:ext cx="780315" cy="301066"/>
      </dsp:txXfrm>
    </dsp:sp>
    <dsp:sp modelId="{9322B503-F752-4E1E-8B80-A11531AE35FE}">
      <dsp:nvSpPr>
        <dsp:cNvPr id="0" name=""/>
        <dsp:cNvSpPr/>
      </dsp:nvSpPr>
      <dsp:spPr>
        <a:xfrm>
          <a:off x="0" y="4064968"/>
          <a:ext cx="8915825" cy="100046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  <a:latin typeface="Comic Sans MS" pitchFamily="66" charset="0"/>
            </a:rPr>
            <a:t>težave s cirkulacijo krvi </a:t>
          </a:r>
          <a:r>
            <a:rPr lang="sl-SI" sz="2000" b="1" kern="1200" dirty="0">
              <a:latin typeface="Comic Sans MS" panose="030F0702030302020204" pitchFamily="66" charset="0"/>
            </a:rPr>
            <a:t>(krčne žile, zastajanje krvi).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rgbClr val="0000FF"/>
              </a:solidFill>
              <a:latin typeface="Comic Sans MS" panose="030F0702030302020204" pitchFamily="66" charset="0"/>
            </a:rPr>
            <a:t>Ergonomska ureditev mora preprečevati prekomerno statično obremenitev nog in hrbtenice. </a:t>
          </a:r>
        </a:p>
      </dsp:txBody>
      <dsp:txXfrm>
        <a:off x="48839" y="4113807"/>
        <a:ext cx="8818147" cy="902789"/>
      </dsp:txXfrm>
    </dsp:sp>
    <dsp:sp modelId="{FACE2FB4-4BDB-4ADF-B5D9-FB79A46F2D39}">
      <dsp:nvSpPr>
        <dsp:cNvPr id="0" name=""/>
        <dsp:cNvSpPr/>
      </dsp:nvSpPr>
      <dsp:spPr>
        <a:xfrm rot="1997665">
          <a:off x="3191598" y="2612190"/>
          <a:ext cx="688126" cy="501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3203952" y="2671228"/>
        <a:ext cx="537593" cy="301066"/>
      </dsp:txXfrm>
    </dsp:sp>
    <dsp:sp modelId="{2495F870-CB39-4D3D-88AA-1CB2EB84B86C}">
      <dsp:nvSpPr>
        <dsp:cNvPr id="0" name=""/>
        <dsp:cNvSpPr/>
      </dsp:nvSpPr>
      <dsp:spPr>
        <a:xfrm>
          <a:off x="3275004" y="3194832"/>
          <a:ext cx="2767959" cy="8119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b="1" kern="1200" dirty="0">
              <a:solidFill>
                <a:schemeClr val="tx1"/>
              </a:solidFill>
              <a:latin typeface="Comic Sans MS" pitchFamily="66" charset="0"/>
            </a:rPr>
            <a:t>boleče noge </a:t>
          </a:r>
        </a:p>
      </dsp:txBody>
      <dsp:txXfrm>
        <a:off x="3314640" y="3234468"/>
        <a:ext cx="2688687" cy="732675"/>
      </dsp:txXfrm>
    </dsp:sp>
    <dsp:sp modelId="{5D7D991F-834C-45A7-A69B-27A13864E13F}">
      <dsp:nvSpPr>
        <dsp:cNvPr id="0" name=""/>
        <dsp:cNvSpPr/>
      </dsp:nvSpPr>
      <dsp:spPr>
        <a:xfrm rot="765522">
          <a:off x="3536786" y="1882481"/>
          <a:ext cx="748406" cy="501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100" kern="1200" dirty="0"/>
        </a:p>
      </dsp:txBody>
      <dsp:txXfrm>
        <a:off x="3538644" y="1966214"/>
        <a:ext cx="597873" cy="301066"/>
      </dsp:txXfrm>
    </dsp:sp>
    <dsp:sp modelId="{1FAE8E98-E87A-4A69-891A-29A276D7EEDC}">
      <dsp:nvSpPr>
        <dsp:cNvPr id="0" name=""/>
        <dsp:cNvSpPr/>
      </dsp:nvSpPr>
      <dsp:spPr>
        <a:xfrm>
          <a:off x="4212179" y="2185653"/>
          <a:ext cx="2950311" cy="69988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b="1" kern="1200" dirty="0">
              <a:solidFill>
                <a:schemeClr val="tx1"/>
              </a:solidFill>
              <a:latin typeface="Comic Sans MS" pitchFamily="66" charset="0"/>
            </a:rPr>
            <a:t>utrujene mišice </a:t>
          </a:r>
        </a:p>
      </dsp:txBody>
      <dsp:txXfrm>
        <a:off x="4246345" y="2219819"/>
        <a:ext cx="2881979" cy="6315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DBF40-4A8F-466C-BAA9-D19E15650458}">
      <dsp:nvSpPr>
        <dsp:cNvPr id="0" name=""/>
        <dsp:cNvSpPr/>
      </dsp:nvSpPr>
      <dsp:spPr>
        <a:xfrm>
          <a:off x="0" y="230"/>
          <a:ext cx="8280920" cy="129568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bg1"/>
              </a:solidFill>
              <a:latin typeface="Comic Sans MS" pitchFamily="66" charset="0"/>
            </a:rPr>
            <a:t>Če je le mogoče, se moramo izogibati dolgotrajnemu opravljanju dela stoje. </a:t>
          </a:r>
          <a:endParaRPr lang="sl-SI" sz="3200" kern="1200" dirty="0">
            <a:solidFill>
              <a:schemeClr val="bg1"/>
            </a:solidFill>
          </a:endParaRPr>
        </a:p>
      </dsp:txBody>
      <dsp:txXfrm>
        <a:off x="63250" y="63480"/>
        <a:ext cx="8154420" cy="116918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781DF-7EC3-42E7-80E1-AF098D590A29}">
      <dsp:nvSpPr>
        <dsp:cNvPr id="0" name=""/>
        <dsp:cNvSpPr/>
      </dsp:nvSpPr>
      <dsp:spPr>
        <a:xfrm>
          <a:off x="6065" y="0"/>
          <a:ext cx="8772844" cy="1111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400" b="1" kern="1200" dirty="0">
            <a:latin typeface="Comic Sans MS" pitchFamily="66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Pravilnik o varnosti in zdravju s slikovnim zaslonom (Uradni list RS št. 30/2000 in št. 73/2005), določa zahteve za “delovno mesto z računalnikom”, ki obsega: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400" b="1" kern="1200" dirty="0">
            <a:latin typeface="Comic Sans MS" pitchFamily="66" charset="0"/>
          </a:endParaRPr>
        </a:p>
      </dsp:txBody>
      <dsp:txXfrm>
        <a:off x="38614" y="32549"/>
        <a:ext cx="8707746" cy="1046211"/>
      </dsp:txXfrm>
    </dsp:sp>
    <dsp:sp modelId="{AC805592-8CA7-4B2F-A861-48B9067956D7}">
      <dsp:nvSpPr>
        <dsp:cNvPr id="0" name=""/>
        <dsp:cNvSpPr/>
      </dsp:nvSpPr>
      <dsp:spPr>
        <a:xfrm>
          <a:off x="883350" y="1111309"/>
          <a:ext cx="854843" cy="999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448"/>
              </a:lnTo>
              <a:lnTo>
                <a:pt x="854843" y="999448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874F7C25-AB45-40AD-839F-10AF64B2C808}">
      <dsp:nvSpPr>
        <dsp:cNvPr id="0" name=""/>
        <dsp:cNvSpPr/>
      </dsp:nvSpPr>
      <dsp:spPr>
        <a:xfrm>
          <a:off x="1738193" y="1365716"/>
          <a:ext cx="6442146" cy="14900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rgbClr val="CC00FF"/>
              </a:solidFill>
              <a:latin typeface="Comic Sans MS" panose="030F0702030302020204" pitchFamily="66" charset="0"/>
            </a:rPr>
            <a:t>Računalnik s slikovnim zaslonom (katodna cev ali LCD), tipkovnico, miško, tiskalnik, modem, zunanje enote in programsko opremo,</a:t>
          </a:r>
        </a:p>
      </dsp:txBody>
      <dsp:txXfrm>
        <a:off x="1781836" y="1409359"/>
        <a:ext cx="6354860" cy="1402797"/>
      </dsp:txXfrm>
    </dsp:sp>
    <dsp:sp modelId="{DF6816C0-9E45-4D44-B741-2F4AA9984FEC}">
      <dsp:nvSpPr>
        <dsp:cNvPr id="0" name=""/>
        <dsp:cNvSpPr/>
      </dsp:nvSpPr>
      <dsp:spPr>
        <a:xfrm>
          <a:off x="883350" y="1111309"/>
          <a:ext cx="854843" cy="2061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059"/>
              </a:lnTo>
              <a:lnTo>
                <a:pt x="854843" y="2061059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FDFE1F3-398F-4E79-BF7C-CA275DD9F022}">
      <dsp:nvSpPr>
        <dsp:cNvPr id="0" name=""/>
        <dsp:cNvSpPr/>
      </dsp:nvSpPr>
      <dsp:spPr>
        <a:xfrm>
          <a:off x="1738193" y="2953538"/>
          <a:ext cx="5845275" cy="437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008000"/>
              </a:solidFill>
              <a:latin typeface="Comic Sans MS" pitchFamily="66" charset="0"/>
            </a:rPr>
            <a:t>držalo za predloge; </a:t>
          </a:r>
        </a:p>
      </dsp:txBody>
      <dsp:txXfrm>
        <a:off x="1751012" y="2966357"/>
        <a:ext cx="5819637" cy="412022"/>
      </dsp:txXfrm>
    </dsp:sp>
    <dsp:sp modelId="{DD4F015D-E10A-449F-A89D-EBD3069BD9DF}">
      <dsp:nvSpPr>
        <dsp:cNvPr id="0" name=""/>
        <dsp:cNvSpPr/>
      </dsp:nvSpPr>
      <dsp:spPr>
        <a:xfrm>
          <a:off x="883350" y="1111309"/>
          <a:ext cx="854843" cy="262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075"/>
              </a:lnTo>
              <a:lnTo>
                <a:pt x="854843" y="262207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78832D57-B1B1-440E-BF3E-AF0E313E4009}">
      <dsp:nvSpPr>
        <dsp:cNvPr id="0" name=""/>
        <dsp:cNvSpPr/>
      </dsp:nvSpPr>
      <dsp:spPr>
        <a:xfrm>
          <a:off x="1738193" y="3514555"/>
          <a:ext cx="5182035" cy="437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0000FF"/>
              </a:solidFill>
              <a:latin typeface="Comic Sans MS" pitchFamily="66" charset="0"/>
            </a:rPr>
            <a:t>delovni stol; </a:t>
          </a:r>
        </a:p>
      </dsp:txBody>
      <dsp:txXfrm>
        <a:off x="1751012" y="3527374"/>
        <a:ext cx="5156397" cy="412022"/>
      </dsp:txXfrm>
    </dsp:sp>
    <dsp:sp modelId="{91E40519-4D13-4CE6-B2F3-90FA919F312D}">
      <dsp:nvSpPr>
        <dsp:cNvPr id="0" name=""/>
        <dsp:cNvSpPr/>
      </dsp:nvSpPr>
      <dsp:spPr>
        <a:xfrm>
          <a:off x="883350" y="1111309"/>
          <a:ext cx="854843" cy="318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084"/>
              </a:lnTo>
              <a:lnTo>
                <a:pt x="854843" y="318308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635A789-75A6-4B0B-B285-E76B52BC86D6}">
      <dsp:nvSpPr>
        <dsp:cNvPr id="0" name=""/>
        <dsp:cNvSpPr/>
      </dsp:nvSpPr>
      <dsp:spPr>
        <a:xfrm>
          <a:off x="1738193" y="4075563"/>
          <a:ext cx="5182035" cy="437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FF0066"/>
              </a:solidFill>
              <a:latin typeface="Comic Sans MS" pitchFamily="66" charset="0"/>
            </a:rPr>
            <a:t>delovno mizo ali delovno površin</a:t>
          </a:r>
          <a:r>
            <a:rPr lang="sl-SI" sz="1800" b="1" kern="1200" dirty="0">
              <a:solidFill>
                <a:srgbClr val="FF0066"/>
              </a:solidFill>
            </a:rPr>
            <a:t>o; </a:t>
          </a:r>
        </a:p>
      </dsp:txBody>
      <dsp:txXfrm>
        <a:off x="1751012" y="4088382"/>
        <a:ext cx="5156397" cy="412022"/>
      </dsp:txXfrm>
    </dsp:sp>
    <dsp:sp modelId="{91544F6D-A55A-458C-981D-38B456B8F348}">
      <dsp:nvSpPr>
        <dsp:cNvPr id="0" name=""/>
        <dsp:cNvSpPr/>
      </dsp:nvSpPr>
      <dsp:spPr>
        <a:xfrm>
          <a:off x="883350" y="1111309"/>
          <a:ext cx="710246" cy="3778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8665"/>
              </a:lnTo>
              <a:lnTo>
                <a:pt x="710246" y="37786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E9B33-28DC-4196-B909-2E87FBA35DA2}">
      <dsp:nvSpPr>
        <dsp:cNvPr id="0" name=""/>
        <dsp:cNvSpPr/>
      </dsp:nvSpPr>
      <dsp:spPr>
        <a:xfrm>
          <a:off x="1593596" y="4631013"/>
          <a:ext cx="5796261" cy="5179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solidFill>
                <a:srgbClr val="008000"/>
              </a:solidFill>
              <a:latin typeface="Comic Sans MS" pitchFamily="66" charset="0"/>
            </a:rPr>
            <a:t>neposredno okolje, ki vpliva na delovno mesto (osvetljenost, hrup, mikroklima idr.); </a:t>
          </a:r>
          <a:endParaRPr lang="sl-SI" sz="1800" kern="1200" dirty="0">
            <a:solidFill>
              <a:srgbClr val="008000"/>
            </a:solidFill>
          </a:endParaRPr>
        </a:p>
      </dsp:txBody>
      <dsp:txXfrm>
        <a:off x="1608765" y="4646182"/>
        <a:ext cx="5765923" cy="487585"/>
      </dsp:txXfrm>
    </dsp:sp>
    <dsp:sp modelId="{03396996-0241-448C-9391-239F426C75DF}">
      <dsp:nvSpPr>
        <dsp:cNvPr id="0" name=""/>
        <dsp:cNvSpPr/>
      </dsp:nvSpPr>
      <dsp:spPr>
        <a:xfrm>
          <a:off x="883350" y="1111309"/>
          <a:ext cx="857100" cy="4401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1010"/>
              </a:lnTo>
              <a:lnTo>
                <a:pt x="857100" y="4401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07A0D-7DC9-49B8-A481-E8455B073AA2}">
      <dsp:nvSpPr>
        <dsp:cNvPr id="0" name=""/>
        <dsp:cNvSpPr/>
      </dsp:nvSpPr>
      <dsp:spPr>
        <a:xfrm>
          <a:off x="1740451" y="5328193"/>
          <a:ext cx="5296748" cy="368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dirty="0">
              <a:latin typeface="Comic Sans MS" pitchFamily="66" charset="0"/>
            </a:rPr>
            <a:t>delovne naloge delavca. </a:t>
          </a:r>
          <a:endParaRPr lang="sl-SI" sz="1800" kern="1200" dirty="0"/>
        </a:p>
      </dsp:txBody>
      <dsp:txXfrm>
        <a:off x="1751237" y="5338979"/>
        <a:ext cx="5275176" cy="346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1F83B-6136-4844-8DDD-F85F3424CCB7}">
      <dsp:nvSpPr>
        <dsp:cNvPr id="0" name=""/>
        <dsp:cNvSpPr/>
      </dsp:nvSpPr>
      <dsp:spPr>
        <a:xfrm>
          <a:off x="0" y="1312262"/>
          <a:ext cx="8174712" cy="485413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4000" b="1" kern="1200" dirty="0">
            <a:solidFill>
              <a:srgbClr val="0000FF"/>
            </a:solidFill>
            <a:latin typeface="Comic Sans MS" pitchFamily="66" charset="0"/>
          </a:endParaRPr>
        </a:p>
      </dsp:txBody>
      <dsp:txXfrm>
        <a:off x="0" y="1312262"/>
        <a:ext cx="8174712" cy="4854133"/>
      </dsp:txXfrm>
    </dsp:sp>
    <dsp:sp modelId="{8C5D64A1-867A-49A4-ABF5-FD338FBD210C}">
      <dsp:nvSpPr>
        <dsp:cNvPr id="0" name=""/>
        <dsp:cNvSpPr/>
      </dsp:nvSpPr>
      <dsp:spPr>
        <a:xfrm rot="10800000">
          <a:off x="0" y="78584"/>
          <a:ext cx="8174712" cy="1384431"/>
        </a:xfrm>
        <a:prstGeom prst="upArrowCallout">
          <a:avLst/>
        </a:prstGeom>
        <a:solidFill>
          <a:srgbClr val="99FF99">
            <a:alpha val="49804"/>
          </a:srgbClr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800" b="1" kern="1200" dirty="0">
              <a:solidFill>
                <a:srgbClr val="993300"/>
              </a:solidFill>
              <a:latin typeface="Comic Sans MS" pitchFamily="66" charset="0"/>
            </a:rPr>
            <a:t>Kaj je ergonomija?</a:t>
          </a:r>
          <a:endParaRPr lang="sl-SI" sz="4800" kern="1200" dirty="0">
            <a:solidFill>
              <a:srgbClr val="993300"/>
            </a:solidFill>
          </a:endParaRPr>
        </a:p>
      </dsp:txBody>
      <dsp:txXfrm rot="10800000">
        <a:off x="0" y="78584"/>
        <a:ext cx="8174712" cy="899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FD068-CEC1-49E2-8D08-D0C94A5B00BA}">
      <dsp:nvSpPr>
        <dsp:cNvPr id="0" name=""/>
        <dsp:cNvSpPr/>
      </dsp:nvSpPr>
      <dsp:spPr>
        <a:xfrm>
          <a:off x="4259083" y="1526610"/>
          <a:ext cx="1802886" cy="698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921"/>
              </a:lnTo>
              <a:lnTo>
                <a:pt x="1802886" y="475921"/>
              </a:lnTo>
              <a:lnTo>
                <a:pt x="1802886" y="698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3EA49-3C4C-49E8-B144-DA90AF46FE02}">
      <dsp:nvSpPr>
        <dsp:cNvPr id="0" name=""/>
        <dsp:cNvSpPr/>
      </dsp:nvSpPr>
      <dsp:spPr>
        <a:xfrm>
          <a:off x="2181982" y="1526610"/>
          <a:ext cx="2077101" cy="698373"/>
        </a:xfrm>
        <a:custGeom>
          <a:avLst/>
          <a:gdLst/>
          <a:ahLst/>
          <a:cxnLst/>
          <a:rect l="0" t="0" r="0" b="0"/>
          <a:pathLst>
            <a:path>
              <a:moveTo>
                <a:pt x="2077101" y="0"/>
              </a:moveTo>
              <a:lnTo>
                <a:pt x="2077101" y="475921"/>
              </a:lnTo>
              <a:lnTo>
                <a:pt x="0" y="475921"/>
              </a:lnTo>
              <a:lnTo>
                <a:pt x="0" y="698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8A4AC-D857-4282-9CC9-280514C6C2D3}">
      <dsp:nvSpPr>
        <dsp:cNvPr id="0" name=""/>
        <dsp:cNvSpPr/>
      </dsp:nvSpPr>
      <dsp:spPr>
        <a:xfrm>
          <a:off x="540478" y="1795"/>
          <a:ext cx="7437208" cy="15248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12B421E3-8782-41D1-B92B-13FAEC8B1E18}">
      <dsp:nvSpPr>
        <dsp:cNvPr id="0" name=""/>
        <dsp:cNvSpPr/>
      </dsp:nvSpPr>
      <dsp:spPr>
        <a:xfrm>
          <a:off x="807288" y="255264"/>
          <a:ext cx="7437208" cy="15248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rgbClr val="0000FF"/>
              </a:solidFill>
              <a:latin typeface="Comic Sans MS" pitchFamily="66" charset="0"/>
            </a:rPr>
            <a:t>Beseda ergonomija izhaja iz grških besed </a:t>
          </a:r>
        </a:p>
      </dsp:txBody>
      <dsp:txXfrm>
        <a:off x="851948" y="299924"/>
        <a:ext cx="7347888" cy="1435495"/>
      </dsp:txXfrm>
    </dsp:sp>
    <dsp:sp modelId="{8EBECAB1-8AA0-4BA1-854F-FDAE4F3A7E9D}">
      <dsp:nvSpPr>
        <dsp:cNvPr id="0" name=""/>
        <dsp:cNvSpPr/>
      </dsp:nvSpPr>
      <dsp:spPr>
        <a:xfrm>
          <a:off x="645904" y="2224984"/>
          <a:ext cx="3072154" cy="15248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54059B8-B461-426C-B198-F00C91122631}">
      <dsp:nvSpPr>
        <dsp:cNvPr id="0" name=""/>
        <dsp:cNvSpPr/>
      </dsp:nvSpPr>
      <dsp:spPr>
        <a:xfrm>
          <a:off x="912714" y="2478453"/>
          <a:ext cx="3072154" cy="15248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rgbClr val="0000FF"/>
              </a:solidFill>
              <a:latin typeface="Comic Sans MS" pitchFamily="66" charset="0"/>
            </a:rPr>
            <a:t>ERGON</a:t>
          </a:r>
          <a:r>
            <a:rPr lang="sl-SI" sz="2400" b="1" kern="1200" dirty="0">
              <a:solidFill>
                <a:srgbClr val="0000FF"/>
              </a:solidFill>
              <a:latin typeface="Comic Sans MS" pitchFamily="66" charset="0"/>
            </a:rPr>
            <a:t>, ki pomeni DELO in </a:t>
          </a:r>
        </a:p>
      </dsp:txBody>
      <dsp:txXfrm>
        <a:off x="957374" y="2523113"/>
        <a:ext cx="2982834" cy="1435495"/>
      </dsp:txXfrm>
    </dsp:sp>
    <dsp:sp modelId="{785B439F-6F36-46E9-A036-2E6DF17DB69F}">
      <dsp:nvSpPr>
        <dsp:cNvPr id="0" name=""/>
        <dsp:cNvSpPr/>
      </dsp:nvSpPr>
      <dsp:spPr>
        <a:xfrm>
          <a:off x="4251678" y="2224984"/>
          <a:ext cx="3620583" cy="15248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0DD9420-2021-4FF3-A38C-D595AA816F34}">
      <dsp:nvSpPr>
        <dsp:cNvPr id="0" name=""/>
        <dsp:cNvSpPr/>
      </dsp:nvSpPr>
      <dsp:spPr>
        <a:xfrm>
          <a:off x="4518487" y="2478453"/>
          <a:ext cx="3620583" cy="15248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rgbClr val="0000FF"/>
              </a:solidFill>
              <a:latin typeface="Comic Sans MS" pitchFamily="66" charset="0"/>
            </a:rPr>
            <a:t>NOMOS, ki pomeni načelo ali ZAKON. </a:t>
          </a:r>
        </a:p>
      </dsp:txBody>
      <dsp:txXfrm>
        <a:off x="4563147" y="2523113"/>
        <a:ext cx="3531263" cy="1435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FC40B-CAA6-401A-B435-279124B0B974}">
      <dsp:nvSpPr>
        <dsp:cNvPr id="0" name=""/>
        <dsp:cNvSpPr/>
      </dsp:nvSpPr>
      <dsp:spPr>
        <a:xfrm>
          <a:off x="0" y="1259"/>
          <a:ext cx="8784976" cy="238058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Pomen ergonomije je prvi opredelil poljski učenjak, filozof in naturalist (1857),  ki je prvi definiral in uporabljal besedo "Ergonomija". Opisal jo je kot:  "Znanost o delu".   </a:t>
          </a:r>
          <a:endParaRPr lang="sl-SI" sz="3200" kern="1200" dirty="0">
            <a:solidFill>
              <a:schemeClr val="tx1"/>
            </a:solidFill>
          </a:endParaRPr>
        </a:p>
      </dsp:txBody>
      <dsp:txXfrm>
        <a:off x="116211" y="117470"/>
        <a:ext cx="8552554" cy="2148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ADE0-E273-4110-9DCF-D7489B1BB61F}">
      <dsp:nvSpPr>
        <dsp:cNvPr id="0" name=""/>
        <dsp:cNvSpPr/>
      </dsp:nvSpPr>
      <dsp:spPr>
        <a:xfrm>
          <a:off x="0" y="1506"/>
          <a:ext cx="8606760" cy="294931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rgbClr val="0000FF"/>
              </a:solidFill>
              <a:latin typeface="Comic Sans MS" pitchFamily="66" charset="0"/>
            </a:rPr>
            <a:t>Ergonomija se uporablja za določanje načinov, kako delovno mesto prilagoditi delavcu, da se preprečijo zdravstvene težave. </a:t>
          </a:r>
          <a:endParaRPr lang="sl-SI" sz="4000" kern="1200" dirty="0">
            <a:solidFill>
              <a:srgbClr val="0000FF"/>
            </a:solidFill>
          </a:endParaRPr>
        </a:p>
      </dsp:txBody>
      <dsp:txXfrm>
        <a:off x="143974" y="145480"/>
        <a:ext cx="8318812" cy="2661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46BB0-EDC2-4038-A313-719970A38AC7}">
      <dsp:nvSpPr>
        <dsp:cNvPr id="0" name=""/>
        <dsp:cNvSpPr/>
      </dsp:nvSpPr>
      <dsp:spPr>
        <a:xfrm>
          <a:off x="4555134" y="1554152"/>
          <a:ext cx="1955336" cy="519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935"/>
              </a:lnTo>
              <a:lnTo>
                <a:pt x="1955336" y="367935"/>
              </a:lnTo>
              <a:lnTo>
                <a:pt x="1955336" y="519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951AE-B10D-44C6-BA96-AD70B1E036F0}">
      <dsp:nvSpPr>
        <dsp:cNvPr id="0" name=""/>
        <dsp:cNvSpPr/>
      </dsp:nvSpPr>
      <dsp:spPr>
        <a:xfrm>
          <a:off x="2073825" y="1554152"/>
          <a:ext cx="2481308" cy="530487"/>
        </a:xfrm>
        <a:custGeom>
          <a:avLst/>
          <a:gdLst/>
          <a:ahLst/>
          <a:cxnLst/>
          <a:rect l="0" t="0" r="0" b="0"/>
          <a:pathLst>
            <a:path>
              <a:moveTo>
                <a:pt x="2481308" y="0"/>
              </a:moveTo>
              <a:lnTo>
                <a:pt x="2481308" y="378597"/>
              </a:lnTo>
              <a:lnTo>
                <a:pt x="0" y="378597"/>
              </a:lnTo>
              <a:lnTo>
                <a:pt x="0" y="530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8A4AC-D857-4282-9CC9-280514C6C2D3}">
      <dsp:nvSpPr>
        <dsp:cNvPr id="0" name=""/>
        <dsp:cNvSpPr/>
      </dsp:nvSpPr>
      <dsp:spPr>
        <a:xfrm>
          <a:off x="1199548" y="68611"/>
          <a:ext cx="6711171" cy="1485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2B421E3-8782-41D1-B92B-13FAEC8B1E18}">
      <dsp:nvSpPr>
        <dsp:cNvPr id="0" name=""/>
        <dsp:cNvSpPr/>
      </dsp:nvSpPr>
      <dsp:spPr>
        <a:xfrm>
          <a:off x="1381725" y="241679"/>
          <a:ext cx="6711171" cy="1485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Uporaba ergonomije na delovnem mestu ima veliko prednosti</a:t>
          </a:r>
        </a:p>
      </dsp:txBody>
      <dsp:txXfrm>
        <a:off x="1425235" y="285189"/>
        <a:ext cx="6624151" cy="1398520"/>
      </dsp:txXfrm>
    </dsp:sp>
    <dsp:sp modelId="{9AC540B6-9075-4CDB-9FCD-977764207D6A}">
      <dsp:nvSpPr>
        <dsp:cNvPr id="0" name=""/>
        <dsp:cNvSpPr/>
      </dsp:nvSpPr>
      <dsp:spPr>
        <a:xfrm>
          <a:off x="-2" y="2084639"/>
          <a:ext cx="4147655" cy="13992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331A81F5-64E9-4F42-BE9E-EAF92DD7ED62}">
      <dsp:nvSpPr>
        <dsp:cNvPr id="0" name=""/>
        <dsp:cNvSpPr/>
      </dsp:nvSpPr>
      <dsp:spPr>
        <a:xfrm>
          <a:off x="182174" y="2257706"/>
          <a:ext cx="4147655" cy="13992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za delavca zdrave in varne delovne razmere</a:t>
          </a:r>
          <a:r>
            <a:rPr lang="sl-SI" sz="2700" b="1" kern="1200" dirty="0">
              <a:solidFill>
                <a:schemeClr val="tx1"/>
              </a:solidFill>
              <a:latin typeface="Comic Sans MS" pitchFamily="66" charset="0"/>
            </a:rPr>
            <a:t> </a:t>
          </a:r>
        </a:p>
      </dsp:txBody>
      <dsp:txXfrm>
        <a:off x="223157" y="2298689"/>
        <a:ext cx="4065689" cy="1317305"/>
      </dsp:txXfrm>
    </dsp:sp>
    <dsp:sp modelId="{FB9D1B04-ED9D-4F97-B1A8-87789FB8268D}">
      <dsp:nvSpPr>
        <dsp:cNvPr id="0" name=""/>
        <dsp:cNvSpPr/>
      </dsp:nvSpPr>
      <dsp:spPr>
        <a:xfrm>
          <a:off x="4357721" y="2073977"/>
          <a:ext cx="4305498" cy="1399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ABCF569-9456-45DC-BC58-BA0F60F57071}">
      <dsp:nvSpPr>
        <dsp:cNvPr id="0" name=""/>
        <dsp:cNvSpPr/>
      </dsp:nvSpPr>
      <dsp:spPr>
        <a:xfrm>
          <a:off x="4539898" y="2247045"/>
          <a:ext cx="4305498" cy="13999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chemeClr val="tx1"/>
              </a:solidFill>
              <a:latin typeface="Comic Sans MS" pitchFamily="66" charset="0"/>
            </a:rPr>
            <a:t>za delodajalca večja produktivnost</a:t>
          </a:r>
          <a:endParaRPr lang="sl-SI" sz="3200" kern="1200" dirty="0">
            <a:solidFill>
              <a:schemeClr val="tx1"/>
            </a:solidFill>
          </a:endParaRPr>
        </a:p>
      </dsp:txBody>
      <dsp:txXfrm>
        <a:off x="4580901" y="2288048"/>
        <a:ext cx="4223492" cy="13179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DFE30-3A9F-437B-9019-088B709C19E2}">
      <dsp:nvSpPr>
        <dsp:cNvPr id="0" name=""/>
        <dsp:cNvSpPr/>
      </dsp:nvSpPr>
      <dsp:spPr>
        <a:xfrm>
          <a:off x="378691" y="72903"/>
          <a:ext cx="3425804" cy="24745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p3d extrusionH="381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latin typeface="Comic Sans MS" pitchFamily="66" charset="0"/>
            </a:rPr>
            <a:t>Ergonomično oblikovanje je veda o sestavi</a:t>
          </a:r>
          <a:r>
            <a:rPr lang="sl-SI" sz="3300" b="1" kern="1200" dirty="0">
              <a:latin typeface="Comic Sans MS" pitchFamily="66" charset="0"/>
            </a:rPr>
            <a:t>  </a:t>
          </a:r>
        </a:p>
      </dsp:txBody>
      <dsp:txXfrm>
        <a:off x="499490" y="193702"/>
        <a:ext cx="3184206" cy="2232973"/>
      </dsp:txXfrm>
    </dsp:sp>
    <dsp:sp modelId="{ABA93CFC-B6EF-4015-9ACC-D3E8BCF2A0A0}">
      <dsp:nvSpPr>
        <dsp:cNvPr id="0" name=""/>
        <dsp:cNvSpPr/>
      </dsp:nvSpPr>
      <dsp:spPr>
        <a:xfrm rot="21240694">
          <a:off x="4272245" y="710144"/>
          <a:ext cx="1183931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600" kern="1200" dirty="0"/>
        </a:p>
      </dsp:txBody>
      <dsp:txXfrm>
        <a:off x="4272751" y="843499"/>
        <a:ext cx="998413" cy="371036"/>
      </dsp:txXfrm>
    </dsp:sp>
    <dsp:sp modelId="{39028388-D3E3-435E-B717-AFE7FBD6A310}">
      <dsp:nvSpPr>
        <dsp:cNvPr id="0" name=""/>
        <dsp:cNvSpPr/>
      </dsp:nvSpPr>
      <dsp:spPr>
        <a:xfrm>
          <a:off x="5999027" y="144058"/>
          <a:ext cx="1818802" cy="132168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latin typeface="Comic Sans MS" pitchFamily="66" charset="0"/>
            </a:rPr>
            <a:t>orodij </a:t>
          </a:r>
        </a:p>
      </dsp:txBody>
      <dsp:txXfrm>
        <a:off x="6063546" y="208577"/>
        <a:ext cx="1689764" cy="1192649"/>
      </dsp:txXfrm>
    </dsp:sp>
    <dsp:sp modelId="{2A8968FC-3D01-46F3-BA7E-455A97B423DE}">
      <dsp:nvSpPr>
        <dsp:cNvPr id="0" name=""/>
        <dsp:cNvSpPr/>
      </dsp:nvSpPr>
      <dsp:spPr>
        <a:xfrm rot="723523">
          <a:off x="4333770" y="1642165"/>
          <a:ext cx="1518360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600" kern="1200" dirty="0"/>
        </a:p>
      </dsp:txBody>
      <dsp:txXfrm>
        <a:off x="4335817" y="1746464"/>
        <a:ext cx="1332842" cy="371036"/>
      </dsp:txXfrm>
    </dsp:sp>
    <dsp:sp modelId="{D5A01325-ED78-480F-86C4-F29B6A36A17F}">
      <dsp:nvSpPr>
        <dsp:cNvPr id="0" name=""/>
        <dsp:cNvSpPr/>
      </dsp:nvSpPr>
      <dsp:spPr>
        <a:xfrm>
          <a:off x="6498763" y="1786049"/>
          <a:ext cx="1818802" cy="131981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latin typeface="Comic Sans MS" pitchFamily="66" charset="0"/>
            </a:rPr>
            <a:t>strojev </a:t>
          </a:r>
        </a:p>
      </dsp:txBody>
      <dsp:txXfrm>
        <a:off x="6563191" y="1850477"/>
        <a:ext cx="1689946" cy="1190957"/>
      </dsp:txXfrm>
    </dsp:sp>
    <dsp:sp modelId="{E09F5771-5C69-40D6-976E-BC20DC7148A8}">
      <dsp:nvSpPr>
        <dsp:cNvPr id="0" name=""/>
        <dsp:cNvSpPr/>
      </dsp:nvSpPr>
      <dsp:spPr>
        <a:xfrm rot="3229475">
          <a:off x="2964089" y="3429005"/>
          <a:ext cx="1805883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600" kern="1200" dirty="0"/>
        </a:p>
      </dsp:txBody>
      <dsp:txXfrm>
        <a:off x="3002096" y="3477807"/>
        <a:ext cx="1620365" cy="371036"/>
      </dsp:txXfrm>
    </dsp:sp>
    <dsp:sp modelId="{FA83C769-4B33-4BB6-ACDB-15D89EAA7855}">
      <dsp:nvSpPr>
        <dsp:cNvPr id="0" name=""/>
        <dsp:cNvSpPr/>
      </dsp:nvSpPr>
      <dsp:spPr>
        <a:xfrm>
          <a:off x="4429121" y="5071684"/>
          <a:ext cx="1818802" cy="13577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 dirty="0">
              <a:latin typeface="Comic Sans MS" pitchFamily="66" charset="0"/>
            </a:rPr>
            <a:t>sistemov </a:t>
          </a:r>
        </a:p>
      </dsp:txBody>
      <dsp:txXfrm>
        <a:off x="4495400" y="5137963"/>
        <a:ext cx="1686244" cy="1225177"/>
      </dsp:txXfrm>
    </dsp:sp>
    <dsp:sp modelId="{2FA9B208-CAF6-4566-9115-B6346E0D2EFB}">
      <dsp:nvSpPr>
        <dsp:cNvPr id="0" name=""/>
        <dsp:cNvSpPr/>
      </dsp:nvSpPr>
      <dsp:spPr>
        <a:xfrm rot="1734194">
          <a:off x="3933723" y="2459221"/>
          <a:ext cx="1598191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600" kern="1200" dirty="0"/>
        </a:p>
      </dsp:txBody>
      <dsp:txXfrm>
        <a:off x="3945277" y="2538066"/>
        <a:ext cx="1412673" cy="371036"/>
      </dsp:txXfrm>
    </dsp:sp>
    <dsp:sp modelId="{2608E6E5-48CC-4241-A0C3-D33A7135FC30}">
      <dsp:nvSpPr>
        <dsp:cNvPr id="0" name=""/>
        <dsp:cNvSpPr/>
      </dsp:nvSpPr>
      <dsp:spPr>
        <a:xfrm>
          <a:off x="5927652" y="3213773"/>
          <a:ext cx="1818802" cy="143279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 dirty="0">
              <a:latin typeface="Comic Sans MS" pitchFamily="66" charset="0"/>
            </a:rPr>
            <a:t>nalog</a:t>
          </a:r>
          <a:r>
            <a:rPr lang="sl-SI" sz="2800" b="1" kern="1200" dirty="0">
              <a:latin typeface="Comic Sans MS" pitchFamily="66" charset="0"/>
            </a:rPr>
            <a:t> </a:t>
          </a:r>
        </a:p>
      </dsp:txBody>
      <dsp:txXfrm>
        <a:off x="5997595" y="3283716"/>
        <a:ext cx="1678916" cy="1292911"/>
      </dsp:txXfrm>
    </dsp:sp>
    <dsp:sp modelId="{DF19A585-079E-425F-A64B-E68A9D835094}">
      <dsp:nvSpPr>
        <dsp:cNvPr id="0" name=""/>
        <dsp:cNvSpPr/>
      </dsp:nvSpPr>
      <dsp:spPr>
        <a:xfrm rot="5641898">
          <a:off x="1641154" y="2824397"/>
          <a:ext cx="643844" cy="61839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-52400" extrusionH="181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600" kern="1200" dirty="0"/>
        </a:p>
      </dsp:txBody>
      <dsp:txXfrm rot="10800000">
        <a:off x="1740435" y="2855546"/>
        <a:ext cx="458326" cy="371036"/>
      </dsp:txXfrm>
    </dsp:sp>
    <dsp:sp modelId="{4B0D5740-1F22-4E02-BD41-B0A178128D7C}">
      <dsp:nvSpPr>
        <dsp:cNvPr id="0" name=""/>
        <dsp:cNvSpPr/>
      </dsp:nvSpPr>
      <dsp:spPr>
        <a:xfrm>
          <a:off x="13102" y="3756460"/>
          <a:ext cx="3646607" cy="234871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381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latin typeface="Comic Sans MS" pitchFamily="66" charset="0"/>
            </a:rPr>
            <a:t>dela in okolja za varno udobno in efektivno človeško uporabo </a:t>
          </a:r>
        </a:p>
      </dsp:txBody>
      <dsp:txXfrm>
        <a:off x="127757" y="3871115"/>
        <a:ext cx="3417297" cy="2119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94B1C-77FE-4AA9-B894-C75C2FF83B55}">
      <dsp:nvSpPr>
        <dsp:cNvPr id="0" name=""/>
        <dsp:cNvSpPr/>
      </dsp:nvSpPr>
      <dsp:spPr>
        <a:xfrm>
          <a:off x="1388399" y="153552"/>
          <a:ext cx="6041153" cy="402046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rgbClr val="9933FF"/>
              </a:solidFill>
              <a:latin typeface="Comic Sans MS" pitchFamily="66" charset="0"/>
            </a:rPr>
            <a:t>Z ergonomsko ureditvijo delovnega mesta skušamo delo čim bolj prilagoditi</a:t>
          </a:r>
          <a:endParaRPr lang="sl-SI" sz="4000" kern="1200" dirty="0">
            <a:solidFill>
              <a:srgbClr val="9933FF"/>
            </a:solidFill>
          </a:endParaRPr>
        </a:p>
      </dsp:txBody>
      <dsp:txXfrm>
        <a:off x="2273105" y="742336"/>
        <a:ext cx="4271741" cy="2842898"/>
      </dsp:txXfrm>
    </dsp:sp>
    <dsp:sp modelId="{1CEEAE69-869D-47C8-8697-9C5C4F5957D2}">
      <dsp:nvSpPr>
        <dsp:cNvPr id="0" name=""/>
        <dsp:cNvSpPr/>
      </dsp:nvSpPr>
      <dsp:spPr>
        <a:xfrm rot="17631061">
          <a:off x="1713414" y="3601032"/>
          <a:ext cx="732540" cy="78710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EA7E78B-B5A5-411C-93F5-2F1F5F1D1A1C}">
      <dsp:nvSpPr>
        <dsp:cNvPr id="0" name=""/>
        <dsp:cNvSpPr/>
      </dsp:nvSpPr>
      <dsp:spPr>
        <a:xfrm>
          <a:off x="216418" y="4330464"/>
          <a:ext cx="4286277" cy="20989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rgbClr val="0000FF"/>
              </a:solidFill>
              <a:latin typeface="Comic Sans MS" pitchFamily="66" charset="0"/>
            </a:rPr>
            <a:t>človekovim fizičnim in psihičnim lastnostim</a:t>
          </a:r>
        </a:p>
      </dsp:txBody>
      <dsp:txXfrm>
        <a:off x="277894" y="4391940"/>
        <a:ext cx="4163325" cy="1976003"/>
      </dsp:txXfrm>
    </dsp:sp>
    <dsp:sp modelId="{6F973995-BF01-42E4-BB2A-7898827DB225}">
      <dsp:nvSpPr>
        <dsp:cNvPr id="0" name=""/>
        <dsp:cNvSpPr/>
      </dsp:nvSpPr>
      <dsp:spPr>
        <a:xfrm rot="14021231">
          <a:off x="6578983" y="3528200"/>
          <a:ext cx="821806" cy="787108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92784BF-06E5-4FDD-A997-B49D847C0F99}">
      <dsp:nvSpPr>
        <dsp:cNvPr id="0" name=""/>
        <dsp:cNvSpPr/>
      </dsp:nvSpPr>
      <dsp:spPr>
        <a:xfrm>
          <a:off x="4643452" y="4330464"/>
          <a:ext cx="4195313" cy="20989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b="1" kern="1200" dirty="0">
              <a:solidFill>
                <a:srgbClr val="0000FF"/>
              </a:solidFill>
              <a:latin typeface="Comic Sans MS" pitchFamily="66" charset="0"/>
            </a:rPr>
            <a:t>zmanjšati in preprečiti morebitne škodljive učinke na zdravje.</a:t>
          </a:r>
          <a:endParaRPr lang="sl-SI" sz="3200" kern="1200" dirty="0">
            <a:solidFill>
              <a:srgbClr val="0000FF"/>
            </a:solidFill>
            <a:latin typeface="Comic Sans MS" pitchFamily="66" charset="0"/>
          </a:endParaRPr>
        </a:p>
      </dsp:txBody>
      <dsp:txXfrm>
        <a:off x="4704928" y="4391940"/>
        <a:ext cx="4072361" cy="1976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2669-AEF3-4298-90FA-5EFBDB1AD25D}" type="datetimeFigureOut">
              <a:rPr lang="sl-SI" smtClean="0"/>
              <a:t>27. 12. 2025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E062-4537-4967-8787-A349AD1CBD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8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A3D6-16E5-4A69-8068-312FA0DC07A8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15CA1-24A5-431C-9638-26405FBB3D1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626538-136D-464A-A16F-AEBC0C82DDDB}" type="slidenum">
              <a:rPr lang="sl-SI" sz="1200"/>
              <a:pPr algn="r"/>
              <a:t>1</a:t>
            </a:fld>
            <a:endParaRPr lang="sl-SI" sz="1200" dirty="0"/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717E3-C84C-B714-A2A8-0CFDD854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555A5D13-1473-09F6-738E-FD4537C4B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14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34E2380C-377C-1BF8-AB37-E63CA57A4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DD46EDFD-F3D7-66B2-9DD2-CB57FB072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338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FCE74-BA57-26CA-4E0A-80D64D03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004BCC4F-6BDC-D9DE-C66F-CAB373EAE8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15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4A91C829-3421-3B14-FA1A-372E92607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B51675BA-2828-7E62-CFF3-4849D78A6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3376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0F8E0-B0E2-CFE0-5574-5D607C18A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AD9C6770-B041-6639-2816-C93ABD9685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16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A13E87D1-69B5-C600-E874-09CA963BA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4FB00074-7683-F616-D5C4-1E618503A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3417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18</a:t>
            </a:fld>
            <a:endParaRPr lang="sl-SI" sz="1200" dirty="0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19</a:t>
            </a:fld>
            <a:endParaRPr lang="sl-SI" sz="1200" dirty="0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20</a:t>
            </a:fld>
            <a:endParaRPr lang="sl-SI" sz="1200" dirty="0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21</a:t>
            </a:fld>
            <a:endParaRPr lang="sl-SI" sz="1200" dirty="0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A04FA-F4FB-49C8-BF7D-1A24C7A62040}" type="slidenum">
              <a:rPr lang="sl-SI" smtClean="0"/>
              <a:pPr/>
              <a:t>22</a:t>
            </a:fld>
            <a:endParaRPr lang="sl-SI" dirty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ECE47-48AF-473E-A4EE-14A5A3D92D26}" type="slidenum">
              <a:rPr lang="sl-SI" smtClean="0"/>
              <a:pPr/>
              <a:t>23</a:t>
            </a:fld>
            <a:endParaRPr lang="sl-SI" dirty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EFB45-4EA2-49B0-B117-B18191B0D276}" type="slidenum">
              <a:rPr lang="sl-SI" smtClean="0"/>
              <a:pPr/>
              <a:t>24</a:t>
            </a:fld>
            <a:endParaRPr lang="sl-SI" dirty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5</a:t>
            </a:fld>
            <a:endParaRPr lang="sl-SI" sz="1200" dirty="0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25</a:t>
            </a:fld>
            <a:endParaRPr lang="sl-SI" dirty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D5325-D119-41E4-AA56-CF8702DB6941}" type="slidenum">
              <a:rPr lang="sl-SI" smtClean="0"/>
              <a:pPr/>
              <a:t>26</a:t>
            </a:fld>
            <a:endParaRPr lang="sl-SI" dirty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5845F-7CDC-48A0-941B-CE86F2A8B345}" type="slidenum">
              <a:rPr lang="sl-SI" smtClean="0"/>
              <a:pPr/>
              <a:t>27</a:t>
            </a:fld>
            <a:endParaRPr lang="sl-SI" dirty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1DC60-A7E8-4CB1-8040-A92B0F27B4A3}" type="slidenum">
              <a:rPr lang="sl-SI" smtClean="0"/>
              <a:pPr/>
              <a:t>28</a:t>
            </a:fld>
            <a:endParaRPr lang="sl-SI" dirty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1DC60-A7E8-4CB1-8040-A92B0F27B4A3}" type="slidenum">
              <a:rPr lang="sl-SI" smtClean="0"/>
              <a:pPr/>
              <a:t>29</a:t>
            </a:fld>
            <a:endParaRPr lang="sl-SI" dirty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F964F-D5CE-4972-AC4F-7E86C553E313}" type="slidenum">
              <a:rPr lang="sl-SI" smtClean="0"/>
              <a:pPr/>
              <a:t>37</a:t>
            </a:fld>
            <a:endParaRPr lang="sl-SI" dirty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CBA9B-DD29-4F2F-AE80-34EAE838E748}" type="slidenum">
              <a:rPr lang="sl-SI" smtClean="0"/>
              <a:pPr/>
              <a:t>38</a:t>
            </a:fld>
            <a:endParaRPr lang="sl-SI" dirty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87839-AFAA-488E-BA17-8460DFA1B7D6}" type="slidenum">
              <a:rPr lang="sl-SI" smtClean="0"/>
              <a:pPr/>
              <a:t>39</a:t>
            </a:fld>
            <a:endParaRPr lang="sl-SI" dirty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96475-BD48-42E2-A252-9D829C3AB573}" type="slidenum">
              <a:rPr lang="sl-SI" smtClean="0"/>
              <a:pPr/>
              <a:t>40</a:t>
            </a:fld>
            <a:endParaRPr lang="sl-SI" dirty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41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626538-136D-464A-A16F-AEBC0C82DDDB}" type="slidenum">
              <a:rPr lang="sl-SI" sz="1200"/>
              <a:pPr algn="r"/>
              <a:t>7</a:t>
            </a:fld>
            <a:endParaRPr lang="sl-SI" sz="1200" dirty="0"/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42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43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44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45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46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47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48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2443-0109-40F2-88D8-EDE02197D8D8}" type="slidenum">
              <a:rPr lang="sl-SI" smtClean="0"/>
              <a:pPr/>
              <a:t>49</a:t>
            </a:fld>
            <a:endParaRPr lang="sl-SI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F669D-A9AC-4C44-A1E8-B5A78AFAA185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sl-SI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F669D-A9AC-4C44-A1E8-B5A78AFAA185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sl-SI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8</a:t>
            </a:fld>
            <a:endParaRPr lang="sl-SI" sz="1200" dirty="0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E99E4C-B0AF-4FB8-BA3D-8C10B6D52ECE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sl-SI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15CA1-24A5-431C-9638-26405FBB3D15}" type="slidenum">
              <a:rPr lang="sl-SI" smtClean="0"/>
              <a:pPr/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980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0FF268-C612-4B77-BCA1-F6C54D3AC976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sl-SI" dirty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95A775-0B16-45E6-A371-90528D3FD7B6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sl-SI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95A775-0B16-45E6-A371-90528D3FD7B6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sl-SI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EFD2C3-9B3B-451B-B609-DB35ACDBC51C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sl-SI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52FA72-2E66-4601-AA6F-C490D403661D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sl-SI" dirty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9EAEFB-A5DD-4E19-AE5E-BE53171A0337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sl-SI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288C42-9E87-4CA4-8573-4F3022CF88F4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sl-SI" dirty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777454" y="9429751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D0686B-2CC8-46BD-9859-A762C5F5C382}" type="slidenum">
              <a:rPr lang="sl-SI" sz="1200"/>
              <a:pPr algn="r"/>
              <a:t>65</a:t>
            </a:fld>
            <a:endParaRPr lang="sl-SI" sz="1200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3253B-C0B3-86FB-BE55-430874A2A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C0FB4CE5-1165-DC7F-FB57-F1FD72FC1B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9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69BD9137-7DF2-8D05-79D8-0F79DD545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53BF1415-0220-7DA4-1023-5C7F38510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52073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777454" y="9429751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7C0370-3830-423D-83E1-06FB85CCBCED}" type="slidenum">
              <a:rPr lang="sl-SI" sz="1200"/>
              <a:pPr algn="r"/>
              <a:t>66</a:t>
            </a:fld>
            <a:endParaRPr lang="sl-SI" sz="1200" dirty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777454" y="9429751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9AFDA7-9965-420F-A20D-EA165E0887F1}" type="slidenum">
              <a:rPr lang="sl-SI" sz="1200"/>
              <a:pPr algn="r"/>
              <a:t>67</a:t>
            </a:fld>
            <a:endParaRPr lang="sl-SI" sz="1200" dirty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777454" y="9429751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BCA82D-EDA2-45F7-8E7F-6E52FF5C5A62}" type="slidenum">
              <a:rPr lang="sl-SI" sz="1200"/>
              <a:pPr algn="r"/>
              <a:t>68</a:t>
            </a:fld>
            <a:endParaRPr lang="sl-SI" sz="1200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FED5C-5B4C-427B-BC8A-23F2F6AED045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sl-SI" dirty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70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71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72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73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74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75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1B3D-8A8A-7EA0-7A68-82E5F8F07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7E200FF5-C0F6-8197-D48C-41B6B2D9DE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10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566227B3-F6C6-E642-9A38-CA46EC4CD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7E2D86E6-39FF-71AD-9E97-5A1BB1C2E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50573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76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77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78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1DAEB-CDD2-4F19-9832-5215DFC1CCAD}" type="slidenum">
              <a:rPr lang="sl-SI" smtClean="0"/>
              <a:pPr/>
              <a:t>79</a:t>
            </a:fld>
            <a:endParaRPr lang="sl-SI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644AA-2F66-BA68-9901-6DC1C00A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BF19F2B5-35C3-80BA-6D80-8A79EA3263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11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67D3CA21-BA8C-9115-8C3A-917CFF3CF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433BA867-A35D-231B-7E54-0663A8D97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139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385F7-9E2A-B8F7-5AC0-1977FC4D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08FABD9E-29CB-5E6A-3311-B50E7BD72B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12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1DA3757B-43AB-5963-9E3E-29102596D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EDC9F5F5-147A-66F3-8A82-EC1A505B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601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391FD-2F10-2DEC-2459-1E5EDBA7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>
            <a:extLst>
              <a:ext uri="{FF2B5EF4-FFF2-40B4-BE49-F238E27FC236}">
                <a16:creationId xmlns:a16="http://schemas.microsoft.com/office/drawing/2014/main" id="{20C9D968-38BB-CB7D-16BE-9948CC84F1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77453" y="9429750"/>
            <a:ext cx="28900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132D90-EEE4-423D-B21A-1023C2193D84}" type="slidenum">
              <a:rPr lang="sl-SI" sz="1200"/>
              <a:pPr algn="r"/>
              <a:t>13</a:t>
            </a:fld>
            <a:endParaRPr lang="sl-SI" sz="1200" dirty="0"/>
          </a:p>
        </p:txBody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90A075F7-1D42-8BEE-6022-E069AA394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>
            <a:extLst>
              <a:ext uri="{FF2B5EF4-FFF2-40B4-BE49-F238E27FC236}">
                <a16:creationId xmlns:a16="http://schemas.microsoft.com/office/drawing/2014/main" id="{152593D4-A471-B99A-56BE-0B4ADF037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0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5375-7ECF-46D0-8119-788615D5A2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4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437F-9BB9-4DD9-9EA0-A1D16D5D4C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5600059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B24F-A89A-4189-A00F-CF10F8E5630E}" type="datetimeFigureOut">
              <a:rPr lang="sl-SI" smtClean="0"/>
              <a:pPr/>
              <a:t>27. 12. 2025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CBEF-4DB7-4710-8E51-D256E2A6F94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7" r:id="rId12"/>
    <p:sldLayoutId id="21474838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ofilm.net/sl/napos-films/multimedia-film-episodes-listing-view?filmid=napo-004-safe-on-si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ofilm.net/sl/napos-films/multimedia-film-episodes-listing-view?filmid=napo-020-shocking-situa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ofilm.net/sl/napos-films/multimedia-film-episodes-listing-view?filmid=napo-015-safe-mov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ofilm.net/sl/napos-films/multimedia-film-episodes-listing-view?filmid=napo-014-safe-maintenan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8785225" cy="665003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sl-SI" altLang="zh-CN" sz="3200" b="1" dirty="0">
                <a:solidFill>
                  <a:srgbClr val="0000FF"/>
                </a:solidFill>
                <a:latin typeface="Comic Sans MS" pitchFamily="66" charset="0"/>
              </a:rPr>
              <a:t>POŠKODBE PRI DELU</a:t>
            </a:r>
            <a:endParaRPr lang="sl-SI" altLang="zh-CN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5" y="692696"/>
            <a:ext cx="2776352" cy="185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2308348" cy="185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6395879"/>
            <a:ext cx="8640960" cy="36933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dirty="0"/>
              <a:t> </a:t>
            </a:r>
            <a:r>
              <a:rPr lang="pl-PL" b="1" dirty="0"/>
              <a:t>P</a:t>
            </a:r>
            <a:r>
              <a:rPr lang="pl-PL" sz="1400" b="1" dirty="0">
                <a:latin typeface="Comic Sans MS" panose="030F0702030302020204" pitchFamily="66" charset="0"/>
              </a:rPr>
              <a:t>oročilo o delu inšpektorata RS za delo za leto 2024 </a:t>
            </a:r>
            <a:endParaRPr lang="sl-SI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http://pravninasvet.com/img/blog/thumb/d03a1554c72965ffbe51c755568b0b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5606"/>
            <a:ext cx="2519623" cy="20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nistrstvovzd.dev.creatim.net/resources/files/pic/plakati/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490496" cy="35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clasf.com.br/2016/04/19/nr-35-pinheiros-e-lapa-trabalho-em-altura-sao-paulo-201604191816445018700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90" y="2639958"/>
            <a:ext cx="2120436" cy="20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lo.si/assets/media/picture/20160325/sz5_Nedelo__shutterstock_311822_hires.jpeg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61" y="4696273"/>
            <a:ext cx="2495405" cy="16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elo.si/assets/media/picture/20150130/PD__djvu_1888891_pavlinb_lv_hires.jpeg0.jpeg?rev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71" y="3861048"/>
            <a:ext cx="3643194" cy="24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121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1FB0-8E12-7D58-7907-29CE530D8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>
            <a:extLst>
              <a:ext uri="{FF2B5EF4-FFF2-40B4-BE49-F238E27FC236}">
                <a16:creationId xmlns:a16="http://schemas.microsoft.com/office/drawing/2014/main" id="{92D66DC8-A168-9E3A-08DD-B03C64B6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318C501-5024-E957-060F-2C2F0721BCDF}"/>
              </a:ext>
            </a:extLst>
          </p:cNvPr>
          <p:cNvSpPr txBox="1"/>
          <p:nvPr/>
        </p:nvSpPr>
        <p:spPr>
          <a:xfrm>
            <a:off x="323528" y="196851"/>
            <a:ext cx="849694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Dejavnosti, v katerih je bilo opravljenih največ nadzorov na področju varnosti in zdravja pri delu, 2024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68ABFE-BF87-8CC9-A332-D1B8063EB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93" y="1340768"/>
            <a:ext cx="7239414" cy="53157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920589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6DE15-41CA-6E97-E0FA-8A781C62A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>
            <a:extLst>
              <a:ext uri="{FF2B5EF4-FFF2-40B4-BE49-F238E27FC236}">
                <a16:creationId xmlns:a16="http://schemas.microsoft.com/office/drawing/2014/main" id="{327A3BF6-5217-0009-EC37-47A1C1DC4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4791616-9E97-B5A0-3797-2FD94B182847}"/>
              </a:ext>
            </a:extLst>
          </p:cNvPr>
          <p:cNvSpPr txBox="1"/>
          <p:nvPr/>
        </p:nvSpPr>
        <p:spPr>
          <a:xfrm>
            <a:off x="251520" y="218257"/>
            <a:ext cx="864096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Delež najpogosteje ugotovljenih kršitev na področju varnosti in zdravja pri delu, 2024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66451E-DCCA-E59B-0054-F729A947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96752"/>
            <a:ext cx="8534400" cy="5090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935230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A4324-61F9-5655-E3F3-9FA6920DA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33412D3-FED2-3840-C764-DDE10DB7C00E}"/>
              </a:ext>
            </a:extLst>
          </p:cNvPr>
          <p:cNvSpPr txBox="1"/>
          <p:nvPr/>
        </p:nvSpPr>
        <p:spPr>
          <a:xfrm>
            <a:off x="755576" y="188640"/>
            <a:ext cx="763284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Delež ugotovljenih kršitev na področju varnosti in zdravja pri delu po posameznih dejavnostih, 2024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47304F-C0F6-A58F-0ADE-70B4E16E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02" y="1124744"/>
            <a:ext cx="7366396" cy="5491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800946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C6E5-87A5-C68A-181A-92346C03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7F2411-34DB-7007-B99D-817765827658}"/>
              </a:ext>
            </a:extLst>
          </p:cNvPr>
          <p:cNvSpPr txBox="1"/>
          <p:nvPr/>
        </p:nvSpPr>
        <p:spPr>
          <a:xfrm>
            <a:off x="579462" y="188640"/>
            <a:ext cx="8024986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i="0" u="none" strike="noStrike" baseline="0" dirty="0">
                <a:solidFill>
                  <a:srgbClr val="008000"/>
                </a:solidFill>
                <a:latin typeface="Comic Sans MS" panose="030F0702030302020204" pitchFamily="66" charset="0"/>
              </a:rPr>
              <a:t>Izjava o varnosti z oceno tveganja</a:t>
            </a:r>
          </a:p>
          <a:p>
            <a:pPr algn="ctr"/>
            <a:endParaRPr lang="pl-PL" sz="16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Delež najpogosteje ugotovljenih kršitev glede izjave o varnosti z oceno tveganja, 2024</a:t>
            </a:r>
            <a:endParaRPr lang="sl-SI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6BAE90D-F6A2-EC87-6890-474BDBF9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2" y="1758300"/>
            <a:ext cx="8001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45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CA60-0938-1A36-3CC8-5790D92EA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>
            <a:extLst>
              <a:ext uri="{FF2B5EF4-FFF2-40B4-BE49-F238E27FC236}">
                <a16:creationId xmlns:a16="http://schemas.microsoft.com/office/drawing/2014/main" id="{91D693A3-405D-6562-B045-1E8055DF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57" y="260648"/>
            <a:ext cx="877088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8E56006-4E0C-3790-19A7-4C722861B9C6}"/>
              </a:ext>
            </a:extLst>
          </p:cNvPr>
          <p:cNvSpPr txBox="1"/>
          <p:nvPr/>
        </p:nvSpPr>
        <p:spPr>
          <a:xfrm>
            <a:off x="363869" y="260648"/>
            <a:ext cx="848826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400" b="1" i="0" u="none" strike="noStrike" baseline="0" dirty="0">
                <a:solidFill>
                  <a:srgbClr val="CC00FF"/>
                </a:solidFill>
                <a:latin typeface="Comic Sans MS" panose="030F0702030302020204" pitchFamily="66" charset="0"/>
              </a:rPr>
              <a:t>Število smrtno poškodovanih delavcev pri delu, 2004 – 2024</a:t>
            </a:r>
            <a:endParaRPr lang="sl-SI" sz="2400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D6A4B9F-6F46-D7A9-8D73-081B97F8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9" y="1772816"/>
            <a:ext cx="8488270" cy="36724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984006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C88F4-4280-574A-5E77-593E18D44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>
            <a:extLst>
              <a:ext uri="{FF2B5EF4-FFF2-40B4-BE49-F238E27FC236}">
                <a16:creationId xmlns:a16="http://schemas.microsoft.com/office/drawing/2014/main" id="{A49D73E6-D0C1-DEB8-BA93-29B91851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36E74D3-E09D-9AEE-0411-0CBD5E25879B}"/>
              </a:ext>
            </a:extLst>
          </p:cNvPr>
          <p:cNvSpPr txBox="1"/>
          <p:nvPr/>
        </p:nvSpPr>
        <p:spPr>
          <a:xfrm>
            <a:off x="251519" y="260648"/>
            <a:ext cx="865883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400" b="1" i="0" u="none" strike="noStrike" baseline="0" dirty="0">
                <a:solidFill>
                  <a:srgbClr val="9933FF"/>
                </a:solidFill>
                <a:latin typeface="Comic Sans MS" panose="030F0702030302020204" pitchFamily="66" charset="0"/>
              </a:rPr>
              <a:t>Število smrtno poškodovanih delavcev pri delu po starosti, 2024</a:t>
            </a:r>
            <a:endParaRPr lang="sl-SI" sz="2400" dirty="0">
              <a:solidFill>
                <a:srgbClr val="9933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7FEE774-14B6-F744-714E-99F396AD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772816"/>
            <a:ext cx="8658839" cy="36417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473595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29287-18AC-C06E-0E64-09A27A70E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>
            <a:extLst>
              <a:ext uri="{FF2B5EF4-FFF2-40B4-BE49-F238E27FC236}">
                <a16:creationId xmlns:a16="http://schemas.microsoft.com/office/drawing/2014/main" id="{2AE77BFE-DE02-9C49-1AEE-C95C87A6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9D68B7E-B70C-789A-2428-E5CCA986F72E}"/>
              </a:ext>
            </a:extLst>
          </p:cNvPr>
          <p:cNvSpPr txBox="1"/>
          <p:nvPr/>
        </p:nvSpPr>
        <p:spPr>
          <a:xfrm>
            <a:off x="1160494" y="153054"/>
            <a:ext cx="62104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i="0" u="none" strike="noStrike" baseline="0" dirty="0">
                <a:solidFill>
                  <a:srgbClr val="CC00FF"/>
                </a:solidFill>
                <a:latin typeface="Comic Sans MS" panose="030F0702030302020204" pitchFamily="66" charset="0"/>
              </a:rPr>
              <a:t>Delež nezgod pri delu po vzrokih, 2024</a:t>
            </a:r>
            <a:endParaRPr lang="sl-SI" sz="2400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E75F41-691B-D9B6-42A4-2F7D2027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4" y="602184"/>
            <a:ext cx="6210436" cy="39978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39B56F8-AECF-37D0-7A0C-9B6640C7A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217" y="4599995"/>
            <a:ext cx="5789315" cy="21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0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6A1A-5FFE-5EA4-0F29-3C770F31A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E1F6E22-E600-463E-97B2-0D0FC60A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1" y="1556792"/>
            <a:ext cx="8640960" cy="399838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6B42C08-A27F-5769-129E-007EEA3C7CEE}"/>
              </a:ext>
            </a:extLst>
          </p:cNvPr>
          <p:cNvSpPr txBox="1"/>
          <p:nvPr/>
        </p:nvSpPr>
        <p:spPr>
          <a:xfrm>
            <a:off x="251520" y="116632"/>
            <a:ext cx="864096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Število ugotovljenih kršitev glede na velikost delodajalca (število zaposlenih delavcev) s področja varnosti in zdravja pri delu, 2024</a:t>
            </a:r>
          </a:p>
        </p:txBody>
      </p:sp>
    </p:spTree>
    <p:extLst>
      <p:ext uri="{BB962C8B-B14F-4D97-AF65-F5344CB8AC3E}">
        <p14:creationId xmlns:p14="http://schemas.microsoft.com/office/powerpoint/2010/main" val="328108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179512" y="188913"/>
            <a:ext cx="8856984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sp>
        <p:nvSpPr>
          <p:cNvPr id="3" name="Rectangle 2"/>
          <p:cNvSpPr/>
          <p:nvPr/>
        </p:nvSpPr>
        <p:spPr>
          <a:xfrm>
            <a:off x="323528" y="193973"/>
            <a:ext cx="8568952" cy="6124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400" b="1" dirty="0">
                <a:latin typeface="Comic Sans MS" panose="030F0702030302020204" pitchFamily="66" charset="0"/>
                <a:hlinkClick r:id="rId3"/>
              </a:rPr>
              <a:t>VARNO NA GRADBIŠČU</a:t>
            </a:r>
            <a:endParaRPr lang="sl-SI" sz="2400" b="1" dirty="0">
              <a:latin typeface="Comic Sans MS" panose="030F0702030302020204" pitchFamily="66" charset="0"/>
            </a:endParaRPr>
          </a:p>
          <a:p>
            <a:endParaRPr lang="sl-SI" sz="2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Film prikazuje nekaj pogostih nevarnosti in tveganj na gradbišču. 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Delavec se znajde v številnih nevarnih položajih, vendar se mu uspe iz preizkušnje izvleči živ in zdrav. 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Cilja sta dvigniti ozaveščenost o najpogostejših tveganjih na gradbišču in dati priložnost za razmislek o preventivnih ukrepih, prilagojenih razmeram. 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V sedmih kratkih zgodbah so prikazane različne nevarne situacije. 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Zavarovanje proti padcem, padci z višine, tek čez ovire, bolečine v hrbtu, organiziranje transportnih poti, higiena in varnost na gradbišču.</a:t>
            </a:r>
          </a:p>
        </p:txBody>
      </p:sp>
    </p:spTree>
    <p:extLst>
      <p:ext uri="{BB962C8B-B14F-4D97-AF65-F5344CB8AC3E}">
        <p14:creationId xmlns:p14="http://schemas.microsoft.com/office/powerpoint/2010/main" val="15207454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24936" cy="6370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400" b="1" dirty="0">
                <a:latin typeface="Comic Sans MS" panose="030F0702030302020204" pitchFamily="66" charset="0"/>
                <a:hlinkClick r:id="rId3"/>
              </a:rPr>
              <a:t>Poškodbe pri delu – Elektrošoku</a:t>
            </a:r>
            <a:endParaRPr lang="sl-SI" sz="2400" b="1" dirty="0">
              <a:latin typeface="Comic Sans MS" panose="030F0702030302020204" pitchFamily="66" charset="0"/>
            </a:endParaRPr>
          </a:p>
          <a:p>
            <a:endParaRPr lang="sl-SI" sz="2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Četudi je električna energija dobro znan in pomemben del našega vsakdanjega življenja, lahko povzroči poškodbe ali celo smrt oziroma materialno škodo, če z njo ne ravnamo spoštljivo. </a:t>
            </a:r>
          </a:p>
          <a:p>
            <a:pPr algn="just"/>
            <a:endParaRPr lang="sl-SI" sz="2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Za znatno zmanjšanje tveganj za poškodbe pri delu z električno energijo ali v njeni bližini, obstajajo preprosti preventivni ukrepi.</a:t>
            </a:r>
          </a:p>
          <a:p>
            <a:pPr algn="just"/>
            <a:endParaRPr lang="sl-SI" sz="2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Na nevarnosti opozarja majhen lik v obliki žarilne nitke v električno modri barvi. Namen filma je predstaviti določene problematike, da bi se tako vzpodbudila razprava o njih in vzpostavile varnejše delovne prakse.</a:t>
            </a:r>
          </a:p>
          <a:p>
            <a:endParaRPr lang="sl-SI" sz="2400" b="1" dirty="0">
              <a:latin typeface="Comic Sans MS" panose="030F0702030302020204" pitchFamily="66" charset="0"/>
            </a:endParaRPr>
          </a:p>
          <a:p>
            <a:r>
              <a:rPr lang="sl-SI" sz="24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1718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Kaj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je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nezgoda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pri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delu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Nenaden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dogodek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povezan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z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delom</a:t>
            </a: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Povzroči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poškodbo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,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invalidnost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ali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smrt</a:t>
            </a: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Evidentirano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ESAW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metodologiji</a:t>
            </a: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sl-SI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Ne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vključuje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poklicnih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bolezni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ali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poškodb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izven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dela</a:t>
            </a: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2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" y="44624"/>
            <a:ext cx="8802563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400" b="1" dirty="0">
                <a:latin typeface="Comic Sans MS" panose="030F0702030302020204" pitchFamily="66" charset="0"/>
                <a:hlinkClick r:id="rId3"/>
              </a:rPr>
              <a:t>Napo se giblje varno</a:t>
            </a:r>
            <a:endParaRPr lang="sl-SI" sz="2400" b="1" dirty="0">
              <a:latin typeface="Comic Sans MS" panose="030F0702030302020204" pitchFamily="66" charset="0"/>
            </a:endParaRPr>
          </a:p>
          <a:p>
            <a:pPr algn="just"/>
            <a:endParaRPr lang="sl-SI" sz="16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latin typeface="Comic Sans MS" panose="030F0702030302020204" pitchFamily="66" charset="0"/>
              </a:rPr>
              <a:t>Film se osredotoča na transport na delovnem mestu. 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latin typeface="Comic Sans MS" panose="030F0702030302020204" pitchFamily="66" charset="0"/>
              </a:rPr>
              <a:t>Glavni poudarek filma je na varni uporabi viličarja, kakor tudi na drugih oblikah notranjega in zunanjega transporta.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latin typeface="Comic Sans MS" panose="030F0702030302020204" pitchFamily="66" charset="0"/>
              </a:rPr>
              <a:t>Film vključuje prizore v zvezi z varnostjo na delovnih mestih, varnostjo ljudi, varnostjo transportnih sredstev, vzdrževanjem, vidljivostjo, vzvratno vožnjo ter nakladanjem in razkladanjem tovora. 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latin typeface="Comic Sans MS" panose="030F0702030302020204" pitchFamily="66" charset="0"/>
              </a:rPr>
              <a:t>Glavno sporočilo filma je, da mora biti transport na delovnem mestu dobro organiziran in dobro upravljan. 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latin typeface="Comic Sans MS" panose="030F0702030302020204" pitchFamily="66" charset="0"/>
              </a:rPr>
              <a:t>To zahteva od vodilnih delavcev načrtovanje transportnega sistema, njegovo uvedbo in nadzorovanje, pa tudi izvedbo postopka ocenjevanja tveganj, da se določijo nevarnosti in tveganja ter izvedejo ustrezni ukrepi. 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latin typeface="Comic Sans MS" panose="030F0702030302020204" pitchFamily="66" charset="0"/>
              </a:rPr>
              <a:t>Prav tako je pomembno pravilno ravnanje zaposlenih, ki morajo biti ustrezno usposobljeni in nadzirani. </a:t>
            </a:r>
          </a:p>
        </p:txBody>
      </p:sp>
    </p:spTree>
    <p:extLst>
      <p:ext uri="{BB962C8B-B14F-4D97-AF65-F5344CB8AC3E}">
        <p14:creationId xmlns:p14="http://schemas.microsoft.com/office/powerpoint/2010/main" val="10246353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0374"/>
            <a:ext cx="8280920" cy="56015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800" b="1" dirty="0">
                <a:latin typeface="Comic Sans MS" panose="030F0702030302020204" pitchFamily="66" charset="0"/>
                <a:hlinkClick r:id="rId3"/>
              </a:rPr>
              <a:t>Varnem vzdrževanju</a:t>
            </a:r>
            <a:endParaRPr lang="sl-SI" sz="2800" b="1" dirty="0">
              <a:latin typeface="Comic Sans MS" panose="030F0702030302020204" pitchFamily="66" charset="0"/>
            </a:endParaRPr>
          </a:p>
          <a:p>
            <a:pPr algn="just"/>
            <a:endParaRPr lang="sl-SI" sz="2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000" b="1" dirty="0">
                <a:latin typeface="Comic Sans MS" panose="030F0702030302020204" pitchFamily="66" charset="0"/>
              </a:rPr>
              <a:t>Slabi standardi vzdrževanja so pogosto vzrok nezgod pri delu in poklicnih bolezni. </a:t>
            </a:r>
          </a:p>
          <a:p>
            <a:pPr algn="just"/>
            <a:endParaRPr lang="sl-SI" sz="1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000" b="1" dirty="0">
                <a:latin typeface="Comic Sans MS" panose="030F0702030302020204" pitchFamily="66" charset="0"/>
              </a:rPr>
              <a:t>Številne nezgode se pripetijo med opravljanjem vzdrževalnih del, zaradi njihovega pomanjkanja ali kot posledica slabe kakovosti vzdrževanja. </a:t>
            </a:r>
          </a:p>
          <a:p>
            <a:pPr algn="just"/>
            <a:endParaRPr lang="sl-SI" sz="2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000" b="1" dirty="0">
                <a:latin typeface="Comic Sans MS" panose="030F0702030302020204" pitchFamily="66" charset="0"/>
              </a:rPr>
              <a:t>Ta film pomaga razumeti, zakaj sta izolacija oz. „popolno zaprtje“ med opravljanjem vzdrževalnih del na strojih pomembna, kakšne so težave s „skritimi nevarnostmi“ in delom v zaprtih prostorih ter kako je pomembno, da vzdrževalna dela, še zlasti pregledovanje in preskušanje, opravlja usposobljena oseba. </a:t>
            </a:r>
          </a:p>
          <a:p>
            <a:pPr algn="just"/>
            <a:endParaRPr lang="sl-SI" sz="20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000" b="1" dirty="0">
                <a:latin typeface="Comic Sans MS" panose="030F0702030302020204" pitchFamily="66" charset="0"/>
              </a:rPr>
              <a:t>Film je primeren za vse sektorje in vse ravni zaposlenih, je predstavitev primerov dobrih praks in opozarjanje na pomembnost varnega vzdrževanja.</a:t>
            </a:r>
          </a:p>
        </p:txBody>
      </p:sp>
    </p:spTree>
    <p:extLst>
      <p:ext uri="{BB962C8B-B14F-4D97-AF65-F5344CB8AC3E}">
        <p14:creationId xmlns:p14="http://schemas.microsoft.com/office/powerpoint/2010/main" val="35462565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215453" y="63143"/>
            <a:ext cx="8785100" cy="67421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4000" b="1" dirty="0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4000" b="1" dirty="0">
              <a:solidFill>
                <a:srgbClr val="008000"/>
              </a:solidFill>
              <a:latin typeface="Comic Sans MS" pitchFamily="66" charset="0"/>
            </a:endParaRPr>
          </a:p>
          <a:p>
            <a:pPr eaLnBrk="1" hangingPunct="1"/>
            <a:endParaRPr lang="sl-SI" dirty="0"/>
          </a:p>
          <a:p>
            <a:pPr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4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1474410"/>
              </p:ext>
            </p:extLst>
          </p:nvPr>
        </p:nvGraphicFramePr>
        <p:xfrm>
          <a:off x="520647" y="548680"/>
          <a:ext cx="8174712" cy="616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ravokotnik 1"/>
          <p:cNvSpPr/>
          <p:nvPr/>
        </p:nvSpPr>
        <p:spPr>
          <a:xfrm>
            <a:off x="467544" y="116632"/>
            <a:ext cx="828091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</a:pPr>
            <a:r>
              <a:rPr lang="sl-SI" sz="3200" b="1" dirty="0">
                <a:latin typeface="Comic Sans MS" pitchFamily="66" charset="0"/>
              </a:rPr>
              <a:t>ERGONOMIJA IN NJENA UPORABA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0" y="1844824"/>
            <a:ext cx="739458" cy="6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14290"/>
            <a:ext cx="8785225" cy="664371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200" b="1" dirty="0"/>
              <a:t>          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2000" b="1" dirty="0">
                <a:solidFill>
                  <a:srgbClr val="0000FF"/>
                </a:solidFill>
              </a:rPr>
              <a:t>  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" b="1" dirty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" b="1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00" b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116632"/>
          <a:ext cx="8784976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79512" y="4286256"/>
          <a:ext cx="8784976" cy="238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0" y="115888"/>
            <a:ext cx="9144000" cy="64087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l-SI" sz="4000" b="1" dirty="0"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sl-SI" sz="4000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sl-SI" sz="4000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sl-SI" sz="4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51520" y="188640"/>
          <a:ext cx="86067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42844" y="3140968"/>
          <a:ext cx="900115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85728"/>
            <a:ext cx="7992888" cy="631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60" y="285728"/>
            <a:ext cx="56102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23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" y="285728"/>
          <a:ext cx="885828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4517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5888"/>
            <a:ext cx="8785225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1200" b="1" dirty="0">
              <a:solidFill>
                <a:srgbClr val="660033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600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800" dirty="0"/>
              <a:t>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214290"/>
          <a:ext cx="875020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643960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5888"/>
            <a:ext cx="8820150" cy="6553200"/>
          </a:xfrm>
        </p:spPr>
        <p:txBody>
          <a:bodyPr/>
          <a:lstStyle/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504" y="620688"/>
          <a:ext cx="8822214" cy="421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64167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357166"/>
            <a:ext cx="8820150" cy="6311922"/>
          </a:xfrm>
        </p:spPr>
        <p:txBody>
          <a:bodyPr/>
          <a:lstStyle/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CC33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5720" y="142852"/>
          <a:ext cx="864399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63738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Statistika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EU 2023–2024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≈2,8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milijona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nezgod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s ≥4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dnevi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bolniške</a:t>
            </a: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sl-SI" sz="1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≈3.300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smrtnih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nezgod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letno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sl-SI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Največ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: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gradbeništvo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,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kmetijstvo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, transport</a:t>
            </a:r>
            <a:r>
              <a:rPr lang="sl-SI" b="1" dirty="0">
                <a:solidFill>
                  <a:srgbClr val="CC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sl-SI" sz="20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pPr algn="just"/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Najmanj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smrtnih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nezgod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starost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15–19 let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Nezgode ob vikendih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l-SI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b="1" dirty="0">
                <a:latin typeface="Comic Sans MS" panose="030F0702030302020204" pitchFamily="66" charset="0"/>
              </a:rPr>
              <a:t>29–35 % vseh vikend nezgod prihaja iz gradbeništva.</a:t>
            </a:r>
          </a:p>
          <a:p>
            <a:pPr marL="0" indent="0">
              <a:buNone/>
            </a:pPr>
            <a:endParaRPr lang="sl-SI" b="1" dirty="0">
              <a:latin typeface="Comic Sans MS" panose="030F0702030302020204" pitchFamily="66" charset="0"/>
            </a:endParaRPr>
          </a:p>
          <a:p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Pogoste tudi v gozdarstvu in kmetijstvu.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31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K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ljučna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sporočila</a:t>
            </a:r>
            <a:r>
              <a:rPr lang="sl-SI" b="1" dirty="0">
                <a:solidFill>
                  <a:srgbClr val="CC00FF"/>
                </a:solidFill>
                <a:latin typeface="Comic Sans MS" panose="030F0702030302020204" pitchFamily="66" charset="0"/>
              </a:rPr>
              <a:t> Ergonomije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nepravilne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drže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>
                <a:latin typeface="Comic Sans MS" panose="030F0702030302020204" pitchFamily="66" charset="0"/>
              </a:rPr>
              <a:t>+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ponavljajoči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gibi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>
                <a:latin typeface="Comic Sans MS" panose="030F0702030302020204" pitchFamily="66" charset="0"/>
              </a:rPr>
              <a:t>= </a:t>
            </a:r>
            <a:r>
              <a:rPr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največje</a:t>
            </a:r>
            <a:r>
              <a:rPr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tveganje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K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MB =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najpogostejša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zdravstvena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težava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v EU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b="1" dirty="0">
                <a:solidFill>
                  <a:srgbClr val="CC00FF"/>
                </a:solidFill>
                <a:latin typeface="Comic Sans MS" panose="030F0702030302020204" pitchFamily="66" charset="0"/>
              </a:rPr>
              <a:t>e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rgonomija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močno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zmanjša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odsotnosti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in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stroške</a:t>
            </a:r>
            <a:r>
              <a:rPr lang="sl-SI" b="1" dirty="0">
                <a:solidFill>
                  <a:srgbClr val="CC00FF"/>
                </a:solidFill>
                <a:latin typeface="Comic Sans MS" panose="030F0702030302020204" pitchFamily="66" charset="0"/>
              </a:rPr>
              <a:t>.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0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34082"/>
          </a:xfrm>
        </p:spPr>
        <p:txBody>
          <a:bodyPr>
            <a:noAutofit/>
          </a:bodyPr>
          <a:lstStyle/>
          <a:p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Kaj so ergonomski dejavniki tveganja?</a:t>
            </a:r>
            <a:endParaRPr lang="sl-SI" sz="36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504056"/>
          </a:xfrm>
        </p:spPr>
        <p:txBody>
          <a:bodyPr>
            <a:noAutofit/>
          </a:bodyPr>
          <a:lstStyle/>
          <a:p>
            <a:r>
              <a:rPr lang="sl-SI" sz="3200">
                <a:solidFill>
                  <a:srgbClr val="008000"/>
                </a:solidFill>
                <a:latin typeface="Comic Sans MS" panose="030F0702030302020204" pitchFamily="66" charset="0"/>
              </a:rPr>
              <a:t>KMB prizadenejo:</a:t>
            </a:r>
            <a:endParaRPr lang="sl-SI" sz="32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95536" y="1988840"/>
            <a:ext cx="4040188" cy="3951288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mišice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• kite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• vezi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• sklepe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• hrbtenico</a:t>
            </a:r>
          </a:p>
          <a:p>
            <a:pPr marL="0" indent="0">
              <a:buNone/>
            </a:pPr>
            <a:endParaRPr lang="sl-SI" sz="280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041775" cy="432048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CC00FF"/>
                </a:solidFill>
                <a:latin typeface="Comic Sans MS" panose="030F0702030302020204" pitchFamily="66" charset="0"/>
              </a:rPr>
              <a:t>Povzročajo jih: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latin typeface="Comic Sans MS" panose="030F0702030302020204" pitchFamily="66" charset="0"/>
              </a:rPr>
              <a:t>• </a:t>
            </a: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dvigovanje bremen</a:t>
            </a:r>
          </a:p>
          <a:p>
            <a:pPr marL="0" indent="0">
              <a:buNone/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ponavljajoči gibi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nepravilne drže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vibracije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statični položaji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slaba ergonomija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psihosocialni pritiski</a:t>
            </a:r>
          </a:p>
          <a:p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539552" y="544522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l-PL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Dejavniki tveganja so povezani z nastankom kostno-mišično bolezni. (KMB)</a:t>
            </a:r>
          </a:p>
        </p:txBody>
      </p:sp>
    </p:spTree>
    <p:extLst>
      <p:ext uri="{BB962C8B-B14F-4D97-AF65-F5344CB8AC3E}">
        <p14:creationId xmlns:p14="http://schemas.microsoft.com/office/powerpoint/2010/main" val="1917254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Podatki za EU (2023–2024)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4040188" cy="1152128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CC00FF"/>
                </a:solidFill>
                <a:latin typeface="Comic Sans MS" panose="030F0702030302020204" pitchFamily="66" charset="0"/>
              </a:rPr>
              <a:t>Najpogostejše težave: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79512" y="2420888"/>
            <a:ext cx="4464496" cy="3951288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60 % zaposlenih ima KMB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46 % bolečine v križu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28 % vrat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22 % ramena</a:t>
            </a:r>
          </a:p>
          <a:p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15 % roke/zapestja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499992" y="1268760"/>
            <a:ext cx="4041775" cy="432048"/>
          </a:xfrm>
        </p:spPr>
        <p:txBody>
          <a:bodyPr>
            <a:noAutofit/>
          </a:bodyPr>
          <a:lstStyle/>
          <a:p>
            <a:r>
              <a:rPr lang="sl-SI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Glavni vzroki: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4008" y="2492896"/>
            <a:ext cx="4320480" cy="2592288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61 % prisilne drže</a:t>
            </a:r>
          </a:p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44 % ponavljajoči gibi</a:t>
            </a:r>
          </a:p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35 % dvigovanje bremen</a:t>
            </a:r>
          </a:p>
          <a:p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20 % vibracije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79512" y="55892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KMB = &gt;50 % bolniških 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odsotnosti-3 od 5 delavcev ima bolečine v križu ali vratu.</a:t>
            </a:r>
          </a:p>
        </p:txBody>
      </p:sp>
    </p:spTree>
    <p:extLst>
      <p:ext uri="{BB962C8B-B14F-4D97-AF65-F5344CB8AC3E}">
        <p14:creationId xmlns:p14="http://schemas.microsoft.com/office/powerpoint/2010/main" val="3716803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Dejavniki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tveganja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v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slovenskih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podjetjih</a:t>
            </a:r>
            <a:r>
              <a:rPr b="1" dirty="0">
                <a:solidFill>
                  <a:srgbClr val="0000FF"/>
                </a:solidFill>
                <a:latin typeface="Comic Sans MS" panose="030F0702030302020204" pitchFamily="66" charset="0"/>
              </a:rPr>
              <a:t> (IRSD)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340968"/>
          </a:xfrm>
        </p:spPr>
        <p:txBody>
          <a:bodyPr>
            <a:normAutofit/>
          </a:bodyPr>
          <a:lstStyle/>
          <a:p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pretežka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bremena</a:t>
            </a:r>
            <a:r>
              <a:rPr lang="sl-SI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</a:t>
            </a:r>
            <a:endParaRPr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nepravilno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dvigovanje</a:t>
            </a:r>
            <a:r>
              <a:rPr lang="sl-SI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</a:t>
            </a:r>
            <a:endParaRPr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slaba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organizacija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dela</a:t>
            </a:r>
            <a:r>
              <a:rPr lang="sl-SI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</a:t>
            </a:r>
            <a:endParaRPr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pomanjkanje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pripomočkov</a:t>
            </a:r>
            <a:r>
              <a:rPr lang="sl-SI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,</a:t>
            </a:r>
            <a:endParaRPr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neustrezne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višine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delovnih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mest</a:t>
            </a:r>
            <a:r>
              <a:rPr lang="sl-SI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…</a:t>
            </a:r>
            <a:endParaRPr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4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Metode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ocenjevanja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ergonomskih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tveganj</a:t>
            </a: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sz="3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REBA – </a:t>
            </a:r>
            <a:r>
              <a:rPr sz="36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drža</a:t>
            </a:r>
            <a:r>
              <a:rPr sz="3600"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telesa</a:t>
            </a:r>
            <a:endParaRPr sz="36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  <a:p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RULA –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zgornji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udi</a:t>
            </a:r>
            <a:endParaRPr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3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OWAS – </a:t>
            </a:r>
            <a:r>
              <a:rPr sz="3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analiza</a:t>
            </a:r>
            <a:r>
              <a:rPr sz="3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drž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MAC – </a:t>
            </a:r>
            <a:r>
              <a:rPr sz="36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ročni</a:t>
            </a:r>
            <a:r>
              <a:rPr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transport</a:t>
            </a:r>
          </a:p>
          <a:p>
            <a:r>
              <a:rPr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NIOSH – </a:t>
            </a:r>
            <a:r>
              <a:rPr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ocena</a:t>
            </a:r>
            <a:r>
              <a:rPr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dvigovanja</a:t>
            </a:r>
            <a:endParaRPr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sz="3600" b="1" dirty="0">
                <a:latin typeface="Comic Sans MS" panose="030F0702030302020204" pitchFamily="66" charset="0"/>
              </a:rPr>
              <a:t>ISO 11226/11228 – </a:t>
            </a:r>
            <a:r>
              <a:rPr sz="3600" b="1" dirty="0" err="1">
                <a:latin typeface="Comic Sans MS" panose="030F0702030302020204" pitchFamily="66" charset="0"/>
              </a:rPr>
              <a:t>standardi</a:t>
            </a:r>
            <a:endParaRPr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81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Ukrepi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za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zmanjševanje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tveganj</a:t>
            </a: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prilagoditev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delovnih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mest</a:t>
            </a:r>
            <a:endParaRPr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tehnični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pripomočki</a:t>
            </a:r>
            <a:endParaRPr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organizacija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dela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–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rotacija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odmori</a:t>
            </a:r>
            <a:endParaRPr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usposabljanje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delavcev</a:t>
            </a:r>
            <a:endParaRPr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programi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promocije</a:t>
            </a:r>
            <a:r>
              <a:rPr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zdravja</a:t>
            </a:r>
            <a:endParaRPr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48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Ekonomski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učinki</a:t>
            </a:r>
            <a:r>
              <a:rPr b="1" dirty="0">
                <a:solidFill>
                  <a:srgbClr val="CC00FF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izboljšav</a:t>
            </a:r>
            <a:endParaRPr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Podjetja poročajo o:</a:t>
            </a:r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30–60 % manj KMB</a:t>
            </a:r>
          </a:p>
          <a:p>
            <a:pPr lvl="0"/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manj bolniške odsotnosti</a:t>
            </a:r>
          </a:p>
          <a:p>
            <a:pPr lvl="0"/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20–30 % večji produktivnosti</a:t>
            </a:r>
          </a:p>
          <a:p>
            <a:pPr lvl="0"/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manj </a:t>
            </a:r>
            <a:r>
              <a:rPr lang="sl-SI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fluktuacije</a:t>
            </a: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156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748713" cy="6480175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2000" b="1" dirty="0"/>
              <a:t>   </a:t>
            </a:r>
            <a:r>
              <a:rPr lang="sl-SI" sz="4000" b="1" dirty="0">
                <a:solidFill>
                  <a:srgbClr val="0000FF"/>
                </a:solidFill>
                <a:latin typeface="Comic Sans MS" pitchFamily="66" charset="0"/>
              </a:rPr>
              <a:t>VRSTE ERGONOMIJE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2844" y="857232"/>
          <a:ext cx="8784976" cy="473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79512" y="5661248"/>
          <a:ext cx="878497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7504" y="116632"/>
          <a:ext cx="885698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5888"/>
            <a:ext cx="8857108" cy="6553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3600" b="1" dirty="0">
                <a:solidFill>
                  <a:srgbClr val="CC00FF"/>
                </a:solidFill>
                <a:latin typeface="Comic Sans MS" pitchFamily="66" charset="0"/>
              </a:rPr>
              <a:t>ERGONOMIJA IN NJENA UPORABA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3600" b="1" dirty="0">
                <a:latin typeface="Comic Sans MS" pitchFamily="66" charset="0"/>
              </a:rPr>
              <a:t> </a:t>
            </a:r>
            <a:endParaRPr lang="sl-SI" sz="2800" dirty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3600" b="1" dirty="0">
              <a:solidFill>
                <a:srgbClr val="CC33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36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23528" y="1000108"/>
          <a:ext cx="8568952" cy="512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Vzroki</a:t>
            </a:r>
            <a:r>
              <a:rPr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nezgod</a:t>
            </a:r>
            <a:endParaRPr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Organizacijski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OVO,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usposabljanje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komunikacija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...</a:t>
            </a:r>
            <a:endParaRPr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Tehnični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oprema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vzdrževanje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…</a:t>
            </a:r>
            <a:endParaRPr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Človeški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utrujenost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stres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vedenje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…</a:t>
            </a:r>
            <a:endParaRPr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Okoljski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mraz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vročina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spolzka</a:t>
            </a:r>
            <a:r>
              <a:rPr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tla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…</a:t>
            </a:r>
          </a:p>
          <a:p>
            <a:endParaRPr lang="sl-SI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sl-SI" sz="2800" b="1" dirty="0">
                <a:latin typeface="Comic Sans MS" panose="030F0702030302020204" pitchFamily="66" charset="0"/>
              </a:rPr>
              <a:t>Trendi 2023–2024</a:t>
            </a:r>
          </a:p>
          <a:p>
            <a:pPr marL="0" indent="0">
              <a:buNone/>
            </a:pPr>
            <a:endParaRPr lang="sl-SI" sz="1600" b="1" dirty="0">
              <a:latin typeface="Comic Sans MS" panose="030F0702030302020204" pitchFamily="66" charset="0"/>
            </a:endParaRPr>
          </a:p>
          <a:p>
            <a:r>
              <a:rPr lang="sl-SI" sz="2800" b="1" dirty="0">
                <a:latin typeface="Comic Sans MS" panose="030F0702030302020204" pitchFamily="66" charset="0"/>
              </a:rPr>
              <a:t>Smrtne nezgode v EU padajo 20 let…</a:t>
            </a:r>
          </a:p>
          <a:p>
            <a:r>
              <a:rPr lang="sl-SI" sz="2800" b="1" dirty="0">
                <a:latin typeface="Comic Sans MS" panose="030F0702030302020204" pitchFamily="66" charset="0"/>
              </a:rPr>
              <a:t>Ne-smrtne nezgode rahlo naraščajo…</a:t>
            </a:r>
          </a:p>
          <a:p>
            <a:r>
              <a:rPr lang="sl-SI" sz="2800" b="1" dirty="0">
                <a:latin typeface="Comic Sans MS" panose="030F0702030302020204" pitchFamily="66" charset="0"/>
              </a:rPr>
              <a:t>Rast nezgod v logistiki in skladiščih…</a:t>
            </a:r>
          </a:p>
          <a:p>
            <a:endParaRPr lang="sl-SI" sz="2800" dirty="0"/>
          </a:p>
          <a:p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sz="2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21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0"/>
            <a:ext cx="8856662" cy="6669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sz="8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sz="800" dirty="0"/>
              <a:t> </a:t>
            </a:r>
            <a:r>
              <a:rPr lang="sl-SI" sz="2800" b="1" dirty="0">
                <a:solidFill>
                  <a:srgbClr val="0000FF"/>
                </a:solidFill>
                <a:latin typeface="Comic Sans MS" pitchFamily="66" charset="0"/>
              </a:rPr>
              <a:t>Pravilno urejeno in organizirano delovno mesto je odločilnega pomena za zdravo in prijetno delo.</a:t>
            </a:r>
            <a:r>
              <a:rPr lang="sl-SI" sz="28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sz="24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85720" y="1142984"/>
          <a:ext cx="849637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5485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30943" y="188640"/>
            <a:ext cx="885698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SzPct val="45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  <a:ea typeface="Times New Roman"/>
              </a:rPr>
              <a:t>Hrup ne sme motiti:</a:t>
            </a:r>
          </a:p>
          <a:p>
            <a:pPr marL="457200" lvl="0" indent="-457200" algn="just">
              <a:buSzPct val="45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sl-SI" sz="1400" b="1" dirty="0">
              <a:solidFill>
                <a:srgbClr val="FF0066"/>
              </a:solidFill>
              <a:latin typeface="Comic Sans MS" panose="030F0702030302020204" pitchFamily="66" charset="0"/>
              <a:ea typeface="Times New Roman"/>
            </a:endParaRPr>
          </a:p>
          <a:p>
            <a:pPr marL="342900" lvl="0" indent="-342900" algn="just">
              <a:buSzPct val="45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zbranosti, </a:t>
            </a:r>
          </a:p>
          <a:p>
            <a:pPr marL="342900" lvl="0" indent="-342900" algn="just">
              <a:buSzPct val="45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razumevanja navodil in </a:t>
            </a:r>
          </a:p>
          <a:p>
            <a:pPr marL="342900" lvl="0" indent="-342900" algn="just">
              <a:buSzPct val="45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jezikovnega sporazumevanja.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marL="457200" lvl="0" indent="-457200" algn="just">
              <a:buSzPct val="45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  <a:ea typeface="Times New Roman"/>
              </a:rPr>
              <a:t>Prekomeren hrup:</a:t>
            </a:r>
          </a:p>
          <a:p>
            <a:pPr marL="457200" lvl="0" indent="-457200" algn="just">
              <a:buSzPct val="45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sl-SI" sz="1400" b="1" dirty="0">
              <a:solidFill>
                <a:srgbClr val="FF0066"/>
              </a:solidFill>
              <a:latin typeface="Comic Sans MS" panose="030F0702030302020204" pitchFamily="66" charset="0"/>
              <a:ea typeface="Times New Roman"/>
            </a:endParaRP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zmanjšuje koncentracijo, 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povečuje stres in 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lahko privede do napak pri delu, zato je treba zagotoviti primerno zvočno higieno ali zaščito pred hrupom.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sl-SI" sz="1400" b="1" dirty="0">
              <a:solidFill>
                <a:srgbClr val="008000"/>
              </a:solidFill>
              <a:latin typeface="Comic Sans MS" panose="030F0702030302020204" pitchFamily="66" charset="0"/>
              <a:ea typeface="Times New Roman"/>
            </a:endParaRPr>
          </a:p>
          <a:p>
            <a:pPr marL="457200" lvl="0" indent="-4572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Uporabniki računalnikov morajo redno vključevati odmore in izvajati vaje za razbremenitev.</a:t>
            </a:r>
            <a:endParaRPr lang="sl-SI" sz="2800" b="1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256599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30943" y="188640"/>
            <a:ext cx="88569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Priporoča se kratek odmor (5–10 minut) po vsaki uri dela, v tem času pa:</a:t>
            </a:r>
          </a:p>
          <a:p>
            <a:pPr marL="457200" lvl="0" indent="-457200" algn="just"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sprostitev oči, </a:t>
            </a:r>
          </a:p>
          <a:p>
            <a:pPr marL="457200" lvl="0" indent="-457200" algn="just"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raztezanje zapestij, </a:t>
            </a:r>
          </a:p>
          <a:p>
            <a:pPr marL="457200" lvl="0" indent="-457200" algn="just"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vratu in hrbtenice. 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To zmanjšuje tveganje za mišično-skeletne motnje in utrujenost vida.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marL="457200" lvl="0" indent="-457200" algn="just">
              <a:buSzPct val="45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Priporočljiva je uporaba čim več “zelenih” oziroma energetsko učinkovitih računalnikov.</a:t>
            </a:r>
            <a:b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</a:br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  <a:ea typeface="Times New Roman"/>
              </a:rPr>
              <a:t>Takšna oprema porabi manj energije, se manj segreva, je tišja in okolju prijaznejša. </a:t>
            </a:r>
          </a:p>
          <a:p>
            <a:pPr lvl="0" algn="just">
              <a:buSzPct val="45000"/>
              <a:tabLst>
                <a:tab pos="457200" algn="l"/>
              </a:tabLst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   Zmanjšuje </a:t>
            </a:r>
            <a:r>
              <a:rPr lang="sl-SI" sz="2800" b="1" dirty="0" err="1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ogljični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 odtis podjetja in izboljšuje</a:t>
            </a:r>
          </a:p>
          <a:p>
            <a:pPr lvl="0" algn="just">
              <a:buSzPct val="45000"/>
              <a:tabLst>
                <a:tab pos="457200" algn="l"/>
              </a:tabLst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   pogoje dela, saj oddaja manj toplote in hrupa.</a:t>
            </a:r>
          </a:p>
        </p:txBody>
      </p:sp>
    </p:spTree>
    <p:extLst>
      <p:ext uri="{BB962C8B-B14F-4D97-AF65-F5344CB8AC3E}">
        <p14:creationId xmlns:p14="http://schemas.microsoft.com/office/powerpoint/2010/main" val="16236913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30943" y="188640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Površino zaslona je treba redno čistiti prahu in saj, saj nečistoče zmanjšujejo kontrast, povzročajo bleščanje in dodatno naprezajo oči. 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sl-SI" sz="28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  <a:ea typeface="Times New Roman"/>
              </a:rPr>
              <a:t>Čist zaslon omogoča boljši prikaz slike, zmanjšuje utrujenost vida in izboljšuje ergonomijo dela.</a:t>
            </a:r>
          </a:p>
          <a:p>
            <a:pPr lvl="0">
              <a:buSzPts val="1000"/>
              <a:tabLst>
                <a:tab pos="457200" algn="l"/>
              </a:tabLst>
            </a:pPr>
            <a:br>
              <a:rPr lang="sl-SI" sz="12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</a:b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Priporočljivo je tudi:</a:t>
            </a:r>
          </a:p>
          <a:p>
            <a:pPr lvl="0">
              <a:buSzPts val="1000"/>
              <a:tabLst>
                <a:tab pos="457200" algn="l"/>
              </a:tabLst>
            </a:pPr>
            <a:endParaRPr lang="sl-SI" sz="14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lvl="0" algn="just">
              <a:buSzPts val="1000"/>
              <a:tabLst>
                <a:tab pos="457200" algn="l"/>
              </a:tabLst>
            </a:pPr>
            <a:endParaRPr lang="sl-SI" sz="1200" b="1" dirty="0">
              <a:solidFill>
                <a:srgbClr val="0000FF"/>
              </a:solidFill>
              <a:latin typeface="Comic Sans MS" panose="030F0702030302020204" pitchFamily="66" charset="0"/>
              <a:ea typeface="Times New Roman"/>
            </a:endParaRPr>
          </a:p>
          <a:p>
            <a:pPr marL="457200" lvl="0" indent="-457200" algn="just"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pravilno prilagajanje svetlosti, </a:t>
            </a:r>
          </a:p>
          <a:p>
            <a:pPr marL="457200" lvl="0" indent="-457200" algn="just"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  <a:ea typeface="Times New Roman"/>
              </a:rPr>
              <a:t>kontrasta in razdalje do zaslona, </a:t>
            </a:r>
          </a:p>
          <a:p>
            <a:pPr marL="457200" lvl="0" indent="-457200" algn="just">
              <a:buSzPct val="4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uporaba ergonomične miške in tipkovnice ter nastavitev monitorja v višini oči, da se preprečuje naprezanje vratu in ramen.</a:t>
            </a:r>
            <a:endParaRPr lang="sl-SI" sz="2800" b="1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521242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42852"/>
          <a:ext cx="850112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651508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7504" y="116632"/>
            <a:ext cx="894613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Namen in interdisciplinarnost analize delovnega mesta</a:t>
            </a:r>
          </a:p>
          <a:p>
            <a:pPr lvl="0" algn="just"/>
            <a:endParaRPr lang="sl-SI" sz="1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altLang="zh-CN" sz="2800" b="1" dirty="0">
                <a:solidFill>
                  <a:srgbClr val="CC00FF"/>
                </a:solidFill>
                <a:latin typeface="Comic Sans MS" pitchFamily="66" charset="0"/>
              </a:rPr>
              <a:t>Analiza delovnega mesta predstavlja sistem metod, informacij in postopkov, ki se uporablja za različne namene </a:t>
            </a: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na področju organizacije dela, ergonomije in upravljanja človeških virov.</a:t>
            </a:r>
          </a:p>
          <a:p>
            <a:pPr lvl="0" algn="ctr"/>
            <a:endParaRPr lang="sl-SI" sz="1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lvl="0" algn="ctr"/>
            <a:endParaRPr lang="sl-SI" sz="1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Analiza delovnega mesta vključuje sodelovanje različnih strok: </a:t>
            </a:r>
          </a:p>
          <a:p>
            <a:pPr lvl="0" algn="ctr"/>
            <a:endParaRPr lang="sl-SI" sz="1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altLang="zh-CN" sz="2800" b="1" dirty="0">
                <a:solidFill>
                  <a:srgbClr val="0000FF"/>
                </a:solidFill>
                <a:latin typeface="Comic Sans MS" pitchFamily="66" charset="0"/>
              </a:rPr>
              <a:t>I</a:t>
            </a: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nženir pri študiju dela preučuje racionalen izkoristek operativnih funkcij, delavca in delovne opreme, ter optimizacijo delovnih postopkov.</a:t>
            </a:r>
          </a:p>
          <a:p>
            <a:pPr lvl="0" algn="just"/>
            <a:endParaRPr 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lvl="0" algn="just"/>
            <a:endParaRPr 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Organizator dela preučuje povezave dela v tehnološke, dohodkovne, logistične in družbene sisteme.</a:t>
            </a:r>
            <a:endParaRPr lang="sl-SI" altLang="zh-CN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8355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89957" y="268002"/>
            <a:ext cx="8364086" cy="1859706"/>
            <a:chOff x="418659" y="27161"/>
            <a:chExt cx="8364086" cy="1859706"/>
          </a:xfrm>
          <a:scene3d>
            <a:camera prst="orthographicFront"/>
            <a:lightRig rig="flat" dir="t"/>
          </a:scene3d>
        </p:grpSpPr>
        <p:sp>
          <p:nvSpPr>
            <p:cNvPr id="14" name="Zaobljeni pravokotnik 13"/>
            <p:cNvSpPr/>
            <p:nvPr/>
          </p:nvSpPr>
          <p:spPr>
            <a:xfrm>
              <a:off x="418659" y="27161"/>
              <a:ext cx="8364086" cy="185970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Zaobljeni pravokotnik 4"/>
            <p:cNvSpPr/>
            <p:nvPr/>
          </p:nvSpPr>
          <p:spPr>
            <a:xfrm>
              <a:off x="509442" y="117944"/>
              <a:ext cx="8182520" cy="1678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Pedagog ali andragog zbira podatke o kompetencah, znanjih in spretnostih, potrebnih za določeno delo, ter jih uporablja pri oblikovanju učnih programov in usposabljanj.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89957" y="2286109"/>
            <a:ext cx="8364086" cy="1281537"/>
            <a:chOff x="418659" y="2045268"/>
            <a:chExt cx="8364086" cy="1347307"/>
          </a:xfrm>
          <a:scene3d>
            <a:camera prst="orthographicFront"/>
            <a:lightRig rig="flat" dir="t"/>
          </a:scene3d>
        </p:grpSpPr>
        <p:sp>
          <p:nvSpPr>
            <p:cNvPr id="12" name="Zaobljeni pravokotnik 11"/>
            <p:cNvSpPr/>
            <p:nvPr/>
          </p:nvSpPr>
          <p:spPr>
            <a:xfrm>
              <a:off x="418659" y="2045268"/>
              <a:ext cx="8364086" cy="134730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Zaobljeni pravokotnik 6"/>
            <p:cNvSpPr/>
            <p:nvPr/>
          </p:nvSpPr>
          <p:spPr>
            <a:xfrm>
              <a:off x="484429" y="2111038"/>
              <a:ext cx="8232546" cy="12157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Sociolog analizira odnose v skupinah, dinamiko delovnih ekip ter vpliv delovnega okolja na medosebne odnose.</a:t>
              </a:r>
              <a:endParaRPr lang="sl-SI" altLang="zh-CN" sz="2400" b="1" kern="1200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93058" y="3645024"/>
            <a:ext cx="8364086" cy="1239120"/>
            <a:chOff x="418659" y="3550976"/>
            <a:chExt cx="8364086" cy="1369571"/>
          </a:xfrm>
          <a:scene3d>
            <a:camera prst="orthographicFront"/>
            <a:lightRig rig="flat" dir="t"/>
          </a:scene3d>
        </p:grpSpPr>
        <p:sp>
          <p:nvSpPr>
            <p:cNvPr id="10" name="Zaobljeni pravokotnik 9"/>
            <p:cNvSpPr/>
            <p:nvPr/>
          </p:nvSpPr>
          <p:spPr>
            <a:xfrm>
              <a:off x="418659" y="3550976"/>
              <a:ext cx="8364086" cy="136957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Zaobljeni pravokotnik 8"/>
            <p:cNvSpPr/>
            <p:nvPr/>
          </p:nvSpPr>
          <p:spPr>
            <a:xfrm>
              <a:off x="485516" y="3617833"/>
              <a:ext cx="8230372" cy="1235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lvl="0" algn="just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5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Zdravnik in psiholog ocenjujeta ali merita fizično, mentalno in psihosocialno obremenjenost, stres ter vplive dela na zdravje.</a:t>
              </a:r>
              <a:endParaRPr lang="sl-SI" altLang="zh-CN" sz="25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80740" y="5018077"/>
            <a:ext cx="8364086" cy="1935637"/>
            <a:chOff x="451337" y="5140953"/>
            <a:chExt cx="8364086" cy="1935637"/>
          </a:xfrm>
          <a:scene3d>
            <a:camera prst="orthographicFront"/>
            <a:lightRig rig="flat" dir="t"/>
          </a:scene3d>
        </p:grpSpPr>
        <p:sp>
          <p:nvSpPr>
            <p:cNvPr id="8" name="Zaobljeni pravokotnik 7"/>
            <p:cNvSpPr/>
            <p:nvPr/>
          </p:nvSpPr>
          <p:spPr>
            <a:xfrm>
              <a:off x="451337" y="5288130"/>
              <a:ext cx="8364086" cy="164128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Zaobljeni pravokotnik 10"/>
            <p:cNvSpPr/>
            <p:nvPr/>
          </p:nvSpPr>
          <p:spPr>
            <a:xfrm>
              <a:off x="480666" y="5140953"/>
              <a:ext cx="8240072" cy="1935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2600" b="1" kern="1200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600" b="1" kern="1200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Človek kot osrednji </a:t>
              </a:r>
              <a:r>
                <a:rPr lang="sl-SI" sz="2600" b="1" dirty="0">
                  <a:solidFill>
                    <a:srgbClr val="008000"/>
                  </a:solidFill>
                  <a:latin typeface="Comic Sans MS" panose="030F0702030302020204" pitchFamily="66" charset="0"/>
                </a:rPr>
                <a:t>element delovnega sistema</a:t>
              </a:r>
            </a:p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V ergonomskem smislu je človeško delo vsota fizične in mentalne energije, ki jo posameznik vloži v opravljanje nalog. </a:t>
              </a:r>
              <a:endParaRPr lang="sl-SI" sz="2400" b="1" kern="1200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2600" b="1" kern="1200" dirty="0">
                <a:solidFill>
                  <a:srgbClr val="008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92826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7504" y="260648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Odvisno od narave dela človek v proizvodnem sistemu nastopa kot:</a:t>
            </a:r>
          </a:p>
          <a:p>
            <a:pPr algn="ctr"/>
            <a:endParaRPr lang="sl-SI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izvor energije,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posrednik informacij, ali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obojega hkrati.</a:t>
            </a:r>
          </a:p>
          <a:p>
            <a:pPr lvl="0"/>
            <a:endParaRPr lang="sl-SI" sz="32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latin typeface="Comic Sans MS" panose="030F0702030302020204" pitchFamily="66" charset="0"/>
              </a:rPr>
              <a:t>Delovna storilnost človeka se izraža kot </a:t>
            </a:r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količina opravljenega dela v časovni enoti</a:t>
            </a:r>
            <a:r>
              <a:rPr lang="sl-SI" sz="3200" b="1" dirty="0">
                <a:latin typeface="Comic Sans MS" panose="030F0702030302020204" pitchFamily="66" charset="0"/>
              </a:rPr>
              <a:t>, kar pomeni, da je treba upoštevati </a:t>
            </a:r>
            <a:r>
              <a:rPr lang="sl-SI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njegovo fizično pripravljenost</a:t>
            </a:r>
            <a:r>
              <a:rPr lang="sl-SI" sz="3200" b="1" dirty="0">
                <a:latin typeface="Comic Sans MS" panose="030F0702030302020204" pitchFamily="66" charset="0"/>
              </a:rPr>
              <a:t>, </a:t>
            </a: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psihično stabilnost</a:t>
            </a:r>
            <a:r>
              <a:rPr lang="sl-SI" sz="3200" b="1" dirty="0">
                <a:latin typeface="Comic Sans MS" panose="030F0702030302020204" pitchFamily="66" charset="0"/>
              </a:rPr>
              <a:t> in </a:t>
            </a:r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razpoložljivost znanja.</a:t>
            </a:r>
          </a:p>
        </p:txBody>
      </p:sp>
    </p:spTree>
    <p:extLst>
      <p:ext uri="{BB962C8B-B14F-4D97-AF65-F5344CB8AC3E}">
        <p14:creationId xmlns:p14="http://schemas.microsoft.com/office/powerpoint/2010/main" val="259275520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7504" y="260648"/>
            <a:ext cx="892899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Pripravljenost in usposobljenost za delo </a:t>
            </a:r>
          </a:p>
          <a:p>
            <a:pPr algn="just"/>
            <a:endParaRPr lang="sl-SI" sz="3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Da lahko delavec opravlja delo z določenim delovnim učinkom, mora biti izkazana njegova pripravljenost za delo.</a:t>
            </a:r>
          </a:p>
          <a:p>
            <a:pPr algn="just"/>
            <a:b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</a:br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Pripravljenost lahko merimo preko:</a:t>
            </a:r>
          </a:p>
          <a:p>
            <a:pPr algn="just"/>
            <a:endParaRPr lang="sl-SI" sz="3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resnično opravljenega dela,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doseženega učinka,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odziva na delovne zahteve.</a:t>
            </a:r>
          </a:p>
          <a:p>
            <a:pPr algn="just"/>
            <a:endParaRPr lang="sl-SI" sz="3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1054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000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sz="900" dirty="0"/>
              <a:t>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107504" y="260648"/>
            <a:ext cx="8928992" cy="6494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Pripravljenost človeka za delo določa njegova sposobnost, ki je usklajena z zahtevami delovnega mesta. </a:t>
            </a:r>
          </a:p>
          <a:p>
            <a:pPr algn="just"/>
            <a:endParaRPr lang="sl-SI" sz="3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Ko sposobnost, znanje in zahteve dela sovpadajo, govorimo o usposobljenosti.</a:t>
            </a:r>
          </a:p>
          <a:p>
            <a:pPr algn="just"/>
            <a:endParaRPr lang="sl-SI" sz="3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Sposobnost za delo sprožajo notranje spodbude: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motivacija,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profesionalni cilji,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delavnost, ki usmerjajo delavca k učinkovitemu izvajanju delovnih nalog.</a:t>
            </a:r>
          </a:p>
        </p:txBody>
      </p:sp>
    </p:spTree>
    <p:extLst>
      <p:ext uri="{BB962C8B-B14F-4D97-AF65-F5344CB8AC3E}">
        <p14:creationId xmlns:p14="http://schemas.microsoft.com/office/powerpoint/2010/main" val="5597658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dirty="0"/>
              <a:t> </a:t>
            </a:r>
            <a:endParaRPr lang="sl-SI" dirty="0"/>
          </a:p>
        </p:txBody>
      </p:sp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pic>
        <p:nvPicPr>
          <p:cNvPr id="14950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73" y="2420889"/>
            <a:ext cx="8058054" cy="300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otnik 1"/>
          <p:cNvSpPr/>
          <p:nvPr/>
        </p:nvSpPr>
        <p:spPr>
          <a:xfrm>
            <a:off x="611560" y="197073"/>
            <a:ext cx="367240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Vsako leto v državah članicah EU</a:t>
            </a:r>
          </a:p>
          <a:p>
            <a:pPr algn="ctr"/>
            <a:r>
              <a:rPr lang="pl-PL" sz="2000" b="1" dirty="0">
                <a:latin typeface="Comic Sans MS" panose="030F0702030302020204" pitchFamily="66" charset="0"/>
              </a:rPr>
              <a:t>zabeležijo okoli </a:t>
            </a:r>
            <a:r>
              <a:rPr lang="pl-PL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pl-PL" sz="2000" b="1" dirty="0">
                <a:latin typeface="Comic Sans MS" panose="030F0702030302020204" pitchFamily="66" charset="0"/>
              </a:rPr>
              <a:t> milijonov nezgod </a:t>
            </a:r>
            <a:r>
              <a:rPr lang="it-IT" sz="2000" b="1" dirty="0">
                <a:latin typeface="Comic Sans MS" panose="030F0702030302020204" pitchFamily="66" charset="0"/>
              </a:rPr>
              <a:t> pri delu </a:t>
            </a:r>
            <a:r>
              <a:rPr lang="sl-SI" sz="2000" b="1" dirty="0">
                <a:latin typeface="Comic Sans MS" panose="030F0702030302020204" pitchFamily="66" charset="0"/>
              </a:rPr>
              <a:t> </a:t>
            </a:r>
            <a:r>
              <a:rPr lang="it-IT" sz="2000" b="1" dirty="0">
                <a:latin typeface="Comic Sans MS" panose="030F0702030302020204" pitchFamily="66" charset="0"/>
              </a:rPr>
              <a:t>smrtno pa se</a:t>
            </a:r>
            <a:r>
              <a:rPr lang="sl-SI" sz="2000" b="1" dirty="0">
                <a:latin typeface="Comic Sans MS" panose="030F0702030302020204" pitchFamily="66" charset="0"/>
              </a:rPr>
              <a:t> ponesreči okoli </a:t>
            </a:r>
            <a:r>
              <a:rPr lang="sl-SI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3.286 </a:t>
            </a:r>
            <a:r>
              <a:rPr lang="sl-SI" sz="2000" b="1" dirty="0">
                <a:latin typeface="Comic Sans MS" panose="030F0702030302020204" pitchFamily="66" charset="0"/>
              </a:rPr>
              <a:t>delavcev </a:t>
            </a:r>
            <a:r>
              <a:rPr lang="sl-SI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(1,66/100 000).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4427984" y="197073"/>
            <a:ext cx="396594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Comic Sans MS" panose="030F0702030302020204" pitchFamily="66" charset="0"/>
              </a:rPr>
              <a:t>Spodbudno je, da v zadnjih letih med nezgodami, ki so imele za </a:t>
            </a:r>
            <a:r>
              <a:rPr lang="sl-SI" sz="2000" b="1" dirty="0">
                <a:latin typeface="Comic Sans MS" panose="030F0702030302020204" pitchFamily="66" charset="0"/>
              </a:rPr>
              <a:t>posledico smrtno poškodbo upada število delavcev v najmlajši</a:t>
            </a:r>
          </a:p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starostni skupini 15-19 let.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373004" y="5429105"/>
            <a:ext cx="382192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Več kot 50 % nezgod, ki so se zgodile ob vikendih se je zgodilo v dejavnosti gradbeništvo.</a:t>
            </a:r>
          </a:p>
        </p:txBody>
      </p:sp>
    </p:spTree>
    <p:extLst>
      <p:ext uri="{BB962C8B-B14F-4D97-AF65-F5344CB8AC3E}">
        <p14:creationId xmlns:p14="http://schemas.microsoft.com/office/powerpoint/2010/main" val="258141865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16632"/>
            <a:ext cx="8928992" cy="6480447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sl-SI" sz="3600" b="1" dirty="0">
                <a:solidFill>
                  <a:srgbClr val="CC00FF"/>
                </a:solidFill>
                <a:latin typeface="Comic Sans MS" pitchFamily="66" charset="0"/>
              </a:rPr>
              <a:t>OBLIKOVANJE DELOVNIH MEST</a:t>
            </a: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836712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16632"/>
            <a:ext cx="8928992" cy="6480447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endParaRPr lang="sl-SI" sz="28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116632"/>
          <a:ext cx="8784976" cy="63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34056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512" y="116632"/>
            <a:ext cx="8784976" cy="63401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Fiziološko oblikovanje delovnih mest pomeni prilagajanje dela človeškemu telesu in vključuje:</a:t>
            </a:r>
          </a:p>
          <a:p>
            <a:pPr lvl="0" algn="just"/>
            <a:endParaRPr lang="sl-SI" b="1" dirty="0">
              <a:solidFill>
                <a:srgbClr val="008000"/>
              </a:solidFill>
              <a:latin typeface="Comic Sans MS" pitchFamily="66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izbiro metod dela, ki so telesno čim manj obremenjujoče,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oblikovanje delovnih mest, ki omogočajo najugodnejše zaznavanje vidnih, slušnih in taktilnih informacij,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zmanjševanje statičnih obremenitev in naporov,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l-SI" sz="2800" b="1" dirty="0">
                <a:latin typeface="Comic Sans MS" panose="030F0702030302020204" pitchFamily="66" charset="0"/>
              </a:rPr>
              <a:t>zagotavljanje pravilne telesne drže in naravnega gibanja.</a:t>
            </a:r>
          </a:p>
          <a:p>
            <a:pPr lvl="0" algn="just"/>
            <a:endParaRPr lang="sl-SI" sz="1200" b="1" dirty="0">
              <a:latin typeface="Comic Sans MS" panose="030F0702030302020204" pitchFamily="66" charset="0"/>
            </a:endParaRPr>
          </a:p>
          <a:p>
            <a:pPr lvl="0"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Cilj je preprečiti mišično-skeletne obremenitve ter izboljšati udobje in varnost pri delu.</a:t>
            </a:r>
          </a:p>
        </p:txBody>
      </p:sp>
    </p:spTree>
    <p:extLst>
      <p:ext uri="{BB962C8B-B14F-4D97-AF65-F5344CB8AC3E}">
        <p14:creationId xmlns:p14="http://schemas.microsoft.com/office/powerpoint/2010/main" val="1902921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512" y="243513"/>
            <a:ext cx="8784976" cy="63094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Organizacijsko oblikovanje se osredotoča na časovno, procesno in kadrovsko organizacijo dela z namenom:</a:t>
            </a:r>
          </a:p>
          <a:p>
            <a:pPr algn="just"/>
            <a:endParaRPr lang="sl-SI" sz="2800" b="1" dirty="0">
              <a:latin typeface="Comic Sans MS" panose="030F0702030302020204" pitchFamily="66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prilagajanje delovnega časa biološkemu dnevnemu ritmu delavca,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optimalna razporeditev nalog in odgovornosti,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izvajanje usposabljanj za varno in učinkovito delo,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latin typeface="Comic Sans MS" panose="030F0702030302020204" pitchFamily="66" charset="0"/>
              </a:rPr>
              <a:t>ureditev dela ljudi in delovnih sredstev glede na proces.</a:t>
            </a:r>
          </a:p>
          <a:p>
            <a:pPr algn="just"/>
            <a:endParaRPr lang="sl-SI" sz="28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Dobro organizirano delo zmanjšuje stres, napake in povečuje produktivnost.</a:t>
            </a:r>
          </a:p>
        </p:txBody>
      </p:sp>
    </p:spTree>
    <p:extLst>
      <p:ext uri="{BB962C8B-B14F-4D97-AF65-F5344CB8AC3E}">
        <p14:creationId xmlns:p14="http://schemas.microsoft.com/office/powerpoint/2010/main" val="6655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9512" y="243513"/>
            <a:ext cx="8784976" cy="6124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Oblikovanje in urejanje delovnih mest v skladu z zahtevami VZD moramo slediti zahtevam varnosti in zdravja pri delu, ki vključuje:</a:t>
            </a:r>
          </a:p>
          <a:p>
            <a:pPr algn="just"/>
            <a:endParaRPr lang="sl-SI" sz="2800" b="1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vse ukrepe za preprečevanje poškodb in nesreč,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zmanjševanje obremenjenosti zaradi dejavnikov okolja,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latin typeface="Comic Sans MS" panose="030F0702030302020204" pitchFamily="66" charset="0"/>
              </a:rPr>
              <a:t>zagotavljanje ergonomskih rešitev,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redno oceno tveganja in prilagajanje delovnega mesta.</a:t>
            </a:r>
          </a:p>
          <a:p>
            <a:pPr algn="just"/>
            <a:endParaRPr lang="sl-SI" sz="28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Varnost je temeljni pogoj za zdravo in dolgoročno delo.</a:t>
            </a:r>
            <a:endParaRPr lang="sl-SI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76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524625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sl-SI" sz="3600" b="1" dirty="0">
                <a:solidFill>
                  <a:srgbClr val="0000FF"/>
                </a:solidFill>
                <a:latin typeface="Comic Sans MS" pitchFamily="66" charset="0"/>
              </a:rPr>
              <a:t>DELOVNI POLOŽAJI </a:t>
            </a:r>
            <a:endParaRPr lang="sl-SI" sz="3600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sl-SI" sz="2400" b="1" dirty="0">
                <a:solidFill>
                  <a:srgbClr val="CC00FF"/>
                </a:solidFill>
                <a:latin typeface="Comic Sans MS" pitchFamily="66" charset="0"/>
              </a:rPr>
              <a:t>Stoječi delovni položaj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51520" y="1397000"/>
          <a:ext cx="871296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07504" y="1628800"/>
          <a:ext cx="892899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67544" y="116632"/>
          <a:ext cx="82809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512" y="116632"/>
            <a:ext cx="880281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Temeljne smernice za ergonomsko ureditev stoječega dela</a:t>
            </a:r>
          </a:p>
          <a:p>
            <a:endParaRPr lang="sl-SI" sz="1400" b="1" dirty="0">
              <a:latin typeface="Comic Sans MS" panose="030F0702030302020204" pitchFamily="66" charset="0"/>
              <a:ea typeface="Times New Roman"/>
            </a:endParaRPr>
          </a:p>
          <a:p>
            <a:endParaRPr lang="sl-SI" sz="1400" b="1" dirty="0">
              <a:latin typeface="Comic Sans MS" panose="030F0702030302020204" pitchFamily="66" charset="0"/>
              <a:ea typeface="Times New Roman"/>
            </a:endParaRPr>
          </a:p>
          <a:p>
            <a:pPr algn="just"/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  <a:ea typeface="Times New Roman"/>
              </a:rPr>
              <a:t>Če se stoječemu delu ni mogoče izogniti, je nujno upoštevati:</a:t>
            </a:r>
          </a:p>
          <a:p>
            <a:pPr algn="just"/>
            <a:endParaRPr lang="sl-SI" sz="1600" b="1" dirty="0">
              <a:solidFill>
                <a:srgbClr val="FF0066"/>
              </a:solidFill>
              <a:latin typeface="Comic Sans MS" panose="030F0702030302020204" pitchFamily="66" charset="0"/>
              <a:ea typeface="Times New Roman"/>
            </a:endParaRP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možnost sedenja v rednih časovnih presledkih,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uporabo podstavkov, mehkih talnih oblog ali </a:t>
            </a:r>
            <a:r>
              <a:rPr lang="sl-SI" sz="2400" b="1" dirty="0" err="1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protiutrujevalnih</a:t>
            </a: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  <a:ea typeface="Times New Roman"/>
              </a:rPr>
              <a:t> podlog,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400" b="1" dirty="0">
                <a:latin typeface="Comic Sans MS" panose="030F0702030302020204" pitchFamily="66" charset="0"/>
                <a:ea typeface="Times New Roman"/>
              </a:rPr>
              <a:t>nastavljivo delovno površino za različne telesne višine,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pravilno namestitev pripomočkov v dosegu rok,</a:t>
            </a:r>
          </a:p>
          <a:p>
            <a:pPr marL="342900"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  <a:ea typeface="Times New Roman"/>
              </a:rPr>
              <a:t>izmenjevanje položajev in kratke razbremenilne vaje.</a:t>
            </a:r>
          </a:p>
          <a:p>
            <a:pPr algn="just"/>
            <a:endParaRPr lang="sl-SI" sz="1400" b="1" dirty="0">
              <a:solidFill>
                <a:srgbClr val="008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just"/>
            <a:endParaRPr lang="sl-SI" sz="2800" b="1" dirty="0">
              <a:solidFill>
                <a:srgbClr val="008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  <a:ea typeface="Times New Roman"/>
              </a:rPr>
              <a:t>Cilj je zmanjšati statične obremenitve in preprečiti poškodbe.</a:t>
            </a:r>
            <a:endParaRPr lang="sl-SI" sz="2800" b="1" dirty="0">
              <a:solidFill>
                <a:srgbClr val="008000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29368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115888"/>
            <a:ext cx="8928100" cy="65532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sl-SI" b="1" dirty="0">
                <a:solidFill>
                  <a:srgbClr val="008000"/>
                </a:solidFill>
                <a:latin typeface="Comic Sans MS" pitchFamily="66" charset="0"/>
              </a:rPr>
              <a:t>VARNO DELO S SLIKOVNIMI ZASLONI </a:t>
            </a:r>
            <a:endParaRPr lang="sl-SI" dirty="0">
              <a:solidFill>
                <a:srgbClr val="008000"/>
              </a:solidFill>
              <a:latin typeface="Comic Sans MS" pitchFamily="66" charset="0"/>
            </a:endParaRPr>
          </a:p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endParaRPr lang="sl-SI" sz="3600" dirty="0">
              <a:solidFill>
                <a:srgbClr val="660033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692696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58618" y="188640"/>
            <a:ext cx="8640960" cy="64940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Delavci danes ne uporabljajo računalnika le za klasične naloge (urejanje besedil, vnos podatkov), ampak tudi za elektronsko komunikacijo.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Včasih je moral delavec vstati od mize, da je komuniciral s sodelavci. 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Danes pa elektronska pošta, digitalna orodja, pametni telefoni in delo od doma dodatno povečujejo obremenitve, povezane z delom z zaslonom.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Številna pisarniška dela se skoraj v celoti izvajajo z računalnikom, kar povzroča:</a:t>
            </a:r>
          </a:p>
          <a:p>
            <a:pPr algn="just"/>
            <a:endParaRPr lang="sl-SI" sz="1400" b="1" dirty="0">
              <a:latin typeface="Comic Sans MS" panose="030F0702030302020204" pitchFamily="66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daljše obdobje sedenja,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statične obremenitve,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nepravilne prisilne položaje,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visoko raven kognitivnih obremenitev,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sl-SI" sz="2400" b="1" dirty="0">
                <a:latin typeface="Comic Sans MS" panose="030F0702030302020204" pitchFamily="66" charset="0"/>
              </a:rPr>
              <a:t>pogoste ponavljajoče se gibe rok in zapestij.</a:t>
            </a:r>
            <a:endParaRPr lang="sl-SI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63" y="11696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sz="28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Stopnja</a:t>
            </a:r>
            <a:r>
              <a:rPr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smrtnih</a:t>
            </a:r>
            <a:r>
              <a:rPr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sz="28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nezgod</a:t>
            </a:r>
            <a:r>
              <a:rPr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po </a:t>
            </a:r>
            <a:r>
              <a:rPr sz="28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državah</a:t>
            </a:r>
            <a:r>
              <a:rPr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EU </a:t>
            </a:r>
            <a:br>
              <a:rPr lang="sl-SI" sz="2800" b="1" dirty="0">
                <a:solidFill>
                  <a:srgbClr val="0033CC"/>
                </a:solidFill>
                <a:latin typeface="Comic Sans MS" panose="030F0702030302020204" pitchFamily="66" charset="0"/>
              </a:rPr>
            </a:br>
            <a:r>
              <a:rPr sz="2800" b="1" dirty="0">
                <a:solidFill>
                  <a:srgbClr val="0033CC"/>
                </a:solidFill>
                <a:latin typeface="Comic Sans MS" panose="030F0702030302020204" pitchFamily="66" charset="0"/>
              </a:rPr>
              <a:t>(2022–2024)</a:t>
            </a:r>
          </a:p>
        </p:txBody>
      </p:sp>
      <p:pic>
        <p:nvPicPr>
          <p:cNvPr id="3" name="Picture 2" descr="stopnja_nezgod_EU_2024_popravlje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8" y="1417637"/>
            <a:ext cx="8594371" cy="48343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1ABD159-FE9E-C925-2724-E0A19A590AFA}"/>
              </a:ext>
            </a:extLst>
          </p:cNvPr>
          <p:cNvSpPr txBox="1"/>
          <p:nvPr/>
        </p:nvSpPr>
        <p:spPr>
          <a:xfrm>
            <a:off x="457200" y="6398696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rgbClr val="00B050"/>
                </a:solidFill>
                <a:latin typeface="Comic Sans MS" panose="030F0702030302020204" pitchFamily="66" charset="0"/>
              </a:rPr>
              <a:t>Vir: Evropska statistika o nezgodah pri delu (ESAW), EU‑OSHA.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856662" cy="65246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Tveganja za pisarniške delavce</a:t>
            </a:r>
          </a:p>
          <a:p>
            <a:pPr marL="0" indent="0" algn="ctr">
              <a:buNone/>
            </a:pPr>
            <a:endParaRPr lang="sl-SI" sz="13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Pisarniški delavci so izpostavljeni številnim tveganjem, kot so:</a:t>
            </a:r>
          </a:p>
          <a:p>
            <a:pPr lvl="0"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sedeče delo in nepravilna drža,</a:t>
            </a:r>
          </a:p>
          <a:p>
            <a:pPr lvl="0"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ponavljajoči se gibi rok in zapestja,</a:t>
            </a:r>
          </a:p>
          <a:p>
            <a:pPr lvl="0"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preobremenjenost s podatki in potreba po visoki koncentraciji,</a:t>
            </a:r>
          </a:p>
          <a:p>
            <a:pPr lvl="0"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časovni pritiski in nizka avtonomija pri delu,</a:t>
            </a:r>
          </a:p>
          <a:p>
            <a:pPr lvl="0"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neustrezna temperatura, prepih, slaba razsvetljava ali hrup,</a:t>
            </a:r>
          </a:p>
          <a:p>
            <a:pPr lvl="0" algn="just"/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omejen prostor in motnje pri delu.</a:t>
            </a:r>
          </a:p>
          <a:p>
            <a:pPr marL="0" indent="0" algn="just">
              <a:buNone/>
            </a:pPr>
            <a:r>
              <a:rPr lang="sl-SI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Oprema pod delovno mizo ne sme predstavljati nevarnosti za poškodbe ali ovirati položaja delavca.</a:t>
            </a:r>
          </a:p>
          <a:p>
            <a:pPr marL="0" lvl="0" indent="0" algn="just">
              <a:buNone/>
            </a:pPr>
            <a:endParaRPr lang="sl-SI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3194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marL="609600" indent="-609600"/>
            <a:endParaRPr lang="sl-SI" b="1" dirty="0"/>
          </a:p>
          <a:p>
            <a:pPr marL="609600" indent="-609600">
              <a:buFontTx/>
              <a:buNone/>
            </a:pPr>
            <a:endParaRPr lang="sl-SI" b="1" dirty="0"/>
          </a:p>
        </p:txBody>
      </p:sp>
      <p:sp>
        <p:nvSpPr>
          <p:cNvPr id="2" name="Pravokotnik 1"/>
          <p:cNvSpPr/>
          <p:nvPr/>
        </p:nvSpPr>
        <p:spPr>
          <a:xfrm>
            <a:off x="251520" y="1655515"/>
            <a:ext cx="8712968" cy="48936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l-SI" sz="2400" b="1" dirty="0">
                <a:latin typeface="Comic Sans MS" pitchFamily="66" charset="0"/>
              </a:rPr>
              <a:t>sedeče delo, daljša statična drža in delo v prisilnem položaju zaradi nepravilne ureditve delovnega mesta;</a:t>
            </a:r>
          </a:p>
          <a:p>
            <a:pPr lvl="0" algn="just"/>
            <a:r>
              <a:rPr lang="sl-SI" sz="2400" b="1" dirty="0">
                <a:latin typeface="Comic Sans MS" pitchFamily="66" charset="0"/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FF0066"/>
                </a:solidFill>
                <a:latin typeface="Comic Sans MS" pitchFamily="66" charset="0"/>
              </a:rPr>
              <a:t>delo s pogostimi in ponavljajočimi se gibi roke ali zapestja, visoke ravni zbranosti in preobremenitev s podatki;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sl-SI" sz="2400" b="1" dirty="0">
              <a:latin typeface="Comic Sans MS" pitchFamily="66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8000"/>
                </a:solidFill>
                <a:latin typeface="Comic Sans MS" pitchFamily="66" charset="0"/>
              </a:rPr>
              <a:t>zahtevno delo, časovni pritisk, nizka stopnja nadzora nad delovnim dnem in nezadostna podpora vodilnih delavcev in sodelavcev;</a:t>
            </a:r>
          </a:p>
          <a:p>
            <a:pPr lvl="0" algn="just"/>
            <a:endParaRPr lang="sl-SI" sz="2400" b="1" dirty="0">
              <a:latin typeface="Comic Sans MS" pitchFamily="66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0000FF"/>
                </a:solidFill>
                <a:latin typeface="Comic Sans MS" pitchFamily="66" charset="0"/>
              </a:rPr>
              <a:t>delo pri neprimernih temperaturah ali na prepihu, neustrezna razsvetljava, hrup, omejen dostop in ovire.</a:t>
            </a:r>
            <a:endParaRPr lang="sl-SI" sz="2400" b="1" dirty="0">
              <a:solidFill>
                <a:srgbClr val="0000FF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7856" y="116632"/>
            <a:ext cx="8696632" cy="15388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sl-SI" sz="2600" b="1" dirty="0">
                <a:solidFill>
                  <a:schemeClr val="tx1"/>
                </a:solidFill>
                <a:latin typeface="Comic Sans MS" pitchFamily="66" charset="0"/>
              </a:rPr>
              <a:t>Pisarniški delavci so izpostavljeni številnim zdravstvenim tveganjem. </a:t>
            </a:r>
          </a:p>
          <a:p>
            <a:pPr lvl="0" algn="ctr"/>
            <a:endParaRPr lang="sl-SI" sz="1600" b="1" dirty="0">
              <a:solidFill>
                <a:srgbClr val="008000"/>
              </a:solidFill>
              <a:latin typeface="Comic Sans MS" pitchFamily="66" charset="0"/>
            </a:endParaRPr>
          </a:p>
          <a:p>
            <a:pPr lvl="0" algn="ctr"/>
            <a:r>
              <a:rPr lang="sl-SI" sz="2600" b="1" dirty="0">
                <a:solidFill>
                  <a:srgbClr val="0000FF"/>
                </a:solidFill>
                <a:latin typeface="Comic Sans MS" pitchFamily="66" charset="0"/>
              </a:rPr>
              <a:t>Težave jim lahko povzročajo: </a:t>
            </a:r>
            <a:endParaRPr lang="sl-SI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1520" y="127001"/>
            <a:ext cx="8640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Ergonomske zahteve za računalniški zaslon</a:t>
            </a:r>
            <a:endParaRPr lang="sl-SI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323529" y="142206"/>
            <a:ext cx="8568754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24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2400" b="1" dirty="0">
              <a:solidFill>
                <a:srgbClr val="F79646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2400" b="1" dirty="0">
                <a:solidFill>
                  <a:srgbClr val="F79646">
                    <a:lumMod val="50000"/>
                  </a:srgbClr>
                </a:solidFill>
                <a:latin typeface="Comic Sans MS" panose="030F0702030302020204" pitchFamily="66" charset="0"/>
              </a:rPr>
              <a:t>Zaslon mora biti od oči oddaljen vsaj 50 cm, vendar ne toliko, da otežuje branje.</a:t>
            </a:r>
            <a:endParaRPr lang="sl-SI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51" y="2435374"/>
            <a:ext cx="42481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388" y="3145363"/>
            <a:ext cx="4032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7688" y="1214422"/>
            <a:ext cx="8047037" cy="34687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000100" y="4000504"/>
            <a:ext cx="70375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sz="3200" b="1" dirty="0">
                <a:latin typeface="Comic Sans MS" pitchFamily="66" charset="0"/>
              </a:rPr>
              <a:t>Pravilni položaj tipkovnice in miške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8687" y="4293096"/>
            <a:ext cx="7555743" cy="2355688"/>
          </a:xfrm>
          <a:noFill/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07504" y="188640"/>
            <a:ext cx="8898110" cy="381642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008000"/>
                </a:solidFill>
                <a:latin typeface="Comic Sans MS" panose="030F0702030302020204" pitchFamily="66" charset="0"/>
              </a:rPr>
              <a:t>Zapestje in roke</a:t>
            </a:r>
          </a:p>
          <a:p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Nepravilna drža zapestja (upogib ali odklon) lahko povzroča:</a:t>
            </a:r>
          </a:p>
          <a:p>
            <a:pPr lvl="0"/>
            <a:endParaRPr lang="sl-SI" sz="1400" b="1" dirty="0">
              <a:latin typeface="Comic Sans MS" panose="030F0702030302020204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kontaktni stres na tetive in njihov tulec,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vnetje tetiv,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zmanjšano gibljivost in bolečine.</a:t>
            </a:r>
          </a:p>
          <a:p>
            <a:endParaRPr lang="sl-SI" sz="14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latin typeface="Comic Sans MS" panose="030F0702030302020204" pitchFamily="66" charset="0"/>
              </a:rPr>
              <a:t>Zato je ključna pravilna postavitev tipkovnice, miške in naslona za roke.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08756"/>
            <a:ext cx="8820150" cy="6480175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sl-SI" b="1" dirty="0">
                <a:solidFill>
                  <a:srgbClr val="CC00FF"/>
                </a:solidFill>
              </a:rPr>
              <a:t>   </a:t>
            </a: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Zaslon mora biti gibljiv, da ga delavec lahko prilagodi po višini, naklonu in razdalji.</a:t>
            </a:r>
          </a:p>
          <a:p>
            <a:pPr algn="just" eaLnBrk="1" hangingPunct="1">
              <a:buFontTx/>
              <a:buNone/>
            </a:pPr>
            <a:endParaRPr lang="sl-SI" b="1" dirty="0">
              <a:solidFill>
                <a:srgbClr val="CC00FF"/>
              </a:solidFill>
            </a:endParaRPr>
          </a:p>
          <a:p>
            <a:pPr eaLnBrk="1" hangingPunct="1">
              <a:buFontTx/>
              <a:buNone/>
            </a:pPr>
            <a:endParaRPr lang="sl-SI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sl-SI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sl-SI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sl-SI" b="1" dirty="0">
              <a:solidFill>
                <a:srgbClr val="0000FF"/>
              </a:solidFill>
            </a:endParaRPr>
          </a:p>
          <a:p>
            <a:pPr lvl="0" algn="just">
              <a:buNone/>
            </a:pPr>
            <a:r>
              <a:rPr lang="sl-SI" b="1" dirty="0">
                <a:solidFill>
                  <a:srgbClr val="0000FF"/>
                </a:solidFill>
              </a:rPr>
              <a:t>   </a:t>
            </a:r>
            <a:r>
              <a:rPr lang="sl-SI" sz="2800" b="1" dirty="0">
                <a:solidFill>
                  <a:srgbClr val="008000"/>
                </a:solidFill>
                <a:latin typeface="Comic Sans MS" panose="030F0702030302020204" pitchFamily="66" charset="0"/>
              </a:rPr>
              <a:t>Prenizka postavitev zaslona povzroča ukrivljenje vratu in zgornjega dela hrbta, kar vodi do bolečin in napetosti.</a:t>
            </a:r>
          </a:p>
          <a:p>
            <a:pPr algn="just" eaLnBrk="1" hangingPunct="1">
              <a:buFontTx/>
              <a:buNone/>
            </a:pPr>
            <a:endParaRPr lang="sl-SI" sz="3000" b="1" dirty="0">
              <a:solidFill>
                <a:srgbClr val="663300"/>
              </a:solidFill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99" y="1916832"/>
            <a:ext cx="5642426" cy="25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886744"/>
            <a:ext cx="30416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8928100" cy="6553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eaLnBrk="1" hangingPunct="1">
              <a:buClr>
                <a:srgbClr val="990033"/>
              </a:buClr>
              <a:buFont typeface="Wingdings" pitchFamily="2" charset="2"/>
              <a:buNone/>
            </a:pPr>
            <a:r>
              <a:rPr lang="sl-SI" sz="4000" b="1" dirty="0">
                <a:solidFill>
                  <a:srgbClr val="0000FF"/>
                </a:solidFill>
                <a:latin typeface="Comic Sans MS" pitchFamily="66" charset="0"/>
              </a:rPr>
              <a:t>  </a:t>
            </a:r>
            <a:endParaRPr lang="sl-SI" b="1" dirty="0">
              <a:solidFill>
                <a:srgbClr val="0000FF"/>
              </a:solidFill>
            </a:endParaRPr>
          </a:p>
          <a:p>
            <a:pPr marL="609600" indent="-609600" eaLnBrk="1" hangingPunct="1">
              <a:buClr>
                <a:srgbClr val="990033"/>
              </a:buClr>
              <a:buFont typeface="Wingdings" pitchFamily="2" charset="2"/>
              <a:buNone/>
            </a:pPr>
            <a:endParaRPr lang="sl-SI" b="1" dirty="0">
              <a:solidFill>
                <a:srgbClr val="0000FF"/>
              </a:solidFill>
            </a:endParaRPr>
          </a:p>
          <a:p>
            <a:pPr marL="609600" indent="-609600" eaLnBrk="1" hangingPunct="1">
              <a:buClr>
                <a:srgbClr val="990033"/>
              </a:buClr>
              <a:buFont typeface="Wingdings" pitchFamily="2" charset="2"/>
              <a:buNone/>
            </a:pPr>
            <a:endParaRPr lang="sl-SI" b="1" dirty="0">
              <a:solidFill>
                <a:srgbClr val="0000FF"/>
              </a:solidFill>
            </a:endParaRPr>
          </a:p>
          <a:p>
            <a:pPr marL="609600" indent="-609600" eaLnBrk="1" hangingPunct="1">
              <a:buClr>
                <a:srgbClr val="990033"/>
              </a:buClr>
              <a:buFont typeface="Wingdings" pitchFamily="2" charset="2"/>
              <a:buNone/>
            </a:pPr>
            <a:endParaRPr lang="sl-SI" b="1" dirty="0">
              <a:solidFill>
                <a:srgbClr val="0000FF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88913"/>
            <a:ext cx="29527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54711"/>
            <a:ext cx="2229528" cy="23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611188" y="2636838"/>
            <a:ext cx="7991475" cy="164352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sl-SI" sz="2400" b="1" dirty="0">
                <a:solidFill>
                  <a:srgbClr val="009900"/>
                </a:solidFill>
                <a:latin typeface="Comic Sans MS" pitchFamily="66" charset="0"/>
              </a:rPr>
              <a:t>Opora za noge mora biti zagotovljena vsakemu delavcu, ki to želi.</a:t>
            </a:r>
          </a:p>
          <a:p>
            <a:pPr algn="ctr">
              <a:spcBef>
                <a:spcPct val="20000"/>
              </a:spcBef>
            </a:pPr>
            <a:r>
              <a:rPr lang="sl-SI" sz="2400" b="1" dirty="0">
                <a:solidFill>
                  <a:srgbClr val="0000FF"/>
                </a:solidFill>
                <a:latin typeface="Comic Sans MS" pitchFamily="66" charset="0"/>
              </a:rPr>
              <a:t>Naravna in/ali umetna osvetljenost prostora mora biti, če je le mogoče, 400 lx ± 100 lx.</a:t>
            </a: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4505" y="4354711"/>
            <a:ext cx="3311773" cy="23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06375"/>
            <a:ext cx="4824412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60239" y="1600200"/>
            <a:ext cx="3032522" cy="218598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331590" y="1025624"/>
            <a:ext cx="8569076" cy="58323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b="1" dirty="0">
                <a:solidFill>
                  <a:srgbClr val="CC00FF"/>
                </a:solidFill>
                <a:latin typeface="Comic Sans MS" panose="030F0702030302020204" pitchFamily="66" charset="0"/>
              </a:rPr>
              <a:t>Dolgotrajno neprekinjeno delo za računalnikom lahko povzroči:</a:t>
            </a:r>
          </a:p>
          <a:p>
            <a:pPr marL="0" indent="0" algn="just">
              <a:buNone/>
            </a:pPr>
            <a:endParaRPr lang="sl-SI" sz="1700" b="1" dirty="0">
              <a:latin typeface="Comic Sans MS" panose="030F0702030302020204" pitchFamily="66" charset="0"/>
            </a:endParaRPr>
          </a:p>
          <a:p>
            <a:pPr lvl="0" algn="just"/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socialno izolacijo,</a:t>
            </a:r>
          </a:p>
          <a:p>
            <a:pPr lvl="0" algn="just"/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zmanjšanje izmenjave znanja in sproščenega sodelovanja,</a:t>
            </a:r>
          </a:p>
          <a:p>
            <a:pPr lvl="0" algn="just"/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težave pri pridobivanju strokovne pomoči sodelavcev.</a:t>
            </a:r>
          </a:p>
          <a:p>
            <a:pPr algn="just"/>
            <a:endParaRPr lang="sl-SI" sz="17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l-SI" b="1" dirty="0">
                <a:solidFill>
                  <a:srgbClr val="0000FF"/>
                </a:solidFill>
                <a:latin typeface="Comic Sans MS" panose="030F0702030302020204" pitchFamily="66" charset="0"/>
              </a:rPr>
              <a:t>Dobro delovno okolje mora omogočati tako sodelovanje kot tudi kratke psihične odmore od dela.</a:t>
            </a:r>
          </a:p>
          <a:p>
            <a:pPr algn="just" eaLnBrk="1" hangingPunct="1">
              <a:spcBef>
                <a:spcPct val="50000"/>
              </a:spcBef>
              <a:buClr>
                <a:srgbClr val="990033"/>
              </a:buClr>
              <a:buFontTx/>
              <a:buNone/>
            </a:pPr>
            <a:endParaRPr lang="sl-SI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990033"/>
              </a:buClr>
              <a:buFontTx/>
              <a:buNone/>
            </a:pPr>
            <a:endParaRPr lang="sl-SI" b="1" dirty="0">
              <a:solidFill>
                <a:srgbClr val="009900"/>
              </a:solidFill>
              <a:latin typeface="Comic Sans MS" pitchFamily="66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990033"/>
              </a:buClr>
              <a:buFontTx/>
              <a:buNone/>
            </a:pPr>
            <a:endParaRPr lang="sl-SI" sz="12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23528" y="169823"/>
            <a:ext cx="8568952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l-SI" sz="3600" b="1" dirty="0">
                <a:solidFill>
                  <a:srgbClr val="0000FF"/>
                </a:solidFill>
                <a:latin typeface="Comic Sans MS" pitchFamily="66" charset="0"/>
              </a:rPr>
              <a:t>Socialna interakcija na delu</a:t>
            </a:r>
            <a:r>
              <a:rPr lang="sl-SI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heel spokes="3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696" y="116632"/>
            <a:ext cx="5544220" cy="3298008"/>
          </a:xfrm>
          <a:noFill/>
        </p:spPr>
      </p:pic>
      <p:sp>
        <p:nvSpPr>
          <p:cNvPr id="3993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23528" y="3573016"/>
            <a:ext cx="8569200" cy="28083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Potrebni odmori in </a:t>
            </a:r>
            <a:r>
              <a:rPr lang="sl-SI"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mikro</a:t>
            </a: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-aktivnosti</a:t>
            </a:r>
          </a:p>
          <a:p>
            <a:pPr algn="just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Delavec mora občasno zapustiti delovno mesto, da razbremeni telo in um, npr. tako da:</a:t>
            </a:r>
          </a:p>
          <a:p>
            <a:pPr lvl="0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vstane od mize,</a:t>
            </a:r>
          </a:p>
          <a:p>
            <a:pPr lvl="0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vstavi papir v tiskalnik,</a:t>
            </a:r>
          </a:p>
          <a:p>
            <a:pPr lvl="0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gre po natisnjen dokument,</a:t>
            </a:r>
          </a:p>
          <a:p>
            <a:pPr lvl="0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gre po kozarec vode,</a:t>
            </a:r>
          </a:p>
          <a:p>
            <a:pPr lvl="0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opravi kratke raztezne vaje.</a:t>
            </a:r>
          </a:p>
          <a:p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Takšne </a:t>
            </a:r>
            <a:r>
              <a:rPr lang="sl-SI"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mikro</a:t>
            </a: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-aktivnosti zmanjšujejo utrujenost, izboljšujejo koncentracijo in preprečujejo mišično-skeletne obremenitve.</a:t>
            </a:r>
          </a:p>
        </p:txBody>
      </p:sp>
    </p:spTree>
  </p:cSld>
  <p:clrMapOvr>
    <a:masterClrMapping/>
  </p:clrMapOvr>
  <p:transition>
    <p:wheel spokes="3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91069" y="1628800"/>
            <a:ext cx="49250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0034" y="142852"/>
            <a:ext cx="82153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tx1"/>
                </a:solidFill>
                <a:latin typeface="Comic Sans MS" pitchFamily="66" charset="0"/>
              </a:rPr>
              <a:t>Vzemite si nekaj časa in si oglejte svoje delovno mesto. Če želite ustvariti udobno delovno mesto, poskusite s predlogi, kot jih prikazuje slika.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8785225" cy="652621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sl-SI" altLang="zh-CN" sz="16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9512" y="404664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51520" y="4221088"/>
          <a:ext cx="8712968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8738384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8340"/>
            <a:ext cx="8429684" cy="628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8340"/>
            <a:ext cx="818197" cy="7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3124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09588"/>
            <a:ext cx="7829550" cy="58388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36609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238125"/>
            <a:ext cx="79914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380"/>
            <a:ext cx="675300" cy="62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88713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572560" cy="659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30"/>
            <a:ext cx="605408" cy="55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4640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6672"/>
            <a:ext cx="8572560" cy="58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86445"/>
            <a:ext cx="903403" cy="8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00564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643998" cy="60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749424" cy="68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1279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344" y="410742"/>
            <a:ext cx="8540809" cy="62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5" y="446467"/>
            <a:ext cx="659293" cy="6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3744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9822"/>
            <a:ext cx="7000924" cy="647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14" y="332656"/>
            <a:ext cx="533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8597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12245"/>
            <a:ext cx="4083936" cy="102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428" y="1243183"/>
            <a:ext cx="5976954" cy="54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235968"/>
            <a:ext cx="533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9779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377163" cy="58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8" y="357166"/>
            <a:ext cx="605408" cy="55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947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88913"/>
            <a:ext cx="8893621" cy="65738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8000"/>
                </a:solidFill>
                <a:latin typeface="Comic Sans MS" panose="030F0702030302020204" pitchFamily="66" charset="0"/>
              </a:rPr>
              <a:t>V letu 2024 iz VZPD je bilo:</a:t>
            </a:r>
            <a:endParaRPr lang="sl-SI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lvl="0" algn="just"/>
            <a:r>
              <a:rPr lang="sl-SI" sz="3100" b="1" dirty="0">
                <a:solidFill>
                  <a:srgbClr val="9933FF"/>
                </a:solidFill>
                <a:latin typeface="Comic Sans MS" panose="030F0702030302020204" pitchFamily="66" charset="0"/>
              </a:rPr>
              <a:t>opravljenih je bilo 4.569 inšpekcijskih pregledov iz VZPD in </a:t>
            </a:r>
            <a:r>
              <a:rPr lang="sl-SI" sz="3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150 v okviru socialne inšpekcije,</a:t>
            </a:r>
          </a:p>
          <a:p>
            <a:pPr marL="0" lvl="0" indent="0" algn="just">
              <a:buNone/>
            </a:pPr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endParaRPr lang="sl-SI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sl-SI" sz="3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ugotovljenih je bilo 9.396 kršitev. </a:t>
            </a:r>
          </a:p>
          <a:p>
            <a:pPr marL="0" lvl="0" indent="0" algn="just">
              <a:buNone/>
            </a:pPr>
            <a:endParaRPr lang="sl-SI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l-SI" sz="3100" b="1" dirty="0">
                <a:solidFill>
                  <a:srgbClr val="9933FF"/>
                </a:solidFill>
                <a:latin typeface="Comic Sans MS" panose="030F0702030302020204" pitchFamily="66" charset="0"/>
              </a:rPr>
              <a:t>Najpogosteje ugotovljene kršitve so bile povezane z:</a:t>
            </a:r>
          </a:p>
          <a:p>
            <a:pPr marL="0" indent="0">
              <a:buNone/>
            </a:pPr>
            <a:endParaRPr lang="sl-SI" sz="2400" b="1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r>
              <a:rPr lang="sl-SI" sz="31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ocenjevanjem tveganj-2.289,</a:t>
            </a:r>
          </a:p>
          <a:p>
            <a:r>
              <a:rPr lang="sl-SI" sz="3100" b="1" dirty="0">
                <a:latin typeface="Comic Sans MS" panose="030F0702030302020204" pitchFamily="66" charset="0"/>
              </a:rPr>
              <a:t>zdravstvenim varstvom delavcev-1.362,</a:t>
            </a:r>
          </a:p>
          <a:p>
            <a:r>
              <a:rPr lang="sl-SI" sz="3100" b="1" dirty="0">
                <a:solidFill>
                  <a:srgbClr val="9933FF"/>
                </a:solidFill>
                <a:latin typeface="Comic Sans MS" panose="030F0702030302020204" pitchFamily="66" charset="0"/>
              </a:rPr>
              <a:t>osebno varovalno opremo-1.117,</a:t>
            </a:r>
          </a:p>
          <a:p>
            <a:r>
              <a:rPr lang="sl-SI" sz="3100" b="1" dirty="0">
                <a:latin typeface="Comic Sans MS" panose="030F0702030302020204" pitchFamily="66" charset="0"/>
              </a:rPr>
              <a:t>usposabljanjem delavcev za varno delo-815,</a:t>
            </a:r>
          </a:p>
          <a:p>
            <a:r>
              <a:rPr lang="sl-SI" sz="3100" b="1" dirty="0">
                <a:solidFill>
                  <a:srgbClr val="008000"/>
                </a:solidFill>
                <a:latin typeface="Comic Sans MS" panose="030F0702030302020204" pitchFamily="66" charset="0"/>
              </a:rPr>
              <a:t>urejenostjo in varnostjo delovnih mest na prostem-779.</a:t>
            </a:r>
          </a:p>
          <a:p>
            <a:pPr marL="0" indent="0">
              <a:buNone/>
            </a:pPr>
            <a:endParaRPr lang="sl-SI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42026547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CE98-CB3F-5428-C0A9-549ECE76C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>
            <a:extLst>
              <a:ext uri="{FF2B5EF4-FFF2-40B4-BE49-F238E27FC236}">
                <a16:creationId xmlns:a16="http://schemas.microsoft.com/office/drawing/2014/main" id="{D9AD1A4A-AAD4-3A12-A1B1-034762C66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50000"/>
              </a:spcBef>
              <a:buClr>
                <a:srgbClr val="008000"/>
              </a:buClr>
              <a:buFont typeface="Wingdings" pitchFamily="2" charset="2"/>
              <a:buNone/>
            </a:pPr>
            <a:r>
              <a:rPr lang="sl-SI" altLang="zh-CN" sz="3200" dirty="0"/>
              <a:t> </a:t>
            </a:r>
            <a:endParaRPr lang="sl-SI" sz="32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66FE85E-FA56-CD10-21C0-DF8881258482}"/>
              </a:ext>
            </a:extLst>
          </p:cNvPr>
          <p:cNvSpPr txBox="1"/>
          <p:nvPr/>
        </p:nvSpPr>
        <p:spPr>
          <a:xfrm>
            <a:off x="395536" y="188913"/>
            <a:ext cx="8352928" cy="66171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l-SI" sz="2200" b="1" i="0" u="none" strike="noStrike" baseline="0" dirty="0">
                <a:solidFill>
                  <a:srgbClr val="008000"/>
                </a:solidFill>
                <a:latin typeface="Comic Sans MS" panose="030F0702030302020204" pitchFamily="66" charset="0"/>
              </a:rPr>
              <a:t>Največ kršitev s področja varnosti in zdravja pri delu je bilo ugotovljenih v naslednjih dejavnostih:</a:t>
            </a:r>
          </a:p>
          <a:p>
            <a:pPr algn="just"/>
            <a:endParaRPr lang="sl-SI" sz="1200" b="1" i="0" u="none" strike="noStrike" baseline="0" dirty="0">
              <a:solidFill>
                <a:srgbClr val="6D6E71"/>
              </a:solidFill>
              <a:latin typeface="Comic Sans MS" panose="030F0702030302020204" pitchFamily="66" charset="0"/>
            </a:endParaRPr>
          </a:p>
          <a:p>
            <a:pPr algn="l"/>
            <a:r>
              <a:rPr lang="sl-SI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• gradbeništvo: 30,9 %,</a:t>
            </a:r>
          </a:p>
          <a:p>
            <a:pPr algn="l"/>
            <a:r>
              <a:rPr lang="sl-SI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• predelovalne dejavnosti: 13,5 %,</a:t>
            </a:r>
          </a:p>
          <a:p>
            <a:pPr algn="l"/>
            <a:r>
              <a:rPr lang="sl-SI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• trgovina: 8,8 %,</a:t>
            </a:r>
          </a:p>
          <a:p>
            <a:pPr algn="l"/>
            <a:r>
              <a:rPr lang="sl-SI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• gostinstvo: 9,5 %,</a:t>
            </a:r>
          </a:p>
          <a:p>
            <a:pPr algn="l"/>
            <a:r>
              <a:rPr lang="de-DE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• </a:t>
            </a:r>
            <a:r>
              <a:rPr lang="de-DE" sz="2000" b="1" i="0" u="none" strike="noStrike" baseline="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strokovne</a:t>
            </a:r>
            <a:r>
              <a:rPr lang="de-DE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,</a:t>
            </a:r>
            <a:r>
              <a:rPr lang="sl-SI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i="0" u="none" strike="noStrike" baseline="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znanstvene</a:t>
            </a:r>
            <a:r>
              <a:rPr lang="de-DE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 in </a:t>
            </a:r>
            <a:r>
              <a:rPr lang="de-DE" sz="2000" b="1" i="0" u="none" strike="noStrike" baseline="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tehnične</a:t>
            </a:r>
            <a:r>
              <a:rPr lang="de-DE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i="0" u="none" strike="noStrike" baseline="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dejavnosti</a:t>
            </a:r>
            <a:r>
              <a:rPr lang="de-DE" sz="2000" b="1" i="0" u="none" strike="noStrike" baseline="0" dirty="0">
                <a:solidFill>
                  <a:srgbClr val="0000FF"/>
                </a:solidFill>
                <a:latin typeface="Comic Sans MS" panose="030F0702030302020204" pitchFamily="66" charset="0"/>
              </a:rPr>
              <a:t>: 5,6 %.</a:t>
            </a:r>
            <a:endParaRPr lang="sl-SI" sz="2000" b="1" i="0" u="none" strike="noStrike" baseline="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endParaRPr lang="sl-SI" sz="1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 letu 2024 je bilo prijavljenih 16 smrtnih nezgod pri delu! Najpogostejši vzroki so bili:</a:t>
            </a:r>
          </a:p>
          <a:p>
            <a:pPr algn="just"/>
            <a:endParaRPr lang="sl-SI" sz="1200" b="1" dirty="0">
              <a:latin typeface="Comic Sans MS" panose="030F0702030302020204" pitchFamily="66" charset="0"/>
            </a:endParaRPr>
          </a:p>
          <a:p>
            <a:pPr algn="just"/>
            <a:r>
              <a:rPr lang="sl-SI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padci z višine (5),</a:t>
            </a:r>
          </a:p>
          <a:p>
            <a:pPr algn="just"/>
            <a:r>
              <a:rPr lang="pt-BR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padec bremena na delavca (2),</a:t>
            </a:r>
            <a:endParaRPr lang="sl-SI" sz="2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sl-SI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prometne nesreče (3),</a:t>
            </a:r>
          </a:p>
          <a:p>
            <a:r>
              <a:rPr lang="sl-SI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nesreče z delovno mehanizacijo (2),</a:t>
            </a:r>
          </a:p>
          <a:p>
            <a:r>
              <a:rPr lang="sl-SI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premiki delovne opreme (2),</a:t>
            </a:r>
          </a:p>
          <a:p>
            <a:r>
              <a:rPr lang="it-IT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</a:t>
            </a:r>
            <a:r>
              <a:rPr lang="it-IT" sz="20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zagrabitev</a:t>
            </a:r>
            <a:r>
              <a:rPr lang="it-IT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v </a:t>
            </a:r>
            <a:r>
              <a:rPr lang="it-IT" sz="20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delovno</a:t>
            </a:r>
            <a:r>
              <a:rPr lang="it-IT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opremo</a:t>
            </a:r>
            <a:r>
              <a:rPr lang="it-IT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(1),</a:t>
            </a:r>
          </a:p>
          <a:p>
            <a:r>
              <a:rPr lang="sl-SI" sz="2000" b="1" dirty="0">
                <a:solidFill>
                  <a:srgbClr val="008000"/>
                </a:solidFill>
                <a:latin typeface="Comic Sans MS" panose="030F0702030302020204" pitchFamily="66" charset="0"/>
              </a:rPr>
              <a:t>• električni udar (1).</a:t>
            </a:r>
          </a:p>
          <a:p>
            <a:endParaRPr lang="sl-SI" sz="12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Prijavljenih </a:t>
            </a:r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14.349</a:t>
            </a:r>
            <a:r>
              <a:rPr lang="sl-SI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nezgod z strani delodajalcev </a:t>
            </a:r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med katerimi tudi </a:t>
            </a:r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16</a:t>
            </a:r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smrtnih in </a:t>
            </a:r>
            <a:r>
              <a:rPr lang="sl-SI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916</a:t>
            </a:r>
            <a:r>
              <a:rPr lang="sl-SI" sz="2400" b="1" dirty="0">
                <a:solidFill>
                  <a:srgbClr val="008000"/>
                </a:solidFill>
                <a:latin typeface="Comic Sans MS" panose="030F0702030302020204" pitchFamily="66" charset="0"/>
              </a:rPr>
              <a:t> težjih.</a:t>
            </a:r>
          </a:p>
        </p:txBody>
      </p:sp>
    </p:spTree>
    <p:extLst>
      <p:ext uri="{BB962C8B-B14F-4D97-AF65-F5344CB8AC3E}">
        <p14:creationId xmlns:p14="http://schemas.microsoft.com/office/powerpoint/2010/main" val="19613774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10992</TotalTime>
  <Words>3314</Words>
  <Application>Microsoft Office PowerPoint</Application>
  <PresentationFormat>Diaprojekcija na zaslonu (4:3)</PresentationFormat>
  <Paragraphs>742</Paragraphs>
  <Slides>79</Slides>
  <Notes>63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79</vt:i4>
      </vt:variant>
    </vt:vector>
  </HeadingPairs>
  <TitlesOfParts>
    <vt:vector size="85" baseType="lpstr">
      <vt:lpstr>Arial</vt:lpstr>
      <vt:lpstr>Calibri</vt:lpstr>
      <vt:lpstr>Comic Sans MS</vt:lpstr>
      <vt:lpstr>Symbol</vt:lpstr>
      <vt:lpstr>Wingdings</vt:lpstr>
      <vt:lpstr>Office Theme</vt:lpstr>
      <vt:lpstr>PowerPointova predstavitev</vt:lpstr>
      <vt:lpstr>Kaj je nezgoda pri delu?</vt:lpstr>
      <vt:lpstr>Statistika EU 2023–2024</vt:lpstr>
      <vt:lpstr>Vzroki nezgod</vt:lpstr>
      <vt:lpstr>PowerPointova predstavitev</vt:lpstr>
      <vt:lpstr>Stopnja smrtnih nezgod po državah EU  (2022–2024)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Ključna sporočila Ergonomije</vt:lpstr>
      <vt:lpstr>Kaj so ergonomski dejavniki tveganja?</vt:lpstr>
      <vt:lpstr>Podatki za EU (2023–2024)</vt:lpstr>
      <vt:lpstr>Dejavniki tveganja v slovenskih podjetjih (IRSD)</vt:lpstr>
      <vt:lpstr>Metode ocenjevanja ergonomskih tveganj</vt:lpstr>
      <vt:lpstr>Ukrepi za zmanjševanje tveganj</vt:lpstr>
      <vt:lpstr>Ekonomski učinki izboljšav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Lužnik</dc:creator>
  <cp:lastModifiedBy>Muharem Husić</cp:lastModifiedBy>
  <cp:revision>368</cp:revision>
  <cp:lastPrinted>2015-08-29T09:40:29Z</cp:lastPrinted>
  <dcterms:created xsi:type="dcterms:W3CDTF">2011-10-04T12:16:27Z</dcterms:created>
  <dcterms:modified xsi:type="dcterms:W3CDTF">2025-12-27T17:40:46Z</dcterms:modified>
</cp:coreProperties>
</file>